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5.xml"/>
  <Override ContentType="application/vnd.ms-office.chartcolorstyle+xml" PartName="/ppt/charts/colors37.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41.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44.xml"/>
  <Override ContentType="application/vnd.ms-office.chartcolorstyle+xml" PartName="/ppt/charts/colors22.xml"/>
  <Override ContentType="application/vnd.ms-office.chartcolorstyle+xml" PartName="/ppt/charts/colors31.xml"/>
  <Override ContentType="application/vnd.ms-office.chartcolorstyle+xml" PartName="/ppt/charts/colors36.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4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48.xml"/>
  <Override ContentType="application/vnd.ms-office.chartcolorstyle+xml" PartName="/ppt/charts/colors47.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43.xml"/>
  <Override ContentType="application/vnd.ms-office.chartcolorstyle+xml" PartName="/ppt/charts/colors39.xml"/>
  <Override ContentType="application/vnd.ms-office.chartcolorstyle+xml" PartName="/ppt/charts/colors13.xml"/>
  <Override ContentType="application/vnd.ms-office.chartcolorstyle+xml" PartName="/ppt/charts/colors38.xml"/>
  <Override ContentType="application/vnd.ms-office.chartcolorstyle+xml" PartName="/ppt/charts/colors4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42.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38.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47.xml"/>
  <Override ContentType="application/vnd.openxmlformats-officedocument.drawingml.chart+xml" PartName="/ppt/charts/chart16.xml"/>
  <Override ContentType="application/vnd.openxmlformats-officedocument.drawingml.chart+xml" PartName="/ppt/charts/chart42.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41.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19.xml"/>
  <Override ContentType="application/vnd.openxmlformats-officedocument.drawingml.chart+xml" PartName="/ppt/charts/chart36.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43.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38.xml"/>
  <Override ContentType="application/vnd.ms-office.chartstyle+xml" PartName="/ppt/charts/style46.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4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5.xml"/>
  <Override ContentType="application/vnd.ms-office.chartstyle+xml" PartName="/ppt/charts/style4.xml"/>
  <Override ContentType="application/vnd.ms-office.chartstyle+xml" PartName="/ppt/charts/style10.xml"/>
  <Override ContentType="application/vnd.ms-office.chartstyle+xml" PartName="/ppt/charts/style37.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41.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44.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40.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39.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43.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04" r:id="rId5"/>
    <p:sldMasterId id="2147483761" r:id="rId6"/>
    <p:sldMasterId id="214748382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y="6858000" cx="12192000"/>
  <p:notesSz cx="6858000" cy="9144000"/>
  <p:embeddedFontLst>
    <p:embeddedFont>
      <p:font typeface="Play"/>
      <p:regular r:id="rId39"/>
      <p:bold r:id="rId40"/>
    </p:embeddedFont>
    <p:embeddedFont>
      <p:font typeface="Montserrat"/>
      <p:regular r:id="rId41"/>
      <p:bold r:id="rId42"/>
      <p:italic r:id="rId43"/>
      <p:boldItalic r:id="rId44"/>
    </p:embeddedFont>
    <p:embeddedFont>
      <p:font typeface="Barlow Medium"/>
      <p:regular r:id="rId45"/>
      <p:bold r:id="rId46"/>
      <p:italic r:id="rId47"/>
      <p:boldItalic r:id="rId48"/>
    </p:embeddedFont>
    <p:embeddedFont>
      <p:font typeface="Quattrocento Sans"/>
      <p:regular r:id="rId49"/>
      <p:bold r:id="rId50"/>
      <p:italic r:id="rId51"/>
      <p:boldItalic r:id="rId52"/>
    </p:embeddedFont>
    <p:embeddedFont>
      <p:font typeface="Barlow ExtraBold"/>
      <p:bold r:id="rId53"/>
      <p:boldItalic r:id="rId54"/>
    </p:embeddedFont>
    <p:embeddedFont>
      <p:font typeface="Barlow SemiBold"/>
      <p:regular r:id="rId55"/>
      <p:bold r:id="rId56"/>
      <p:italic r:id="rId57"/>
      <p:boldItalic r:id="rId58"/>
    </p:embeddedFont>
    <p:embeddedFont>
      <p:font typeface="Barlow"/>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isDl/z7FIBykqhD5ENSqmQBidk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44BD0E-88E1-4172-9BC9-E324AD49D071}">
  <a:tblStyle styleId="{9044BD0E-88E1-4172-9BC9-E324AD49D07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lay-bold.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BarlowMedium-bold.fntdata"/><Relationship Id="rId45" Type="http://schemas.openxmlformats.org/officeDocument/2006/relationships/font" Target="fonts/BarlowMedium-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BarlowMedium-boldItalic.fntdata"/><Relationship Id="rId47" Type="http://schemas.openxmlformats.org/officeDocument/2006/relationships/font" Target="fonts/BarlowMedium-italic.fntdata"/><Relationship Id="rId49" Type="http://schemas.openxmlformats.org/officeDocument/2006/relationships/font" Target="fonts/QuattrocentoSan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Play-regular.fntdata"/><Relationship Id="rId38" Type="http://schemas.openxmlformats.org/officeDocument/2006/relationships/slide" Target="slides/slide30.xml"/><Relationship Id="rId62" Type="http://schemas.openxmlformats.org/officeDocument/2006/relationships/font" Target="fonts/Barlow-boldItalic.fntdata"/><Relationship Id="rId61" Type="http://schemas.openxmlformats.org/officeDocument/2006/relationships/font" Target="fonts/Barlow-italic.fntdata"/><Relationship Id="rId20" Type="http://schemas.openxmlformats.org/officeDocument/2006/relationships/slide" Target="slides/slide12.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4.xml"/><Relationship Id="rId66" Type="http://schemas.openxmlformats.org/officeDocument/2006/relationships/font" Target="fonts/OpenSans-boldItalic.fntdata"/><Relationship Id="rId21" Type="http://schemas.openxmlformats.org/officeDocument/2006/relationships/slide" Target="slides/slide13.xml"/><Relationship Id="rId65" Type="http://schemas.openxmlformats.org/officeDocument/2006/relationships/font" Target="fonts/OpenSans-italic.fntdata"/><Relationship Id="rId24" Type="http://schemas.openxmlformats.org/officeDocument/2006/relationships/slide" Target="slides/slide16.xml"/><Relationship Id="rId23" Type="http://schemas.openxmlformats.org/officeDocument/2006/relationships/slide" Target="slides/slide15.xml"/><Relationship Id="rId67" Type="http://customschemas.google.com/relationships/presentationmetadata" Target="metadata"/><Relationship Id="rId60" Type="http://schemas.openxmlformats.org/officeDocument/2006/relationships/font" Target="fonts/Barlow-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QuattrocentoSans-italic.fntdata"/><Relationship Id="rId50" Type="http://schemas.openxmlformats.org/officeDocument/2006/relationships/font" Target="fonts/QuattrocentoSans-bold.fntdata"/><Relationship Id="rId53" Type="http://schemas.openxmlformats.org/officeDocument/2006/relationships/font" Target="fonts/BarlowExtraBold-bold.fntdata"/><Relationship Id="rId52" Type="http://schemas.openxmlformats.org/officeDocument/2006/relationships/font" Target="fonts/QuattrocentoSans-boldItalic.fntdata"/><Relationship Id="rId11" Type="http://schemas.openxmlformats.org/officeDocument/2006/relationships/slide" Target="slides/slide3.xml"/><Relationship Id="rId55" Type="http://schemas.openxmlformats.org/officeDocument/2006/relationships/font" Target="fonts/BarlowSemiBold-regular.fntdata"/><Relationship Id="rId10" Type="http://schemas.openxmlformats.org/officeDocument/2006/relationships/slide" Target="slides/slide2.xml"/><Relationship Id="rId54" Type="http://schemas.openxmlformats.org/officeDocument/2006/relationships/font" Target="fonts/BarlowExtraBold-boldItalic.fntdata"/><Relationship Id="rId13" Type="http://schemas.openxmlformats.org/officeDocument/2006/relationships/slide" Target="slides/slide5.xml"/><Relationship Id="rId57" Type="http://schemas.openxmlformats.org/officeDocument/2006/relationships/font" Target="fonts/BarlowSemiBold-italic.fntdata"/><Relationship Id="rId12" Type="http://schemas.openxmlformats.org/officeDocument/2006/relationships/slide" Target="slides/slide4.xml"/><Relationship Id="rId56" Type="http://schemas.openxmlformats.org/officeDocument/2006/relationships/font" Target="fonts/BarlowSemiBold-bold.fntdata"/><Relationship Id="rId15" Type="http://schemas.openxmlformats.org/officeDocument/2006/relationships/slide" Target="slides/slide7.xml"/><Relationship Id="rId59" Type="http://schemas.openxmlformats.org/officeDocument/2006/relationships/font" Target="fonts/Barlow-regular.fntdata"/><Relationship Id="rId14" Type="http://schemas.openxmlformats.org/officeDocument/2006/relationships/slide" Target="slides/slide6.xml"/><Relationship Id="rId58" Type="http://schemas.openxmlformats.org/officeDocument/2006/relationships/font" Target="fonts/BarlowSemiBold-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9" name="Shape 4279"/>
        <p:cNvGrpSpPr/>
        <p:nvPr/>
      </p:nvGrpSpPr>
      <p:grpSpPr>
        <a:xfrm>
          <a:off x="0" y="0"/>
          <a:ext cx="0" cy="0"/>
          <a:chOff x="0" y="0"/>
          <a:chExt cx="0" cy="0"/>
        </a:xfrm>
      </p:grpSpPr>
      <p:sp>
        <p:nvSpPr>
          <p:cNvPr id="4280" name="Google Shape;428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1" name="Google Shape;42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8" name="Shape 4668"/>
        <p:cNvGrpSpPr/>
        <p:nvPr/>
      </p:nvGrpSpPr>
      <p:grpSpPr>
        <a:xfrm>
          <a:off x="0" y="0"/>
          <a:ext cx="0" cy="0"/>
          <a:chOff x="0" y="0"/>
          <a:chExt cx="0" cy="0"/>
        </a:xfrm>
      </p:grpSpPr>
      <p:sp>
        <p:nvSpPr>
          <p:cNvPr id="4669" name="Google Shape;46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0" name="Google Shape;46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1" name="Google Shape;467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2" name="Shape 4712"/>
        <p:cNvGrpSpPr/>
        <p:nvPr/>
      </p:nvGrpSpPr>
      <p:grpSpPr>
        <a:xfrm>
          <a:off x="0" y="0"/>
          <a:ext cx="0" cy="0"/>
          <a:chOff x="0" y="0"/>
          <a:chExt cx="0" cy="0"/>
        </a:xfrm>
      </p:grpSpPr>
      <p:sp>
        <p:nvSpPr>
          <p:cNvPr id="4713" name="Google Shape;471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4" name="Google Shape;47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7" name="Shape 4717"/>
        <p:cNvGrpSpPr/>
        <p:nvPr/>
      </p:nvGrpSpPr>
      <p:grpSpPr>
        <a:xfrm>
          <a:off x="0" y="0"/>
          <a:ext cx="0" cy="0"/>
          <a:chOff x="0" y="0"/>
          <a:chExt cx="0" cy="0"/>
        </a:xfrm>
      </p:grpSpPr>
      <p:sp>
        <p:nvSpPr>
          <p:cNvPr id="4718" name="Google Shape;471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9" name="Google Shape;471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0" name="Shape 4730"/>
        <p:cNvGrpSpPr/>
        <p:nvPr/>
      </p:nvGrpSpPr>
      <p:grpSpPr>
        <a:xfrm>
          <a:off x="0" y="0"/>
          <a:ext cx="0" cy="0"/>
          <a:chOff x="0" y="0"/>
          <a:chExt cx="0" cy="0"/>
        </a:xfrm>
      </p:grpSpPr>
      <p:sp>
        <p:nvSpPr>
          <p:cNvPr id="4731" name="Google Shape;473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2" name="Google Shape;473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3" name="Google Shape;473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8" name="Shape 4748"/>
        <p:cNvGrpSpPr/>
        <p:nvPr/>
      </p:nvGrpSpPr>
      <p:grpSpPr>
        <a:xfrm>
          <a:off x="0" y="0"/>
          <a:ext cx="0" cy="0"/>
          <a:chOff x="0" y="0"/>
          <a:chExt cx="0" cy="0"/>
        </a:xfrm>
      </p:grpSpPr>
      <p:sp>
        <p:nvSpPr>
          <p:cNvPr id="4749" name="Google Shape;474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0" name="Google Shape;47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3" name="Shape 4783"/>
        <p:cNvGrpSpPr/>
        <p:nvPr/>
      </p:nvGrpSpPr>
      <p:grpSpPr>
        <a:xfrm>
          <a:off x="0" y="0"/>
          <a:ext cx="0" cy="0"/>
          <a:chOff x="0" y="0"/>
          <a:chExt cx="0" cy="0"/>
        </a:xfrm>
      </p:grpSpPr>
      <p:sp>
        <p:nvSpPr>
          <p:cNvPr id="4784" name="Google Shape;478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5" name="Google Shape;478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8" name="Shape 4818"/>
        <p:cNvGrpSpPr/>
        <p:nvPr/>
      </p:nvGrpSpPr>
      <p:grpSpPr>
        <a:xfrm>
          <a:off x="0" y="0"/>
          <a:ext cx="0" cy="0"/>
          <a:chOff x="0" y="0"/>
          <a:chExt cx="0" cy="0"/>
        </a:xfrm>
      </p:grpSpPr>
      <p:sp>
        <p:nvSpPr>
          <p:cNvPr id="4819" name="Google Shape;481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0" name="Google Shape;482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3" name="Shape 4853"/>
        <p:cNvGrpSpPr/>
        <p:nvPr/>
      </p:nvGrpSpPr>
      <p:grpSpPr>
        <a:xfrm>
          <a:off x="0" y="0"/>
          <a:ext cx="0" cy="0"/>
          <a:chOff x="0" y="0"/>
          <a:chExt cx="0" cy="0"/>
        </a:xfrm>
      </p:grpSpPr>
      <p:sp>
        <p:nvSpPr>
          <p:cNvPr id="4854" name="Google Shape;485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5" name="Google Shape;48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6" name="Shape 4866"/>
        <p:cNvGrpSpPr/>
        <p:nvPr/>
      </p:nvGrpSpPr>
      <p:grpSpPr>
        <a:xfrm>
          <a:off x="0" y="0"/>
          <a:ext cx="0" cy="0"/>
          <a:chOff x="0" y="0"/>
          <a:chExt cx="0" cy="0"/>
        </a:xfrm>
      </p:grpSpPr>
      <p:sp>
        <p:nvSpPr>
          <p:cNvPr id="4867" name="Google Shape;486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8" name="Google Shape;48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1" name="Shape 4881"/>
        <p:cNvGrpSpPr/>
        <p:nvPr/>
      </p:nvGrpSpPr>
      <p:grpSpPr>
        <a:xfrm>
          <a:off x="0" y="0"/>
          <a:ext cx="0" cy="0"/>
          <a:chOff x="0" y="0"/>
          <a:chExt cx="0" cy="0"/>
        </a:xfrm>
      </p:grpSpPr>
      <p:sp>
        <p:nvSpPr>
          <p:cNvPr id="4882" name="Google Shape;488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3" name="Google Shape;48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8" name="Shape 4288"/>
        <p:cNvGrpSpPr/>
        <p:nvPr/>
      </p:nvGrpSpPr>
      <p:grpSpPr>
        <a:xfrm>
          <a:off x="0" y="0"/>
          <a:ext cx="0" cy="0"/>
          <a:chOff x="0" y="0"/>
          <a:chExt cx="0" cy="0"/>
        </a:xfrm>
      </p:grpSpPr>
      <p:sp>
        <p:nvSpPr>
          <p:cNvPr id="4289" name="Google Shape;42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0" name="Google Shape;42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6" name="Shape 4886"/>
        <p:cNvGrpSpPr/>
        <p:nvPr/>
      </p:nvGrpSpPr>
      <p:grpSpPr>
        <a:xfrm>
          <a:off x="0" y="0"/>
          <a:ext cx="0" cy="0"/>
          <a:chOff x="0" y="0"/>
          <a:chExt cx="0" cy="0"/>
        </a:xfrm>
      </p:grpSpPr>
      <p:sp>
        <p:nvSpPr>
          <p:cNvPr id="4887" name="Google Shape;488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8" name="Google Shape;48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3" name="Shape 4893"/>
        <p:cNvGrpSpPr/>
        <p:nvPr/>
      </p:nvGrpSpPr>
      <p:grpSpPr>
        <a:xfrm>
          <a:off x="0" y="0"/>
          <a:ext cx="0" cy="0"/>
          <a:chOff x="0" y="0"/>
          <a:chExt cx="0" cy="0"/>
        </a:xfrm>
      </p:grpSpPr>
      <p:sp>
        <p:nvSpPr>
          <p:cNvPr id="4894" name="Google Shape;489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5" name="Google Shape;489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2" name="Shape 4912"/>
        <p:cNvGrpSpPr/>
        <p:nvPr/>
      </p:nvGrpSpPr>
      <p:grpSpPr>
        <a:xfrm>
          <a:off x="0" y="0"/>
          <a:ext cx="0" cy="0"/>
          <a:chOff x="0" y="0"/>
          <a:chExt cx="0" cy="0"/>
        </a:xfrm>
      </p:grpSpPr>
      <p:sp>
        <p:nvSpPr>
          <p:cNvPr id="4913" name="Google Shape;49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4" name="Google Shape;49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5" name="Google Shape;491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4" name="Shape 4924"/>
        <p:cNvGrpSpPr/>
        <p:nvPr/>
      </p:nvGrpSpPr>
      <p:grpSpPr>
        <a:xfrm>
          <a:off x="0" y="0"/>
          <a:ext cx="0" cy="0"/>
          <a:chOff x="0" y="0"/>
          <a:chExt cx="0" cy="0"/>
        </a:xfrm>
      </p:grpSpPr>
      <p:sp>
        <p:nvSpPr>
          <p:cNvPr id="4925" name="Google Shape;492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6" name="Google Shape;492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9" name="Shape 4929"/>
        <p:cNvGrpSpPr/>
        <p:nvPr/>
      </p:nvGrpSpPr>
      <p:grpSpPr>
        <a:xfrm>
          <a:off x="0" y="0"/>
          <a:ext cx="0" cy="0"/>
          <a:chOff x="0" y="0"/>
          <a:chExt cx="0" cy="0"/>
        </a:xfrm>
      </p:grpSpPr>
      <p:sp>
        <p:nvSpPr>
          <p:cNvPr id="4930" name="Google Shape;493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1" name="Google Shape;49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2" name="Shape 4952"/>
        <p:cNvGrpSpPr/>
        <p:nvPr/>
      </p:nvGrpSpPr>
      <p:grpSpPr>
        <a:xfrm>
          <a:off x="0" y="0"/>
          <a:ext cx="0" cy="0"/>
          <a:chOff x="0" y="0"/>
          <a:chExt cx="0" cy="0"/>
        </a:xfrm>
      </p:grpSpPr>
      <p:sp>
        <p:nvSpPr>
          <p:cNvPr id="4953" name="Google Shape;495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4" name="Google Shape;495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0" name="Shape 4970"/>
        <p:cNvGrpSpPr/>
        <p:nvPr/>
      </p:nvGrpSpPr>
      <p:grpSpPr>
        <a:xfrm>
          <a:off x="0" y="0"/>
          <a:ext cx="0" cy="0"/>
          <a:chOff x="0" y="0"/>
          <a:chExt cx="0" cy="0"/>
        </a:xfrm>
      </p:grpSpPr>
      <p:sp>
        <p:nvSpPr>
          <p:cNvPr id="4971" name="Google Shape;497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2" name="Google Shape;49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1" name="Shape 5001"/>
        <p:cNvGrpSpPr/>
        <p:nvPr/>
      </p:nvGrpSpPr>
      <p:grpSpPr>
        <a:xfrm>
          <a:off x="0" y="0"/>
          <a:ext cx="0" cy="0"/>
          <a:chOff x="0" y="0"/>
          <a:chExt cx="0" cy="0"/>
        </a:xfrm>
      </p:grpSpPr>
      <p:sp>
        <p:nvSpPr>
          <p:cNvPr id="5002" name="Google Shape;500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3" name="Google Shape;500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4" name="Google Shape;500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6" name="Shape 5026"/>
        <p:cNvGrpSpPr/>
        <p:nvPr/>
      </p:nvGrpSpPr>
      <p:grpSpPr>
        <a:xfrm>
          <a:off x="0" y="0"/>
          <a:ext cx="0" cy="0"/>
          <a:chOff x="0" y="0"/>
          <a:chExt cx="0" cy="0"/>
        </a:xfrm>
      </p:grpSpPr>
      <p:sp>
        <p:nvSpPr>
          <p:cNvPr id="5027" name="Google Shape;502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8" name="Google Shape;502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6" name="Shape 5046"/>
        <p:cNvGrpSpPr/>
        <p:nvPr/>
      </p:nvGrpSpPr>
      <p:grpSpPr>
        <a:xfrm>
          <a:off x="0" y="0"/>
          <a:ext cx="0" cy="0"/>
          <a:chOff x="0" y="0"/>
          <a:chExt cx="0" cy="0"/>
        </a:xfrm>
      </p:grpSpPr>
      <p:sp>
        <p:nvSpPr>
          <p:cNvPr id="5047" name="Google Shape;504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8" name="Google Shape;50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3" name="Shape 4293"/>
        <p:cNvGrpSpPr/>
        <p:nvPr/>
      </p:nvGrpSpPr>
      <p:grpSpPr>
        <a:xfrm>
          <a:off x="0" y="0"/>
          <a:ext cx="0" cy="0"/>
          <a:chOff x="0" y="0"/>
          <a:chExt cx="0" cy="0"/>
        </a:xfrm>
      </p:grpSpPr>
      <p:sp>
        <p:nvSpPr>
          <p:cNvPr id="4294" name="Google Shape;42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5" name="Google Shape;429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To evaluate performance and progress</a:t>
            </a:r>
            <a:endParaRPr/>
          </a:p>
        </p:txBody>
      </p:sp>
      <p:sp>
        <p:nvSpPr>
          <p:cNvPr id="4296" name="Google Shape;429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2" name="Shape 5062"/>
        <p:cNvGrpSpPr/>
        <p:nvPr/>
      </p:nvGrpSpPr>
      <p:grpSpPr>
        <a:xfrm>
          <a:off x="0" y="0"/>
          <a:ext cx="0" cy="0"/>
          <a:chOff x="0" y="0"/>
          <a:chExt cx="0" cy="0"/>
        </a:xfrm>
      </p:grpSpPr>
      <p:sp>
        <p:nvSpPr>
          <p:cNvPr id="5063" name="Google Shape;506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4" name="Google Shape;506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2" name="Shape 4312"/>
        <p:cNvGrpSpPr/>
        <p:nvPr/>
      </p:nvGrpSpPr>
      <p:grpSpPr>
        <a:xfrm>
          <a:off x="0" y="0"/>
          <a:ext cx="0" cy="0"/>
          <a:chOff x="0" y="0"/>
          <a:chExt cx="0" cy="0"/>
        </a:xfrm>
      </p:grpSpPr>
      <p:sp>
        <p:nvSpPr>
          <p:cNvPr id="4313" name="Google Shape;43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4" name="Google Shape;43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Percentage of website visitors taking a desired action</a:t>
            </a:r>
            <a:endParaRPr/>
          </a:p>
        </p:txBody>
      </p:sp>
      <p:sp>
        <p:nvSpPr>
          <p:cNvPr id="4315" name="Google Shape;43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1" name="Shape 4331"/>
        <p:cNvGrpSpPr/>
        <p:nvPr/>
      </p:nvGrpSpPr>
      <p:grpSpPr>
        <a:xfrm>
          <a:off x="0" y="0"/>
          <a:ext cx="0" cy="0"/>
          <a:chOff x="0" y="0"/>
          <a:chExt cx="0" cy="0"/>
        </a:xfrm>
      </p:grpSpPr>
      <p:sp>
        <p:nvSpPr>
          <p:cNvPr id="4332" name="Google Shape;43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3" name="Google Shape;43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Identifying the target customer segments</a:t>
            </a:r>
            <a:endParaRPr/>
          </a:p>
          <a:p>
            <a:pPr indent="0" lvl="0" marL="0" rtl="0" algn="ctr">
              <a:spcBef>
                <a:spcPts val="0"/>
              </a:spcBef>
              <a:spcAft>
                <a:spcPts val="0"/>
              </a:spcAft>
              <a:buNone/>
            </a:pPr>
            <a:r>
              <a:t/>
            </a:r>
            <a:endParaRPr/>
          </a:p>
        </p:txBody>
      </p:sp>
      <p:sp>
        <p:nvSpPr>
          <p:cNvPr id="4334" name="Google Shape;43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0" name="Shape 4350"/>
        <p:cNvGrpSpPr/>
        <p:nvPr/>
      </p:nvGrpSpPr>
      <p:grpSpPr>
        <a:xfrm>
          <a:off x="0" y="0"/>
          <a:ext cx="0" cy="0"/>
          <a:chOff x="0" y="0"/>
          <a:chExt cx="0" cy="0"/>
        </a:xfrm>
      </p:grpSpPr>
      <p:sp>
        <p:nvSpPr>
          <p:cNvPr id="4351" name="Google Shape;43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2" name="Google Shape;43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3" name="Google Shape;43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5" name="Shape 4375"/>
        <p:cNvGrpSpPr/>
        <p:nvPr/>
      </p:nvGrpSpPr>
      <p:grpSpPr>
        <a:xfrm>
          <a:off x="0" y="0"/>
          <a:ext cx="0" cy="0"/>
          <a:chOff x="0" y="0"/>
          <a:chExt cx="0" cy="0"/>
        </a:xfrm>
      </p:grpSpPr>
      <p:sp>
        <p:nvSpPr>
          <p:cNvPr id="4376" name="Google Shape;43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7" name="Google Shape;437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8" name="Google Shape;437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8" name="Shape 4598"/>
        <p:cNvGrpSpPr/>
        <p:nvPr/>
      </p:nvGrpSpPr>
      <p:grpSpPr>
        <a:xfrm>
          <a:off x="0" y="0"/>
          <a:ext cx="0" cy="0"/>
          <a:chOff x="0" y="0"/>
          <a:chExt cx="0" cy="0"/>
        </a:xfrm>
      </p:grpSpPr>
      <p:sp>
        <p:nvSpPr>
          <p:cNvPr id="4599" name="Google Shape;459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0" name="Google Shape;460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2" name="Shape 4652"/>
        <p:cNvGrpSpPr/>
        <p:nvPr/>
      </p:nvGrpSpPr>
      <p:grpSpPr>
        <a:xfrm>
          <a:off x="0" y="0"/>
          <a:ext cx="0" cy="0"/>
          <a:chOff x="0" y="0"/>
          <a:chExt cx="0" cy="0"/>
        </a:xfrm>
      </p:grpSpPr>
      <p:sp>
        <p:nvSpPr>
          <p:cNvPr id="4653" name="Google Shape;465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4" name="Google Shape;46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169.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37.xml"/><Relationship Id="rId3" Type="http://schemas.openxmlformats.org/officeDocument/2006/relationships/chart" Target="../charts/chart38.xml"/><Relationship Id="rId4" Type="http://schemas.openxmlformats.org/officeDocument/2006/relationships/chart" Target="../charts/chart39.xml"/><Relationship Id="rId5" Type="http://schemas.openxmlformats.org/officeDocument/2006/relationships/chart" Target="../charts/chart40.xml"/><Relationship Id="rId6" Type="http://schemas.openxmlformats.org/officeDocument/2006/relationships/chart" Target="../charts/chart41.xml"/><Relationship Id="rId7" Type="http://schemas.openxmlformats.org/officeDocument/2006/relationships/chart" Target="../charts/chart42.xml"/><Relationship Id="rId8" Type="http://schemas.openxmlformats.org/officeDocument/2006/relationships/chart" Target="../charts/chart4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44.xml"/><Relationship Id="rId3" Type="http://schemas.openxmlformats.org/officeDocument/2006/relationships/chart" Target="../charts/chart45.xml"/><Relationship Id="rId4" Type="http://schemas.openxmlformats.org/officeDocument/2006/relationships/chart" Target="../charts/chart46.xml"/><Relationship Id="rId5" Type="http://schemas.openxmlformats.org/officeDocument/2006/relationships/chart" Target="../charts/chart47.xml"/><Relationship Id="rId6" Type="http://schemas.openxmlformats.org/officeDocument/2006/relationships/chart" Target="../charts/chart4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22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5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twitter.com/WadhwaniF" TargetMode="External"/><Relationship Id="rId13" Type="http://schemas.openxmlformats.org/officeDocument/2006/relationships/image" Target="../media/image10.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8.png"/><Relationship Id="rId4" Type="http://schemas.openxmlformats.org/officeDocument/2006/relationships/hyperlink" Target="https://www.youtube.com/user/wadhwanif"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www.instagram.com/wadhwanifoundation/" TargetMode="External"/><Relationship Id="rId7" Type="http://schemas.openxmlformats.org/officeDocument/2006/relationships/image" Target="../media/image11.png"/><Relationship Id="rId8" Type="http://schemas.openxmlformats.org/officeDocument/2006/relationships/hyperlink" Target="https://www.linkedin.com/company/wadhwanifoundation/"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32"/>
          <p:cNvGrpSpPr/>
          <p:nvPr/>
        </p:nvGrpSpPr>
        <p:grpSpPr>
          <a:xfrm>
            <a:off x="10668000" y="304798"/>
            <a:ext cx="1179720" cy="581555"/>
            <a:chOff x="969962" y="2846965"/>
            <a:chExt cx="1740598" cy="872299"/>
          </a:xfrm>
        </p:grpSpPr>
        <p:sp>
          <p:nvSpPr>
            <p:cNvPr id="14" name="Google Shape;14;p32"/>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32"/>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32"/>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32"/>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32"/>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32"/>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32"/>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32"/>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32"/>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32"/>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32"/>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32"/>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32"/>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32"/>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32"/>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32"/>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32"/>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32"/>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32"/>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32"/>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32"/>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32"/>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32"/>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32"/>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2"/>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2"/>
          <p:cNvSpPr/>
          <p:nvPr>
            <p:ph idx="3" type="pic"/>
          </p:nvPr>
        </p:nvSpPr>
        <p:spPr>
          <a:xfrm>
            <a:off x="3646488" y="0"/>
            <a:ext cx="8545512" cy="6858000"/>
          </a:xfrm>
          <a:prstGeom prst="rect">
            <a:avLst/>
          </a:prstGeom>
          <a:noFill/>
          <a:ln>
            <a:noFill/>
          </a:ln>
        </p:spPr>
      </p:sp>
      <p:sp>
        <p:nvSpPr>
          <p:cNvPr id="40" name="Google Shape;40;p32"/>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03" name="Shape 103"/>
        <p:cNvGrpSpPr/>
        <p:nvPr/>
      </p:nvGrpSpPr>
      <p:grpSpPr>
        <a:xfrm>
          <a:off x="0" y="0"/>
          <a:ext cx="0" cy="0"/>
          <a:chOff x="0" y="0"/>
          <a:chExt cx="0" cy="0"/>
        </a:xfrm>
      </p:grpSpPr>
      <p:pic>
        <p:nvPicPr>
          <p:cNvPr id="104" name="Google Shape;104;p10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5" name="Google Shape;105;p1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0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 name="Google Shape;107;p10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809" name="Shape 1809"/>
        <p:cNvGrpSpPr/>
        <p:nvPr/>
      </p:nvGrpSpPr>
      <p:grpSpPr>
        <a:xfrm>
          <a:off x="0" y="0"/>
          <a:ext cx="0" cy="0"/>
          <a:chOff x="0" y="0"/>
          <a:chExt cx="0" cy="0"/>
        </a:xfrm>
      </p:grpSpPr>
      <p:sp>
        <p:nvSpPr>
          <p:cNvPr id="1810" name="Google Shape;1810;p84"/>
          <p:cNvSpPr/>
          <p:nvPr>
            <p:ph idx="2" type="pic"/>
          </p:nvPr>
        </p:nvSpPr>
        <p:spPr>
          <a:xfrm>
            <a:off x="0" y="-7067"/>
            <a:ext cx="12192000" cy="3743325"/>
          </a:xfrm>
          <a:prstGeom prst="rect">
            <a:avLst/>
          </a:prstGeom>
          <a:noFill/>
          <a:ln>
            <a:noFill/>
          </a:ln>
        </p:spPr>
      </p:sp>
      <p:sp>
        <p:nvSpPr>
          <p:cNvPr id="1811" name="Google Shape;1811;p8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2" name="Google Shape;1812;p8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3" name="Google Shape;1813;p84"/>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14" name="Google Shape;1814;p84"/>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15" name="Google Shape;1815;p84"/>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16" name="Google Shape;1816;p84"/>
          <p:cNvSpPr/>
          <p:nvPr>
            <p:ph idx="3" type="pic"/>
          </p:nvPr>
        </p:nvSpPr>
        <p:spPr>
          <a:xfrm>
            <a:off x="1612900" y="2468563"/>
            <a:ext cx="1612900" cy="1611312"/>
          </a:xfrm>
          <a:prstGeom prst="ellipse">
            <a:avLst/>
          </a:prstGeom>
          <a:noFill/>
          <a:ln>
            <a:noFill/>
          </a:ln>
        </p:spPr>
      </p:sp>
      <p:sp>
        <p:nvSpPr>
          <p:cNvPr id="1817" name="Google Shape;1817;p84"/>
          <p:cNvSpPr/>
          <p:nvPr>
            <p:ph idx="4" type="pic"/>
          </p:nvPr>
        </p:nvSpPr>
        <p:spPr>
          <a:xfrm>
            <a:off x="5067302" y="1846150"/>
            <a:ext cx="2057398" cy="2055372"/>
          </a:xfrm>
          <a:prstGeom prst="ellipse">
            <a:avLst/>
          </a:prstGeom>
          <a:noFill/>
          <a:ln>
            <a:noFill/>
          </a:ln>
        </p:spPr>
      </p:sp>
      <p:sp>
        <p:nvSpPr>
          <p:cNvPr id="1818" name="Google Shape;1818;p84"/>
          <p:cNvSpPr/>
          <p:nvPr>
            <p:ph idx="5" type="pic"/>
          </p:nvPr>
        </p:nvSpPr>
        <p:spPr>
          <a:xfrm>
            <a:off x="8966200" y="2468264"/>
            <a:ext cx="1612900" cy="1611312"/>
          </a:xfrm>
          <a:prstGeom prst="ellipse">
            <a:avLst/>
          </a:prstGeom>
          <a:noFill/>
          <a:ln>
            <a:noFill/>
          </a:ln>
        </p:spPr>
      </p:sp>
      <p:sp>
        <p:nvSpPr>
          <p:cNvPr id="1819" name="Google Shape;1819;p84"/>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0" name="Google Shape;1820;p84"/>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1" name="Google Shape;1821;p84"/>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2" name="Google Shape;1822;p84"/>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3" name="Google Shape;1823;p84"/>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4" name="Google Shape;1824;p84"/>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825" name="Shape 1825"/>
        <p:cNvGrpSpPr/>
        <p:nvPr/>
      </p:nvGrpSpPr>
      <p:grpSpPr>
        <a:xfrm>
          <a:off x="0" y="0"/>
          <a:ext cx="0" cy="0"/>
          <a:chOff x="0" y="0"/>
          <a:chExt cx="0" cy="0"/>
        </a:xfrm>
      </p:grpSpPr>
      <p:pic>
        <p:nvPicPr>
          <p:cNvPr id="1826" name="Google Shape;1826;p85"/>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827" name="Google Shape;1827;p8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8" name="Google Shape;1828;p85"/>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9" name="Google Shape;1829;p85"/>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0" name="Google Shape;1830;p85"/>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1" name="Google Shape;1831;p85"/>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2" name="Google Shape;1832;p85"/>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3" name="Google Shape;1833;p85"/>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4" name="Google Shape;1834;p85"/>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5" name="Google Shape;1835;p85"/>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6" name="Google Shape;1836;p85"/>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7" name="Google Shape;1837;p85"/>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8" name="Google Shape;1838;p85"/>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9" name="Google Shape;1839;p85"/>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0" name="Google Shape;1840;p85"/>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1" name="Google Shape;1841;p85"/>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2" name="Google Shape;1842;p85"/>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3" name="Google Shape;1843;p85"/>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4" name="Google Shape;1844;p85"/>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85"/>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85"/>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85"/>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85"/>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49" name="Google Shape;1849;p85"/>
          <p:cNvSpPr/>
          <p:nvPr>
            <p:ph idx="17" type="pic"/>
          </p:nvPr>
        </p:nvSpPr>
        <p:spPr>
          <a:xfrm>
            <a:off x="4918662" y="2520431"/>
            <a:ext cx="2382838" cy="2382838"/>
          </a:xfrm>
          <a:prstGeom prst="ellipse">
            <a:avLst/>
          </a:prstGeom>
          <a:noFill/>
          <a:ln>
            <a:noFill/>
          </a:ln>
        </p:spPr>
      </p:sp>
      <p:sp>
        <p:nvSpPr>
          <p:cNvPr id="1850" name="Google Shape;1850;p85"/>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1" name="Google Shape;1851;p85"/>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2" name="Google Shape;1852;p85"/>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853" name="Shape 1853"/>
        <p:cNvGrpSpPr/>
        <p:nvPr/>
      </p:nvGrpSpPr>
      <p:grpSpPr>
        <a:xfrm>
          <a:off x="0" y="0"/>
          <a:ext cx="0" cy="0"/>
          <a:chOff x="0" y="0"/>
          <a:chExt cx="0" cy="0"/>
        </a:xfrm>
      </p:grpSpPr>
      <p:sp>
        <p:nvSpPr>
          <p:cNvPr id="1854" name="Google Shape;1854;p86"/>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5" name="Google Shape;1855;p86"/>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6" name="Google Shape;1856;p86"/>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7" name="Google Shape;1857;p86"/>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8" name="Google Shape;1858;p86"/>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59" name="Google Shape;1859;p86"/>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0" name="Google Shape;1860;p86"/>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1" name="Google Shape;1861;p86"/>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2" name="Google Shape;1862;p86"/>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3" name="Google Shape;1863;p86"/>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4" name="Google Shape;1864;p86"/>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5" name="Google Shape;1865;p86"/>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6" name="Google Shape;1866;p86"/>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7" name="Google Shape;1867;p86"/>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8" name="Google Shape;1868;p86"/>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8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0" name="Google Shape;1870;p86"/>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1871" name="Shape 1871"/>
        <p:cNvGrpSpPr/>
        <p:nvPr/>
      </p:nvGrpSpPr>
      <p:grpSpPr>
        <a:xfrm>
          <a:off x="0" y="0"/>
          <a:ext cx="0" cy="0"/>
          <a:chOff x="0" y="0"/>
          <a:chExt cx="0" cy="0"/>
        </a:xfrm>
      </p:grpSpPr>
      <p:sp>
        <p:nvSpPr>
          <p:cNvPr id="1872" name="Google Shape;1872;p87"/>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3" name="Google Shape;1873;p87"/>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4" name="Google Shape;1874;p87"/>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5" name="Google Shape;1875;p87"/>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6" name="Google Shape;1876;p87"/>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7" name="Google Shape;1877;p87"/>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8" name="Google Shape;1878;p87"/>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9" name="Google Shape;1879;p87"/>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0" name="Google Shape;1880;p87"/>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1" name="Google Shape;1881;p87"/>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2" name="Google Shape;1882;p87"/>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3" name="Google Shape;1883;p87"/>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4" name="Google Shape;1884;p87"/>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5" name="Google Shape;1885;p87"/>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6" name="Google Shape;1886;p87"/>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7" name="Google Shape;1887;p87"/>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8" name="Google Shape;1888;p87"/>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87"/>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0" name="Google Shape;1890;p87"/>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1" name="Google Shape;1891;p87"/>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2" name="Google Shape;1892;p8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3" name="Google Shape;1893;p87"/>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894" name="Shape 1894"/>
        <p:cNvGrpSpPr/>
        <p:nvPr/>
      </p:nvGrpSpPr>
      <p:grpSpPr>
        <a:xfrm>
          <a:off x="0" y="0"/>
          <a:ext cx="0" cy="0"/>
          <a:chOff x="0" y="0"/>
          <a:chExt cx="0" cy="0"/>
        </a:xfrm>
      </p:grpSpPr>
      <p:sp>
        <p:nvSpPr>
          <p:cNvPr id="1895" name="Google Shape;1895;p88"/>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6" name="Google Shape;1896;p88"/>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7" name="Google Shape;1897;p88"/>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8" name="Google Shape;1898;p88"/>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99" name="Google Shape;1899;p88"/>
          <p:cNvCxnSpPr>
            <a:endCxn id="1900"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901" name="Google Shape;1901;p88"/>
          <p:cNvCxnSpPr>
            <a:endCxn id="1902"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903" name="Google Shape;1903;p88"/>
          <p:cNvCxnSpPr>
            <a:endCxn id="1904"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905" name="Google Shape;1905;p88"/>
          <p:cNvCxnSpPr>
            <a:stCxn id="1906"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907" name="Google Shape;1907;p88"/>
          <p:cNvCxnSpPr>
            <a:stCxn id="1908"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900" name="Google Shape;1900;p88"/>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4" name="Google Shape;1904;p88"/>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8" name="Google Shape;1908;p88"/>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2" name="Google Shape;1902;p88"/>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6" name="Google Shape;1906;p88"/>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9" name="Google Shape;1909;p88"/>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0" name="Google Shape;1910;p88"/>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1" name="Google Shape;1911;p88"/>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2" name="Google Shape;1912;p88"/>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3" name="Google Shape;1913;p88"/>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4" name="Google Shape;1914;p88"/>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5" name="Google Shape;1915;p88"/>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916" name="Shape 1916"/>
        <p:cNvGrpSpPr/>
        <p:nvPr/>
      </p:nvGrpSpPr>
      <p:grpSpPr>
        <a:xfrm>
          <a:off x="0" y="0"/>
          <a:ext cx="0" cy="0"/>
          <a:chOff x="0" y="0"/>
          <a:chExt cx="0" cy="0"/>
        </a:xfrm>
      </p:grpSpPr>
      <p:sp>
        <p:nvSpPr>
          <p:cNvPr id="1917" name="Google Shape;1917;p89"/>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8" name="Google Shape;1918;p8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9" name="Google Shape;1919;p8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0" name="Google Shape;1920;p89"/>
          <p:cNvSpPr/>
          <p:nvPr>
            <p:ph idx="2" type="pic"/>
          </p:nvPr>
        </p:nvSpPr>
        <p:spPr>
          <a:xfrm>
            <a:off x="0" y="1442806"/>
            <a:ext cx="12192000" cy="1438508"/>
          </a:xfrm>
          <a:prstGeom prst="rect">
            <a:avLst/>
          </a:prstGeom>
          <a:solidFill>
            <a:srgbClr val="202021">
              <a:alpha val="49803"/>
            </a:srgbClr>
          </a:solidFill>
          <a:ln>
            <a:noFill/>
          </a:ln>
        </p:spPr>
      </p:sp>
      <p:sp>
        <p:nvSpPr>
          <p:cNvPr id="1921" name="Google Shape;1921;p89"/>
          <p:cNvSpPr/>
          <p:nvPr>
            <p:ph idx="3" type="pic"/>
          </p:nvPr>
        </p:nvSpPr>
        <p:spPr>
          <a:xfrm>
            <a:off x="0" y="3065994"/>
            <a:ext cx="12192000" cy="1438508"/>
          </a:xfrm>
          <a:prstGeom prst="rect">
            <a:avLst/>
          </a:prstGeom>
          <a:solidFill>
            <a:srgbClr val="202021">
              <a:alpha val="49803"/>
            </a:srgbClr>
          </a:solidFill>
          <a:ln>
            <a:noFill/>
          </a:ln>
        </p:spPr>
      </p:sp>
      <p:sp>
        <p:nvSpPr>
          <p:cNvPr id="1922" name="Google Shape;1922;p89"/>
          <p:cNvSpPr/>
          <p:nvPr>
            <p:ph idx="4" type="pic"/>
          </p:nvPr>
        </p:nvSpPr>
        <p:spPr>
          <a:xfrm>
            <a:off x="0" y="4688736"/>
            <a:ext cx="12192000" cy="1438508"/>
          </a:xfrm>
          <a:prstGeom prst="rect">
            <a:avLst/>
          </a:prstGeom>
          <a:solidFill>
            <a:srgbClr val="202021">
              <a:alpha val="49803"/>
            </a:srgbClr>
          </a:solidFill>
          <a:ln>
            <a:noFill/>
          </a:ln>
        </p:spPr>
      </p:sp>
      <p:cxnSp>
        <p:nvCxnSpPr>
          <p:cNvPr id="1923" name="Google Shape;1923;p8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24" name="Google Shape;1924;p8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25" name="Google Shape;1925;p8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26" name="Google Shape;1926;p89"/>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27" name="Google Shape;1927;p89"/>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28" name="Google Shape;1928;p89"/>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929" name="Google Shape;1929;p8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0" name="Google Shape;1930;p89"/>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1" name="Google Shape;1931;p89"/>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2" name="Google Shape;1932;p89"/>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3" name="Google Shape;1933;p89"/>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4" name="Google Shape;1934;p89"/>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5" name="Google Shape;1935;p89"/>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6" name="Google Shape;1936;p89"/>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7" name="Google Shape;1937;p89"/>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8" name="Google Shape;1938;p89"/>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9" name="Google Shape;1939;p89"/>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0" name="Google Shape;1940;p89"/>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1" name="Google Shape;1941;p89"/>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2" name="Google Shape;1942;p89"/>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3" name="Google Shape;1943;p89"/>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4" name="Google Shape;1944;p89"/>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5" name="Google Shape;1945;p89"/>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6" name="Google Shape;1946;p89"/>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947" name="Shape 1947"/>
        <p:cNvGrpSpPr/>
        <p:nvPr/>
      </p:nvGrpSpPr>
      <p:grpSpPr>
        <a:xfrm>
          <a:off x="0" y="0"/>
          <a:ext cx="0" cy="0"/>
          <a:chOff x="0" y="0"/>
          <a:chExt cx="0" cy="0"/>
        </a:xfrm>
      </p:grpSpPr>
      <p:sp>
        <p:nvSpPr>
          <p:cNvPr id="1948" name="Google Shape;1948;p90"/>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9" name="Google Shape;1949;p9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0" name="Google Shape;1950;p9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1" name="Google Shape;1951;p90"/>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2" name="Google Shape;1952;p90"/>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3" name="Google Shape;1953;p90"/>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4" name="Google Shape;1954;p90"/>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5" name="Google Shape;1955;p90"/>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6" name="Google Shape;1956;p90"/>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7" name="Google Shape;1957;p90"/>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58" name="Google Shape;1958;p90"/>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1959" name="Google Shape;1959;p90"/>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0" name="Google Shape;1960;p90"/>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1" name="Google Shape;1961;p90"/>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2" name="Google Shape;1962;p90"/>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3" name="Google Shape;1963;p90"/>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4" name="Google Shape;1964;p90"/>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5" name="Google Shape;1965;p90"/>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6" name="Google Shape;1966;p90"/>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7" name="Google Shape;1967;p90"/>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8" name="Google Shape;1968;p90"/>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9" name="Google Shape;1969;p90"/>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0" name="Google Shape;1970;p90"/>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1" name="Google Shape;1971;p90"/>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2" name="Google Shape;1972;p90"/>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3" name="Google Shape;1973;p90"/>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974" name="Shape 1974"/>
        <p:cNvGrpSpPr/>
        <p:nvPr/>
      </p:nvGrpSpPr>
      <p:grpSpPr>
        <a:xfrm>
          <a:off x="0" y="0"/>
          <a:ext cx="0" cy="0"/>
          <a:chOff x="0" y="0"/>
          <a:chExt cx="0" cy="0"/>
        </a:xfrm>
      </p:grpSpPr>
      <p:sp>
        <p:nvSpPr>
          <p:cNvPr id="1975" name="Google Shape;1975;p91"/>
          <p:cNvSpPr/>
          <p:nvPr>
            <p:ph idx="2" type="pic"/>
          </p:nvPr>
        </p:nvSpPr>
        <p:spPr>
          <a:xfrm>
            <a:off x="0" y="0"/>
            <a:ext cx="4986609" cy="6858000"/>
          </a:xfrm>
          <a:prstGeom prst="rect">
            <a:avLst/>
          </a:prstGeom>
          <a:solidFill>
            <a:schemeClr val="dk2">
              <a:alpha val="74901"/>
            </a:schemeClr>
          </a:solidFill>
          <a:ln>
            <a:noFill/>
          </a:ln>
        </p:spPr>
      </p:sp>
      <p:sp>
        <p:nvSpPr>
          <p:cNvPr id="1976" name="Google Shape;1976;p9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7" name="Google Shape;1977;p9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8" name="Google Shape;1978;p9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79" name="Google Shape;1979;p9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80" name="Google Shape;1980;p9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81" name="Google Shape;1981;p9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82" name="Google Shape;1982;p9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3" name="Google Shape;1983;p91"/>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4" name="Google Shape;1984;p91"/>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5" name="Google Shape;1985;p91"/>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6" name="Google Shape;1986;p91"/>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7" name="Google Shape;1987;p91"/>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8" name="Google Shape;1988;p91"/>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9" name="Google Shape;1989;p91"/>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0" name="Google Shape;1990;p91"/>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1" name="Google Shape;1991;p91"/>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2" name="Google Shape;1992;p91"/>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3" name="Google Shape;1993;p91"/>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4" name="Google Shape;1994;p91"/>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995" name="Shape 1995"/>
        <p:cNvGrpSpPr/>
        <p:nvPr/>
      </p:nvGrpSpPr>
      <p:grpSpPr>
        <a:xfrm>
          <a:off x="0" y="0"/>
          <a:ext cx="0" cy="0"/>
          <a:chOff x="0" y="0"/>
          <a:chExt cx="0" cy="0"/>
        </a:xfrm>
      </p:grpSpPr>
      <p:sp>
        <p:nvSpPr>
          <p:cNvPr id="1996" name="Google Shape;1996;p92"/>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7" name="Google Shape;1997;p9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8" name="Google Shape;1998;p9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9" name="Google Shape;1999;p9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00" name="Google Shape;2000;p9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01" name="Google Shape;2001;p9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02" name="Google Shape;2002;p9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003" name="Google Shape;2003;p9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4" name="Google Shape;2004;p92"/>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5" name="Google Shape;2005;p92"/>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6" name="Google Shape;2006;p92"/>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7" name="Google Shape;2007;p92"/>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8" name="Google Shape;2008;p92"/>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9" name="Google Shape;2009;p92"/>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0" name="Google Shape;2010;p92"/>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1" name="Google Shape;2011;p92"/>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2" name="Google Shape;2012;p92"/>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3" name="Google Shape;2013;p92"/>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4" name="Google Shape;2014;p92"/>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5" name="Google Shape;2015;p92"/>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016" name="Google Shape;2016;p92"/>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2017" name="Shape 2017"/>
        <p:cNvGrpSpPr/>
        <p:nvPr/>
      </p:nvGrpSpPr>
      <p:grpSpPr>
        <a:xfrm>
          <a:off x="0" y="0"/>
          <a:ext cx="0" cy="0"/>
          <a:chOff x="0" y="0"/>
          <a:chExt cx="0" cy="0"/>
        </a:xfrm>
      </p:grpSpPr>
      <p:sp>
        <p:nvSpPr>
          <p:cNvPr id="2018" name="Google Shape;2018;p93"/>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019" name="Google Shape;2019;p93"/>
          <p:cNvGrpSpPr/>
          <p:nvPr/>
        </p:nvGrpSpPr>
        <p:grpSpPr>
          <a:xfrm>
            <a:off x="715600" y="2098526"/>
            <a:ext cx="6096000" cy="1723549"/>
            <a:chOff x="715600" y="2205347"/>
            <a:chExt cx="6096000" cy="1723549"/>
          </a:xfrm>
        </p:grpSpPr>
        <p:sp>
          <p:nvSpPr>
            <p:cNvPr id="2020" name="Google Shape;2020;p9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021" name="Google Shape;2021;p9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22" name="Google Shape;2022;p93"/>
          <p:cNvGrpSpPr/>
          <p:nvPr/>
        </p:nvGrpSpPr>
        <p:grpSpPr>
          <a:xfrm>
            <a:off x="647700" y="5924400"/>
            <a:ext cx="1951864" cy="324000"/>
            <a:chOff x="3753875" y="6160946"/>
            <a:chExt cx="1951864" cy="324000"/>
          </a:xfrm>
        </p:grpSpPr>
        <p:pic>
          <p:nvPicPr>
            <p:cNvPr id="2023" name="Google Shape;2023;p9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24" name="Google Shape;2024;p9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25" name="Google Shape;2025;p9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26" name="Google Shape;2026;p9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27" name="Google Shape;2027;p9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28" name="Google Shape;2028;p9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29" name="Google Shape;2029;p9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30" name="Google Shape;2030;p93"/>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8" name="Shape 108"/>
        <p:cNvGrpSpPr/>
        <p:nvPr/>
      </p:nvGrpSpPr>
      <p:grpSpPr>
        <a:xfrm>
          <a:off x="0" y="0"/>
          <a:ext cx="0" cy="0"/>
          <a:chOff x="0" y="0"/>
          <a:chExt cx="0" cy="0"/>
        </a:xfrm>
      </p:grpSpPr>
      <p:sp>
        <p:nvSpPr>
          <p:cNvPr id="109" name="Google Shape;109;p10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0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Google Shape;111;p10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2031" name="Shape 2031"/>
        <p:cNvGrpSpPr/>
        <p:nvPr/>
      </p:nvGrpSpPr>
      <p:grpSpPr>
        <a:xfrm>
          <a:off x="0" y="0"/>
          <a:ext cx="0" cy="0"/>
          <a:chOff x="0" y="0"/>
          <a:chExt cx="0" cy="0"/>
        </a:xfrm>
      </p:grpSpPr>
      <p:grpSp>
        <p:nvGrpSpPr>
          <p:cNvPr id="2032" name="Google Shape;2032;p94"/>
          <p:cNvGrpSpPr/>
          <p:nvPr/>
        </p:nvGrpSpPr>
        <p:grpSpPr>
          <a:xfrm>
            <a:off x="715600" y="2098526"/>
            <a:ext cx="6096000" cy="1723549"/>
            <a:chOff x="715600" y="2205347"/>
            <a:chExt cx="6096000" cy="1723549"/>
          </a:xfrm>
        </p:grpSpPr>
        <p:sp>
          <p:nvSpPr>
            <p:cNvPr id="2033" name="Google Shape;2033;p9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034" name="Google Shape;2034;p9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35" name="Google Shape;2035;p94"/>
          <p:cNvGrpSpPr/>
          <p:nvPr/>
        </p:nvGrpSpPr>
        <p:grpSpPr>
          <a:xfrm>
            <a:off x="647700" y="5924400"/>
            <a:ext cx="1951864" cy="324000"/>
            <a:chOff x="3753875" y="6160946"/>
            <a:chExt cx="1951864" cy="324000"/>
          </a:xfrm>
        </p:grpSpPr>
        <p:pic>
          <p:nvPicPr>
            <p:cNvPr id="2036" name="Google Shape;2036;p9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37" name="Google Shape;2037;p9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38" name="Google Shape;2038;p9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39" name="Google Shape;2039;p9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40" name="Google Shape;2040;p9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41" name="Google Shape;2041;p9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42" name="Google Shape;2042;p94"/>
          <p:cNvSpPr/>
          <p:nvPr>
            <p:ph idx="2" type="pic"/>
          </p:nvPr>
        </p:nvSpPr>
        <p:spPr>
          <a:xfrm>
            <a:off x="4627563" y="0"/>
            <a:ext cx="7564437" cy="6858000"/>
          </a:xfrm>
          <a:prstGeom prst="rect">
            <a:avLst/>
          </a:prstGeom>
          <a:noFill/>
          <a:ln>
            <a:noFill/>
          </a:ln>
        </p:spPr>
      </p:sp>
      <p:sp>
        <p:nvSpPr>
          <p:cNvPr id="2043" name="Google Shape;2043;p94"/>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44" name="Shape 2044"/>
        <p:cNvGrpSpPr/>
        <p:nvPr/>
      </p:nvGrpSpPr>
      <p:grpSpPr>
        <a:xfrm>
          <a:off x="0" y="0"/>
          <a:ext cx="0" cy="0"/>
          <a:chOff x="0" y="0"/>
          <a:chExt cx="0" cy="0"/>
        </a:xfrm>
      </p:grpSpPr>
      <p:sp>
        <p:nvSpPr>
          <p:cNvPr id="2045" name="Google Shape;2045;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6" name="Google Shape;2046;p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7" name="Google Shape;2047;p9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48" name="Google Shape;2048;p9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49" name="Google Shape;2049;p9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050" name="Google Shape;2050;p9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054" name="Shape 2054"/>
        <p:cNvGrpSpPr/>
        <p:nvPr/>
      </p:nvGrpSpPr>
      <p:grpSpPr>
        <a:xfrm>
          <a:off x="0" y="0"/>
          <a:ext cx="0" cy="0"/>
          <a:chOff x="0" y="0"/>
          <a:chExt cx="0" cy="0"/>
        </a:xfrm>
      </p:grpSpPr>
      <p:sp>
        <p:nvSpPr>
          <p:cNvPr id="2055" name="Google Shape;2055;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56" name="Shape 2056"/>
        <p:cNvGrpSpPr/>
        <p:nvPr/>
      </p:nvGrpSpPr>
      <p:grpSpPr>
        <a:xfrm>
          <a:off x="0" y="0"/>
          <a:ext cx="0" cy="0"/>
          <a:chOff x="0" y="0"/>
          <a:chExt cx="0" cy="0"/>
        </a:xfrm>
      </p:grpSpPr>
      <p:sp>
        <p:nvSpPr>
          <p:cNvPr id="2057" name="Google Shape;2057;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58" name="Google Shape;2058;p3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59" name="Google Shape;2059;p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2060" name="Shape 2060"/>
        <p:cNvGrpSpPr/>
        <p:nvPr/>
      </p:nvGrpSpPr>
      <p:grpSpPr>
        <a:xfrm>
          <a:off x="0" y="0"/>
          <a:ext cx="0" cy="0"/>
          <a:chOff x="0" y="0"/>
          <a:chExt cx="0" cy="0"/>
        </a:xfrm>
      </p:grpSpPr>
      <p:grpSp>
        <p:nvGrpSpPr>
          <p:cNvPr id="2061" name="Google Shape;2061;p150"/>
          <p:cNvGrpSpPr/>
          <p:nvPr/>
        </p:nvGrpSpPr>
        <p:grpSpPr>
          <a:xfrm>
            <a:off x="10668000" y="304798"/>
            <a:ext cx="1179720" cy="581555"/>
            <a:chOff x="969962" y="2846965"/>
            <a:chExt cx="1740598" cy="872299"/>
          </a:xfrm>
        </p:grpSpPr>
        <p:sp>
          <p:nvSpPr>
            <p:cNvPr id="2062" name="Google Shape;2062;p15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3" name="Google Shape;2063;p15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4" name="Google Shape;2064;p15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5" name="Google Shape;2065;p15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6" name="Google Shape;2066;p15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7" name="Google Shape;2067;p15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8" name="Google Shape;2068;p15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9" name="Google Shape;2069;p15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0" name="Google Shape;2070;p15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1" name="Google Shape;2071;p15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2" name="Google Shape;2072;p15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3" name="Google Shape;2073;p15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4" name="Google Shape;2074;p15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5" name="Google Shape;2075;p15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6" name="Google Shape;2076;p15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7" name="Google Shape;2077;p15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8" name="Google Shape;2078;p15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9" name="Google Shape;2079;p15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0" name="Google Shape;2080;p15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1" name="Google Shape;2081;p15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2" name="Google Shape;2082;p15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3" name="Google Shape;2083;p15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4" name="Google Shape;2084;p15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85" name="Google Shape;2085;p150"/>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IGNITEX</a:t>
            </a:r>
            <a:endParaRPr b="1" sz="2400">
              <a:solidFill>
                <a:schemeClr val="lt1"/>
              </a:solidFill>
              <a:latin typeface="Barlow"/>
              <a:ea typeface="Barlow"/>
              <a:cs typeface="Barlow"/>
              <a:sym typeface="Barlow"/>
            </a:endParaRPr>
          </a:p>
        </p:txBody>
      </p:sp>
      <p:sp>
        <p:nvSpPr>
          <p:cNvPr id="2086" name="Google Shape;2086;p150"/>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7" name="Google Shape;2087;p150"/>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8" name="Google Shape;2088;p150"/>
          <p:cNvSpPr/>
          <p:nvPr>
            <p:ph idx="3" type="pic"/>
          </p:nvPr>
        </p:nvSpPr>
        <p:spPr>
          <a:xfrm>
            <a:off x="3646488" y="0"/>
            <a:ext cx="8545512"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89" name="Shape 2089"/>
        <p:cNvGrpSpPr/>
        <p:nvPr/>
      </p:nvGrpSpPr>
      <p:grpSpPr>
        <a:xfrm>
          <a:off x="0" y="0"/>
          <a:ext cx="0" cy="0"/>
          <a:chOff x="0" y="0"/>
          <a:chExt cx="0" cy="0"/>
        </a:xfrm>
      </p:grpSpPr>
      <p:sp>
        <p:nvSpPr>
          <p:cNvPr id="2090" name="Google Shape;2090;p151"/>
          <p:cNvSpPr/>
          <p:nvPr>
            <p:ph idx="2" type="pic"/>
          </p:nvPr>
        </p:nvSpPr>
        <p:spPr>
          <a:xfrm>
            <a:off x="380974" y="374463"/>
            <a:ext cx="8280000" cy="6120000"/>
          </a:xfrm>
          <a:prstGeom prst="rect">
            <a:avLst/>
          </a:prstGeom>
          <a:noFill/>
          <a:ln>
            <a:noFill/>
          </a:ln>
        </p:spPr>
      </p:sp>
      <p:sp>
        <p:nvSpPr>
          <p:cNvPr id="2091" name="Google Shape;2091;p151"/>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92" name="Google Shape;2092;p151"/>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3" name="Google Shape;2093;p151"/>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94" name="Google Shape;2094;p151"/>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095" name="Google Shape;2095;p151"/>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096" name="Shape 2096"/>
        <p:cNvGrpSpPr/>
        <p:nvPr/>
      </p:nvGrpSpPr>
      <p:grpSpPr>
        <a:xfrm>
          <a:off x="0" y="0"/>
          <a:ext cx="0" cy="0"/>
          <a:chOff x="0" y="0"/>
          <a:chExt cx="0" cy="0"/>
        </a:xfrm>
      </p:grpSpPr>
      <p:sp>
        <p:nvSpPr>
          <p:cNvPr id="2097" name="Google Shape;2097;p152"/>
          <p:cNvSpPr/>
          <p:nvPr>
            <p:ph idx="2" type="pic"/>
          </p:nvPr>
        </p:nvSpPr>
        <p:spPr>
          <a:xfrm>
            <a:off x="360000" y="360000"/>
            <a:ext cx="11484000" cy="6120000"/>
          </a:xfrm>
          <a:prstGeom prst="rect">
            <a:avLst/>
          </a:prstGeom>
          <a:noFill/>
          <a:ln>
            <a:noFill/>
          </a:ln>
        </p:spPr>
      </p:sp>
      <p:sp>
        <p:nvSpPr>
          <p:cNvPr id="2098" name="Google Shape;2098;p152"/>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99" name="Google Shape;2099;p152"/>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00" name="Google Shape;2100;p152"/>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2101" name="Shape 2101"/>
        <p:cNvGrpSpPr/>
        <p:nvPr/>
      </p:nvGrpSpPr>
      <p:grpSpPr>
        <a:xfrm>
          <a:off x="0" y="0"/>
          <a:ext cx="0" cy="0"/>
          <a:chOff x="0" y="0"/>
          <a:chExt cx="0" cy="0"/>
        </a:xfrm>
      </p:grpSpPr>
      <p:sp>
        <p:nvSpPr>
          <p:cNvPr id="2102" name="Google Shape;2102;p1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3" name="Google Shape;2103;p1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104" name="Google Shape;2104;p153"/>
          <p:cNvGrpSpPr/>
          <p:nvPr/>
        </p:nvGrpSpPr>
        <p:grpSpPr>
          <a:xfrm>
            <a:off x="10668000" y="304798"/>
            <a:ext cx="1179720" cy="581555"/>
            <a:chOff x="969962" y="2846965"/>
            <a:chExt cx="1740598" cy="872299"/>
          </a:xfrm>
        </p:grpSpPr>
        <p:sp>
          <p:nvSpPr>
            <p:cNvPr id="2105" name="Google Shape;2105;p153"/>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6" name="Google Shape;2106;p153"/>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7" name="Google Shape;2107;p153"/>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8" name="Google Shape;2108;p153"/>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9" name="Google Shape;2109;p153"/>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0" name="Google Shape;2110;p153"/>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1" name="Google Shape;2111;p153"/>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2" name="Google Shape;2112;p153"/>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3" name="Google Shape;2113;p153"/>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4" name="Google Shape;2114;p153"/>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5" name="Google Shape;2115;p153"/>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6" name="Google Shape;2116;p153"/>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7" name="Google Shape;2117;p153"/>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8" name="Google Shape;2118;p153"/>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9" name="Google Shape;2119;p153"/>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0" name="Google Shape;2120;p153"/>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1" name="Google Shape;2121;p153"/>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2" name="Google Shape;2122;p153"/>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3" name="Google Shape;2123;p153"/>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4" name="Google Shape;2124;p153"/>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5" name="Google Shape;2125;p153"/>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6" name="Google Shape;2126;p153"/>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7" name="Google Shape;2127;p153"/>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2128" name="Shape 2128"/>
        <p:cNvGrpSpPr/>
        <p:nvPr/>
      </p:nvGrpSpPr>
      <p:grpSpPr>
        <a:xfrm>
          <a:off x="0" y="0"/>
          <a:ext cx="0" cy="0"/>
          <a:chOff x="0" y="0"/>
          <a:chExt cx="0" cy="0"/>
        </a:xfrm>
      </p:grpSpPr>
      <p:sp>
        <p:nvSpPr>
          <p:cNvPr id="2129" name="Google Shape;2129;p154"/>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30" name="Google Shape;2130;p154"/>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131" name="Google Shape;2131;p154"/>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2" name="Google Shape;2132;p154"/>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133" name="Shape 2133"/>
        <p:cNvGrpSpPr/>
        <p:nvPr/>
      </p:nvGrpSpPr>
      <p:grpSpPr>
        <a:xfrm>
          <a:off x="0" y="0"/>
          <a:ext cx="0" cy="0"/>
          <a:chOff x="0" y="0"/>
          <a:chExt cx="0" cy="0"/>
        </a:xfrm>
      </p:grpSpPr>
      <p:sp>
        <p:nvSpPr>
          <p:cNvPr id="2134" name="Google Shape;2134;p155"/>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5" name="Google Shape;2135;p155"/>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6" name="Google Shape;2136;p155"/>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7" name="Google Shape;2137;p155"/>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2" name="Shape 112"/>
        <p:cNvGrpSpPr/>
        <p:nvPr/>
      </p:nvGrpSpPr>
      <p:grpSpPr>
        <a:xfrm>
          <a:off x="0" y="0"/>
          <a:ext cx="0" cy="0"/>
          <a:chOff x="0" y="0"/>
          <a:chExt cx="0" cy="0"/>
        </a:xfrm>
      </p:grpSpPr>
      <p:sp>
        <p:nvSpPr>
          <p:cNvPr id="113" name="Google Shape;113;p10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4" name="Google Shape;114;p10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0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 name="Google Shape;116;p10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2138" name="Shape 2138"/>
        <p:cNvGrpSpPr/>
        <p:nvPr/>
      </p:nvGrpSpPr>
      <p:grpSpPr>
        <a:xfrm>
          <a:off x="0" y="0"/>
          <a:ext cx="0" cy="0"/>
          <a:chOff x="0" y="0"/>
          <a:chExt cx="0" cy="0"/>
        </a:xfrm>
      </p:grpSpPr>
      <p:sp>
        <p:nvSpPr>
          <p:cNvPr id="2139" name="Google Shape;2139;p15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40" name="Google Shape;2140;p1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1" name="Google Shape;2141;p1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142" name="Shape 2142"/>
        <p:cNvGrpSpPr/>
        <p:nvPr/>
      </p:nvGrpSpPr>
      <p:grpSpPr>
        <a:xfrm>
          <a:off x="0" y="0"/>
          <a:ext cx="0" cy="0"/>
          <a:chOff x="0" y="0"/>
          <a:chExt cx="0" cy="0"/>
        </a:xfrm>
      </p:grpSpPr>
      <p:pic>
        <p:nvPicPr>
          <p:cNvPr id="2143" name="Google Shape;2143;p15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44" name="Google Shape;2144;p157"/>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5" name="Google Shape;2145;p15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6" name="Google Shape;2146;p157"/>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147" name="Shape 2147"/>
        <p:cNvGrpSpPr/>
        <p:nvPr/>
      </p:nvGrpSpPr>
      <p:grpSpPr>
        <a:xfrm>
          <a:off x="0" y="0"/>
          <a:ext cx="0" cy="0"/>
          <a:chOff x="0" y="0"/>
          <a:chExt cx="0" cy="0"/>
        </a:xfrm>
      </p:grpSpPr>
      <p:sp>
        <p:nvSpPr>
          <p:cNvPr id="2148" name="Google Shape;2148;p158"/>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9" name="Google Shape;2149;p15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0" name="Google Shape;2150;p158"/>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151" name="Shape 2151"/>
        <p:cNvGrpSpPr/>
        <p:nvPr/>
      </p:nvGrpSpPr>
      <p:grpSpPr>
        <a:xfrm>
          <a:off x="0" y="0"/>
          <a:ext cx="0" cy="0"/>
          <a:chOff x="0" y="0"/>
          <a:chExt cx="0" cy="0"/>
        </a:xfrm>
      </p:grpSpPr>
      <p:pic>
        <p:nvPicPr>
          <p:cNvPr id="2152" name="Google Shape;2152;p15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53" name="Google Shape;2153;p1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4" name="Google Shape;2154;p1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5" name="Google Shape;2155;p159"/>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156" name="Shape 2156"/>
        <p:cNvGrpSpPr/>
        <p:nvPr/>
      </p:nvGrpSpPr>
      <p:grpSpPr>
        <a:xfrm>
          <a:off x="0" y="0"/>
          <a:ext cx="0" cy="0"/>
          <a:chOff x="0" y="0"/>
          <a:chExt cx="0" cy="0"/>
        </a:xfrm>
      </p:grpSpPr>
      <p:sp>
        <p:nvSpPr>
          <p:cNvPr id="2157" name="Google Shape;2157;p16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8" name="Google Shape;2158;p16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9" name="Google Shape;2159;p160"/>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160" name="Shape 2160"/>
        <p:cNvGrpSpPr/>
        <p:nvPr/>
      </p:nvGrpSpPr>
      <p:grpSpPr>
        <a:xfrm>
          <a:off x="0" y="0"/>
          <a:ext cx="0" cy="0"/>
          <a:chOff x="0" y="0"/>
          <a:chExt cx="0" cy="0"/>
        </a:xfrm>
      </p:grpSpPr>
      <p:sp>
        <p:nvSpPr>
          <p:cNvPr id="2161" name="Google Shape;2161;p16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62" name="Google Shape;2162;p16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3" name="Google Shape;2163;p16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4" name="Google Shape;2164;p16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165" name="Shape 2165"/>
        <p:cNvGrpSpPr/>
        <p:nvPr/>
      </p:nvGrpSpPr>
      <p:grpSpPr>
        <a:xfrm>
          <a:off x="0" y="0"/>
          <a:ext cx="0" cy="0"/>
          <a:chOff x="0" y="0"/>
          <a:chExt cx="0" cy="0"/>
        </a:xfrm>
      </p:grpSpPr>
      <p:sp>
        <p:nvSpPr>
          <p:cNvPr id="2166" name="Google Shape;2166;p16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167" name="Shape 2167"/>
        <p:cNvGrpSpPr/>
        <p:nvPr/>
      </p:nvGrpSpPr>
      <p:grpSpPr>
        <a:xfrm>
          <a:off x="0" y="0"/>
          <a:ext cx="0" cy="0"/>
          <a:chOff x="0" y="0"/>
          <a:chExt cx="0" cy="0"/>
        </a:xfrm>
      </p:grpSpPr>
      <p:sp>
        <p:nvSpPr>
          <p:cNvPr id="2168" name="Google Shape;2168;p16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69" name="Google Shape;2169;p16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0" name="Google Shape;2170;p16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171" name="Shape 2171"/>
        <p:cNvGrpSpPr/>
        <p:nvPr/>
      </p:nvGrpSpPr>
      <p:grpSpPr>
        <a:xfrm>
          <a:off x="0" y="0"/>
          <a:ext cx="0" cy="0"/>
          <a:chOff x="0" y="0"/>
          <a:chExt cx="0" cy="0"/>
        </a:xfrm>
      </p:grpSpPr>
      <p:sp>
        <p:nvSpPr>
          <p:cNvPr id="2172" name="Google Shape;2172;p16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3" name="Google Shape;2173;p16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4" name="Google Shape;2174;p16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175" name="Shape 2175"/>
        <p:cNvGrpSpPr/>
        <p:nvPr/>
      </p:nvGrpSpPr>
      <p:grpSpPr>
        <a:xfrm>
          <a:off x="0" y="0"/>
          <a:ext cx="0" cy="0"/>
          <a:chOff x="0" y="0"/>
          <a:chExt cx="0" cy="0"/>
        </a:xfrm>
      </p:grpSpPr>
      <p:sp>
        <p:nvSpPr>
          <p:cNvPr id="2176" name="Google Shape;2176;p1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77" name="Google Shape;2177;p16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17" name="Shape 117"/>
        <p:cNvGrpSpPr/>
        <p:nvPr/>
      </p:nvGrpSpPr>
      <p:grpSpPr>
        <a:xfrm>
          <a:off x="0" y="0"/>
          <a:ext cx="0" cy="0"/>
          <a:chOff x="0" y="0"/>
          <a:chExt cx="0" cy="0"/>
        </a:xfrm>
      </p:grpSpPr>
      <p:sp>
        <p:nvSpPr>
          <p:cNvPr id="118" name="Google Shape;118;p10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9" name="Google Shape;119;p10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07"/>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178" name="Shape 2178"/>
        <p:cNvGrpSpPr/>
        <p:nvPr/>
      </p:nvGrpSpPr>
      <p:grpSpPr>
        <a:xfrm>
          <a:off x="0" y="0"/>
          <a:ext cx="0" cy="0"/>
          <a:chOff x="0" y="0"/>
          <a:chExt cx="0" cy="0"/>
        </a:xfrm>
      </p:grpSpPr>
      <p:sp>
        <p:nvSpPr>
          <p:cNvPr id="2179" name="Google Shape;2179;p166"/>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0" name="Google Shape;2180;p166"/>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81" name="Google Shape;2181;p166"/>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82" name="Google Shape;2182;p166"/>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3" name="Google Shape;2183;p166"/>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4" name="Google Shape;2184;p166"/>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5" name="Google Shape;2185;p166"/>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6" name="Google Shape;2186;p166"/>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187" name="Shape 2187"/>
        <p:cNvGrpSpPr/>
        <p:nvPr/>
      </p:nvGrpSpPr>
      <p:grpSpPr>
        <a:xfrm>
          <a:off x="0" y="0"/>
          <a:ext cx="0" cy="0"/>
          <a:chOff x="0" y="0"/>
          <a:chExt cx="0" cy="0"/>
        </a:xfrm>
      </p:grpSpPr>
      <p:sp>
        <p:nvSpPr>
          <p:cNvPr id="2188" name="Google Shape;2188;p167"/>
          <p:cNvSpPr/>
          <p:nvPr>
            <p:ph idx="2" type="pic"/>
          </p:nvPr>
        </p:nvSpPr>
        <p:spPr>
          <a:xfrm>
            <a:off x="0" y="-7067"/>
            <a:ext cx="12192000" cy="3743325"/>
          </a:xfrm>
          <a:prstGeom prst="rect">
            <a:avLst/>
          </a:prstGeom>
          <a:noFill/>
          <a:ln>
            <a:noFill/>
          </a:ln>
        </p:spPr>
      </p:sp>
      <p:sp>
        <p:nvSpPr>
          <p:cNvPr id="2189" name="Google Shape;2189;p16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0" name="Google Shape;2190;p167"/>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1" name="Google Shape;2191;p167"/>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2" name="Google Shape;2192;p167"/>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3" name="Google Shape;2193;p167"/>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4" name="Google Shape;2194;p167"/>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5" name="Google Shape;2195;p167"/>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6" name="Google Shape;2196;p167"/>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7" name="Google Shape;2197;p167"/>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98" name="Google Shape;2198;p167"/>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99" name="Google Shape;2199;p167"/>
          <p:cNvGraphicFramePr/>
          <p:nvPr/>
        </p:nvGraphicFramePr>
        <p:xfrm>
          <a:off x="2128110" y="2485373"/>
          <a:ext cx="2283579" cy="1522386"/>
        </p:xfrm>
        <a:graphic>
          <a:graphicData uri="http://schemas.openxmlformats.org/drawingml/2006/chart">
            <c:chart r:id="rId2"/>
          </a:graphicData>
        </a:graphic>
      </p:graphicFrame>
      <p:sp>
        <p:nvSpPr>
          <p:cNvPr id="2200" name="Google Shape;2200;p167"/>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1" name="Google Shape;2201;p167"/>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02" name="Google Shape;2202;p167"/>
          <p:cNvGraphicFramePr/>
          <p:nvPr/>
        </p:nvGraphicFramePr>
        <p:xfrm>
          <a:off x="4956596" y="2485373"/>
          <a:ext cx="2283579" cy="1522386"/>
        </p:xfrm>
        <a:graphic>
          <a:graphicData uri="http://schemas.openxmlformats.org/drawingml/2006/chart">
            <c:chart r:id="rId3"/>
          </a:graphicData>
        </a:graphic>
      </p:graphicFrame>
      <p:sp>
        <p:nvSpPr>
          <p:cNvPr id="2203" name="Google Shape;2203;p167"/>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4" name="Google Shape;2204;p167"/>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05" name="Google Shape;2205;p167"/>
          <p:cNvGraphicFramePr/>
          <p:nvPr/>
        </p:nvGraphicFramePr>
        <p:xfrm>
          <a:off x="7771209" y="2472275"/>
          <a:ext cx="2283579" cy="1522386"/>
        </p:xfrm>
        <a:graphic>
          <a:graphicData uri="http://schemas.openxmlformats.org/drawingml/2006/chart">
            <c:chart r:id="rId4"/>
          </a:graphicData>
        </a:graphic>
      </p:graphicFrame>
      <p:sp>
        <p:nvSpPr>
          <p:cNvPr id="2206" name="Google Shape;2206;p167"/>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7" name="Google Shape;2207;p167"/>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8" name="Google Shape;2208;p167"/>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9" name="Google Shape;2209;p16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0" name="Google Shape;2210;p167"/>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1" name="Google Shape;2211;p167"/>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2" name="Google Shape;2212;p167"/>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3" name="Google Shape;2213;p167"/>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4" name="Google Shape;2214;p167"/>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5" name="Google Shape;2215;p167"/>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6" name="Google Shape;2216;p167"/>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7" name="Google Shape;2217;p167"/>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8" name="Google Shape;2218;p167"/>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9" name="Google Shape;2219;p167"/>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0" name="Google Shape;2220;p167"/>
          <p:cNvGraphicFramePr/>
          <p:nvPr/>
        </p:nvGraphicFramePr>
        <p:xfrm>
          <a:off x="696554" y="3246336"/>
          <a:ext cx="2283579" cy="1522386"/>
        </p:xfrm>
        <a:graphic>
          <a:graphicData uri="http://schemas.openxmlformats.org/drawingml/2006/chart">
            <c:chart r:id="rId5"/>
          </a:graphicData>
        </a:graphic>
      </p:graphicFrame>
      <p:sp>
        <p:nvSpPr>
          <p:cNvPr id="2221" name="Google Shape;2221;p167"/>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2" name="Google Shape;2222;p167"/>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3" name="Google Shape;2223;p167"/>
          <p:cNvGraphicFramePr/>
          <p:nvPr/>
        </p:nvGraphicFramePr>
        <p:xfrm>
          <a:off x="3527104" y="3184215"/>
          <a:ext cx="2283579" cy="1522386"/>
        </p:xfrm>
        <a:graphic>
          <a:graphicData uri="http://schemas.openxmlformats.org/drawingml/2006/chart">
            <c:chart r:id="rId6"/>
          </a:graphicData>
        </a:graphic>
      </p:graphicFrame>
      <p:sp>
        <p:nvSpPr>
          <p:cNvPr id="2224" name="Google Shape;2224;p167"/>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5" name="Google Shape;2225;p167"/>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6" name="Google Shape;2226;p167"/>
          <p:cNvGraphicFramePr/>
          <p:nvPr/>
        </p:nvGraphicFramePr>
        <p:xfrm>
          <a:off x="6373338" y="3195523"/>
          <a:ext cx="2283579" cy="1522386"/>
        </p:xfrm>
        <a:graphic>
          <a:graphicData uri="http://schemas.openxmlformats.org/drawingml/2006/chart">
            <c:chart r:id="rId7"/>
          </a:graphicData>
        </a:graphic>
      </p:graphicFrame>
      <p:sp>
        <p:nvSpPr>
          <p:cNvPr id="2227" name="Google Shape;2227;p167"/>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8" name="Google Shape;2228;p167"/>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9" name="Google Shape;2229;p167"/>
          <p:cNvGraphicFramePr/>
          <p:nvPr/>
        </p:nvGraphicFramePr>
        <p:xfrm>
          <a:off x="9222809" y="3173171"/>
          <a:ext cx="2283579" cy="1522386"/>
        </p:xfrm>
        <a:graphic>
          <a:graphicData uri="http://schemas.openxmlformats.org/drawingml/2006/chart">
            <c:chart r:id="rId8"/>
          </a:graphicData>
        </a:graphic>
      </p:graphicFrame>
      <p:sp>
        <p:nvSpPr>
          <p:cNvPr id="2230" name="Google Shape;2230;p167"/>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1" name="Google Shape;2231;p167"/>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232" name="Shape 2232"/>
        <p:cNvGrpSpPr/>
        <p:nvPr/>
      </p:nvGrpSpPr>
      <p:grpSpPr>
        <a:xfrm>
          <a:off x="0" y="0"/>
          <a:ext cx="0" cy="0"/>
          <a:chOff x="0" y="0"/>
          <a:chExt cx="0" cy="0"/>
        </a:xfrm>
      </p:grpSpPr>
      <p:sp>
        <p:nvSpPr>
          <p:cNvPr id="2233" name="Google Shape;2233;p168"/>
          <p:cNvSpPr/>
          <p:nvPr>
            <p:ph idx="2" type="pic"/>
          </p:nvPr>
        </p:nvSpPr>
        <p:spPr>
          <a:xfrm>
            <a:off x="0" y="-7067"/>
            <a:ext cx="12192000" cy="3743325"/>
          </a:xfrm>
          <a:prstGeom prst="rect">
            <a:avLst/>
          </a:prstGeom>
          <a:noFill/>
          <a:ln>
            <a:noFill/>
          </a:ln>
        </p:spPr>
      </p:sp>
      <p:sp>
        <p:nvSpPr>
          <p:cNvPr id="2234" name="Google Shape;2234;p16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5" name="Google Shape;2235;p168"/>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6" name="Google Shape;2236;p168"/>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7" name="Google Shape;2237;p168"/>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8" name="Google Shape;2238;p168"/>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9" name="Google Shape;2239;p168"/>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0" name="Google Shape;2240;p168"/>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41" name="Google Shape;2241;p168"/>
          <p:cNvGraphicFramePr/>
          <p:nvPr/>
        </p:nvGraphicFramePr>
        <p:xfrm>
          <a:off x="3509441" y="2485373"/>
          <a:ext cx="2283579" cy="1522386"/>
        </p:xfrm>
        <a:graphic>
          <a:graphicData uri="http://schemas.openxmlformats.org/drawingml/2006/chart">
            <c:chart r:id="rId2"/>
          </a:graphicData>
        </a:graphic>
      </p:graphicFrame>
      <p:sp>
        <p:nvSpPr>
          <p:cNvPr id="2242" name="Google Shape;2242;p168"/>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3" name="Google Shape;2243;p168"/>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44" name="Google Shape;2244;p168"/>
          <p:cNvGraphicFramePr/>
          <p:nvPr/>
        </p:nvGraphicFramePr>
        <p:xfrm>
          <a:off x="6337927" y="2485373"/>
          <a:ext cx="2283579" cy="1522386"/>
        </p:xfrm>
        <a:graphic>
          <a:graphicData uri="http://schemas.openxmlformats.org/drawingml/2006/chart">
            <c:chart r:id="rId3"/>
          </a:graphicData>
        </a:graphic>
      </p:graphicFrame>
      <p:sp>
        <p:nvSpPr>
          <p:cNvPr id="2245" name="Google Shape;2245;p168"/>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6" name="Google Shape;2246;p168"/>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7" name="Google Shape;2247;p168"/>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8" name="Google Shape;2248;p16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9" name="Google Shape;2249;p168"/>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0" name="Google Shape;2250;p168"/>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1" name="Google Shape;2251;p168"/>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2" name="Google Shape;2252;p168"/>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3" name="Google Shape;2253;p168"/>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4" name="Google Shape;2254;p168"/>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5" name="Google Shape;2255;p168"/>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6" name="Google Shape;2256;p168"/>
          <p:cNvGraphicFramePr/>
          <p:nvPr/>
        </p:nvGraphicFramePr>
        <p:xfrm>
          <a:off x="2077885" y="3246336"/>
          <a:ext cx="2283579" cy="1522386"/>
        </p:xfrm>
        <a:graphic>
          <a:graphicData uri="http://schemas.openxmlformats.org/drawingml/2006/chart">
            <c:chart r:id="rId4"/>
          </a:graphicData>
        </a:graphic>
      </p:graphicFrame>
      <p:sp>
        <p:nvSpPr>
          <p:cNvPr id="2257" name="Google Shape;2257;p168"/>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8" name="Google Shape;2258;p168"/>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9" name="Google Shape;2259;p168"/>
          <p:cNvGraphicFramePr/>
          <p:nvPr/>
        </p:nvGraphicFramePr>
        <p:xfrm>
          <a:off x="4908435" y="3184215"/>
          <a:ext cx="2283579" cy="1522386"/>
        </p:xfrm>
        <a:graphic>
          <a:graphicData uri="http://schemas.openxmlformats.org/drawingml/2006/chart">
            <c:chart r:id="rId5"/>
          </a:graphicData>
        </a:graphic>
      </p:graphicFrame>
      <p:sp>
        <p:nvSpPr>
          <p:cNvPr id="2260" name="Google Shape;2260;p168"/>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1" name="Google Shape;2261;p168"/>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62" name="Google Shape;2262;p168"/>
          <p:cNvGraphicFramePr/>
          <p:nvPr/>
        </p:nvGraphicFramePr>
        <p:xfrm>
          <a:off x="7754669" y="3195523"/>
          <a:ext cx="2283579" cy="1522386"/>
        </p:xfrm>
        <a:graphic>
          <a:graphicData uri="http://schemas.openxmlformats.org/drawingml/2006/chart">
            <c:chart r:id="rId6"/>
          </a:graphicData>
        </a:graphic>
      </p:graphicFrame>
      <p:sp>
        <p:nvSpPr>
          <p:cNvPr id="2263" name="Google Shape;2263;p168"/>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4" name="Google Shape;2264;p168"/>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65" name="Shape 2265"/>
        <p:cNvGrpSpPr/>
        <p:nvPr/>
      </p:nvGrpSpPr>
      <p:grpSpPr>
        <a:xfrm>
          <a:off x="0" y="0"/>
          <a:ext cx="0" cy="0"/>
          <a:chOff x="0" y="0"/>
          <a:chExt cx="0" cy="0"/>
        </a:xfrm>
      </p:grpSpPr>
      <p:sp>
        <p:nvSpPr>
          <p:cNvPr id="2266" name="Google Shape;2266;p169"/>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67" name="Google Shape;2267;p169"/>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68" name="Google Shape;2268;p169"/>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9" name="Google Shape;2269;p169"/>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0" name="Google Shape;2270;p169"/>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71" name="Google Shape;2271;p169"/>
          <p:cNvCxnSpPr>
            <a:endCxn id="2272"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73" name="Google Shape;2273;p169"/>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4" name="Google Shape;2274;p169"/>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5" name="Google Shape;2275;p169"/>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6" name="Google Shape;2276;p169"/>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2" name="Google Shape;2272;p169"/>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7" name="Google Shape;2277;p169"/>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78" name="Google Shape;2278;p169"/>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279" name="Google Shape;2279;p169"/>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0" name="Google Shape;2280;p169"/>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1" name="Google Shape;2281;p169"/>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2" name="Google Shape;2282;p169"/>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3" name="Google Shape;2283;p169"/>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4" name="Google Shape;2284;p169"/>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5" name="Google Shape;2285;p169"/>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6" name="Google Shape;2286;p169"/>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7" name="Google Shape;2287;p169"/>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8" name="Google Shape;2288;p169"/>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9" name="Google Shape;2289;p169"/>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0" name="Google Shape;2290;p169"/>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1" name="Google Shape;2291;p169"/>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92" name="Google Shape;2292;p169"/>
          <p:cNvCxnSpPr>
            <a:endCxn id="2293"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94" name="Google Shape;2294;p169"/>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5" name="Google Shape;2295;p169"/>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3" name="Google Shape;2293;p169"/>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96" name="Google Shape;2296;p169"/>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7" name="Google Shape;2297;p169"/>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8" name="Google Shape;2298;p169"/>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9" name="Google Shape;2299;p169"/>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00" name="Google Shape;2300;p169"/>
          <p:cNvCxnSpPr>
            <a:endCxn id="2301"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02" name="Google Shape;2302;p169"/>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3" name="Google Shape;2303;p169"/>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1" name="Google Shape;2301;p169"/>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04" name="Google Shape;2304;p169"/>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5" name="Google Shape;2305;p169"/>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6" name="Google Shape;2306;p169"/>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7" name="Google Shape;2307;p169"/>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08" name="Google Shape;2308;p169"/>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09" name="Google Shape;2309;p169"/>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0" name="Google Shape;2310;p169"/>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1" name="Google Shape;2311;p169"/>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12" name="Google Shape;2312;p169"/>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3" name="Google Shape;2313;p169"/>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4" name="Google Shape;2314;p169"/>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5" name="Google Shape;2315;p169"/>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316" name="Shape 2316"/>
        <p:cNvGrpSpPr/>
        <p:nvPr/>
      </p:nvGrpSpPr>
      <p:grpSpPr>
        <a:xfrm>
          <a:off x="0" y="0"/>
          <a:ext cx="0" cy="0"/>
          <a:chOff x="0" y="0"/>
          <a:chExt cx="0" cy="0"/>
        </a:xfrm>
      </p:grpSpPr>
      <p:sp>
        <p:nvSpPr>
          <p:cNvPr id="2317" name="Google Shape;2317;p170"/>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18" name="Google Shape;2318;p170"/>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19" name="Google Shape;2319;p170"/>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0" name="Google Shape;2320;p17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21" name="Google Shape;2321;p170"/>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22" name="Google Shape;2322;p170"/>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3" name="Google Shape;2323;p170"/>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4" name="Google Shape;2324;p170"/>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5" name="Google Shape;2325;p170"/>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6" name="Google Shape;2326;p170"/>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7" name="Google Shape;2327;p170"/>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8" name="Google Shape;2328;p170"/>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9" name="Google Shape;2329;p170"/>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30" name="Google Shape;2330;p170"/>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1" name="Google Shape;2331;p170"/>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32" name="Google Shape;2332;p170"/>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3" name="Google Shape;2333;p170"/>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4" name="Google Shape;2334;p170"/>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5" name="Google Shape;2335;p170"/>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6" name="Google Shape;2336;p170"/>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7" name="Google Shape;2337;p170"/>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8" name="Google Shape;2338;p170"/>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170"/>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0" name="Google Shape;2340;p170"/>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1" name="Google Shape;2341;p170"/>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2" name="Google Shape;2342;p170"/>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3" name="Google Shape;2343;p170"/>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2344" name="Shape 2344"/>
        <p:cNvGrpSpPr/>
        <p:nvPr/>
      </p:nvGrpSpPr>
      <p:grpSpPr>
        <a:xfrm>
          <a:off x="0" y="0"/>
          <a:ext cx="0" cy="0"/>
          <a:chOff x="0" y="0"/>
          <a:chExt cx="0" cy="0"/>
        </a:xfrm>
      </p:grpSpPr>
      <p:cxnSp>
        <p:nvCxnSpPr>
          <p:cNvPr id="2345" name="Google Shape;2345;p171"/>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46" name="Google Shape;2346;p171"/>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47" name="Google Shape;2347;p171"/>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48" name="Google Shape;2348;p171"/>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9" name="Google Shape;2349;p171"/>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0" name="Google Shape;2350;p171"/>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51" name="Google Shape;2351;p171"/>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2" name="Google Shape;2352;p171"/>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53" name="Google Shape;2353;p171"/>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54" name="Google Shape;2354;p171"/>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5" name="Google Shape;2355;p171"/>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56" name="Google Shape;2356;p171"/>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7" name="Google Shape;2357;p171"/>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8" name="Google Shape;2358;p171"/>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9" name="Google Shape;2359;p171"/>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0" name="Google Shape;2360;p171"/>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1" name="Google Shape;2361;p171"/>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2" name="Google Shape;2362;p171"/>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3" name="Google Shape;2363;p171"/>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4" name="Google Shape;2364;p171"/>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5" name="Google Shape;2365;p171"/>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6" name="Google Shape;2366;p171"/>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7" name="Google Shape;2367;p171"/>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368" name="Shape 2368"/>
        <p:cNvGrpSpPr/>
        <p:nvPr/>
      </p:nvGrpSpPr>
      <p:grpSpPr>
        <a:xfrm>
          <a:off x="0" y="0"/>
          <a:ext cx="0" cy="0"/>
          <a:chOff x="0" y="0"/>
          <a:chExt cx="0" cy="0"/>
        </a:xfrm>
      </p:grpSpPr>
      <p:cxnSp>
        <p:nvCxnSpPr>
          <p:cNvPr id="2369" name="Google Shape;2369;p172"/>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370" name="Google Shape;2370;p172"/>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71" name="Google Shape;2371;p172"/>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372" name="Google Shape;2372;p172"/>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73" name="Google Shape;2373;p172"/>
          <p:cNvCxnSpPr>
            <a:stCxn id="2372"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374" name="Google Shape;2374;p172"/>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75" name="Google Shape;2375;p172"/>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376" name="Google Shape;2376;p172"/>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377" name="Google Shape;2377;p172"/>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78" name="Google Shape;2378;p172"/>
          <p:cNvCxnSpPr>
            <a:endCxn id="2377"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379" name="Google Shape;2379;p172"/>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0" name="Google Shape;2380;p172"/>
          <p:cNvCxnSpPr>
            <a:stCxn id="2379"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381" name="Google Shape;2381;p172"/>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82" name="Google Shape;2382;p172"/>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383" name="Google Shape;2383;p172"/>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4" name="Google Shape;2384;p172"/>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5" name="Google Shape;2385;p172"/>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6" name="Google Shape;2386;p172"/>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172"/>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8" name="Google Shape;2388;p172"/>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9" name="Google Shape;2389;p172"/>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0" name="Google Shape;2390;p172"/>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1" name="Google Shape;2391;p172"/>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2" name="Google Shape;2392;p172"/>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3" name="Google Shape;2393;p172"/>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4" name="Google Shape;2394;p172"/>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172"/>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6" name="Google Shape;2396;p172"/>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7" name="Google Shape;2397;p172"/>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8" name="Google Shape;2398;p172"/>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9" name="Google Shape;2399;p172"/>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0" name="Google Shape;2400;p172"/>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1" name="Google Shape;2401;p172"/>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2" name="Google Shape;2402;p172"/>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3" name="Google Shape;2403;p172"/>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4" name="Google Shape;2404;p172"/>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5" name="Google Shape;2405;p172"/>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172"/>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172"/>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172"/>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9" name="Google Shape;2409;p172"/>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0" name="Google Shape;2410;p172"/>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1" name="Google Shape;2411;p172"/>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412" name="Shape 2412"/>
        <p:cNvGrpSpPr/>
        <p:nvPr/>
      </p:nvGrpSpPr>
      <p:grpSpPr>
        <a:xfrm>
          <a:off x="0" y="0"/>
          <a:ext cx="0" cy="0"/>
          <a:chOff x="0" y="0"/>
          <a:chExt cx="0" cy="0"/>
        </a:xfrm>
      </p:grpSpPr>
      <p:sp>
        <p:nvSpPr>
          <p:cNvPr id="2413" name="Google Shape;2413;p173"/>
          <p:cNvSpPr/>
          <p:nvPr>
            <p:ph idx="2" type="pic"/>
          </p:nvPr>
        </p:nvSpPr>
        <p:spPr>
          <a:xfrm>
            <a:off x="-2223246" y="-12411263"/>
            <a:ext cx="16566776" cy="14544863"/>
          </a:xfrm>
          <a:prstGeom prst="ellipse">
            <a:avLst/>
          </a:prstGeom>
          <a:noFill/>
          <a:ln>
            <a:noFill/>
          </a:ln>
        </p:spPr>
      </p:sp>
      <p:sp>
        <p:nvSpPr>
          <p:cNvPr id="2414" name="Google Shape;2414;p173"/>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173"/>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173"/>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417" name="Shape 2417"/>
        <p:cNvGrpSpPr/>
        <p:nvPr/>
      </p:nvGrpSpPr>
      <p:grpSpPr>
        <a:xfrm>
          <a:off x="0" y="0"/>
          <a:ext cx="0" cy="0"/>
          <a:chOff x="0" y="0"/>
          <a:chExt cx="0" cy="0"/>
        </a:xfrm>
      </p:grpSpPr>
      <p:sp>
        <p:nvSpPr>
          <p:cNvPr id="2418" name="Google Shape;2418;p174"/>
          <p:cNvSpPr/>
          <p:nvPr>
            <p:ph idx="2" type="pic"/>
          </p:nvPr>
        </p:nvSpPr>
        <p:spPr>
          <a:xfrm>
            <a:off x="4598435" y="3203575"/>
            <a:ext cx="2462213" cy="2851150"/>
          </a:xfrm>
          <a:prstGeom prst="rect">
            <a:avLst/>
          </a:prstGeom>
          <a:solidFill>
            <a:srgbClr val="F2F2F2"/>
          </a:solidFill>
          <a:ln>
            <a:noFill/>
          </a:ln>
        </p:spPr>
      </p:sp>
      <p:sp>
        <p:nvSpPr>
          <p:cNvPr id="2419" name="Google Shape;2419;p17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0" name="Google Shape;2420;p17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1" name="Google Shape;2421;p17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22" name="Google Shape;2422;p174"/>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3" name="Google Shape;2423;p174"/>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174"/>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5" name="Google Shape;2425;p174"/>
          <p:cNvSpPr/>
          <p:nvPr>
            <p:ph idx="6" type="pic"/>
          </p:nvPr>
        </p:nvSpPr>
        <p:spPr>
          <a:xfrm>
            <a:off x="7162373" y="3203575"/>
            <a:ext cx="2462213" cy="2851150"/>
          </a:xfrm>
          <a:prstGeom prst="rect">
            <a:avLst/>
          </a:prstGeom>
          <a:solidFill>
            <a:srgbClr val="F2F2F2"/>
          </a:solidFill>
          <a:ln>
            <a:noFill/>
          </a:ln>
        </p:spPr>
      </p:sp>
      <p:sp>
        <p:nvSpPr>
          <p:cNvPr id="2426" name="Google Shape;2426;p174"/>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7" name="Google Shape;2427;p174"/>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8" name="Google Shape;2428;p174"/>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9" name="Google Shape;2429;p174"/>
          <p:cNvSpPr/>
          <p:nvPr>
            <p:ph idx="13" type="pic"/>
          </p:nvPr>
        </p:nvSpPr>
        <p:spPr>
          <a:xfrm>
            <a:off x="9729787" y="3203575"/>
            <a:ext cx="2462213" cy="2851150"/>
          </a:xfrm>
          <a:prstGeom prst="rect">
            <a:avLst/>
          </a:prstGeom>
          <a:solidFill>
            <a:srgbClr val="F2F2F2"/>
          </a:solidFill>
          <a:ln>
            <a:noFill/>
          </a:ln>
        </p:spPr>
      </p:sp>
      <p:sp>
        <p:nvSpPr>
          <p:cNvPr id="2430" name="Google Shape;2430;p174"/>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1" name="Google Shape;2431;p174"/>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2" name="Google Shape;2432;p174"/>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174"/>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34" name="Google Shape;2434;p174"/>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435" name="Google Shape;2435;p174"/>
          <p:cNvSpPr/>
          <p:nvPr>
            <p:ph idx="17" type="pic"/>
          </p:nvPr>
        </p:nvSpPr>
        <p:spPr>
          <a:xfrm>
            <a:off x="2030510" y="2372361"/>
            <a:ext cx="2462213" cy="3682364"/>
          </a:xfrm>
          <a:prstGeom prst="rect">
            <a:avLst/>
          </a:prstGeom>
          <a:solidFill>
            <a:schemeClr val="dk2"/>
          </a:solidFill>
          <a:ln>
            <a:noFill/>
          </a:ln>
        </p:spPr>
      </p:sp>
      <p:sp>
        <p:nvSpPr>
          <p:cNvPr id="2436" name="Google Shape;2436;p174"/>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174"/>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8" name="Google Shape;2438;p174"/>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9" name="Google Shape;2439;p174"/>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440" name="Shape 2440"/>
        <p:cNvGrpSpPr/>
        <p:nvPr/>
      </p:nvGrpSpPr>
      <p:grpSpPr>
        <a:xfrm>
          <a:off x="0" y="0"/>
          <a:ext cx="0" cy="0"/>
          <a:chOff x="0" y="0"/>
          <a:chExt cx="0" cy="0"/>
        </a:xfrm>
      </p:grpSpPr>
      <p:sp>
        <p:nvSpPr>
          <p:cNvPr id="2441" name="Google Shape;2441;p175"/>
          <p:cNvSpPr/>
          <p:nvPr>
            <p:ph idx="2" type="pic"/>
          </p:nvPr>
        </p:nvSpPr>
        <p:spPr>
          <a:xfrm>
            <a:off x="2028825" y="3203575"/>
            <a:ext cx="2462213" cy="2851150"/>
          </a:xfrm>
          <a:prstGeom prst="rect">
            <a:avLst/>
          </a:prstGeom>
          <a:solidFill>
            <a:srgbClr val="F2F2F2"/>
          </a:solidFill>
          <a:ln>
            <a:noFill/>
          </a:ln>
        </p:spPr>
      </p:sp>
      <p:sp>
        <p:nvSpPr>
          <p:cNvPr id="2442" name="Google Shape;2442;p175"/>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43" name="Google Shape;2443;p175"/>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444" name="Google Shape;2444;p17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5" name="Google Shape;2445;p17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6" name="Google Shape;2446;p17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7" name="Google Shape;2447;p17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8" name="Google Shape;2448;p17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9" name="Google Shape;2449;p17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0" name="Google Shape;2450;p175"/>
          <p:cNvSpPr/>
          <p:nvPr>
            <p:ph idx="6" type="pic"/>
          </p:nvPr>
        </p:nvSpPr>
        <p:spPr>
          <a:xfrm>
            <a:off x="4595599" y="2372361"/>
            <a:ext cx="2462213" cy="3682364"/>
          </a:xfrm>
          <a:prstGeom prst="rect">
            <a:avLst/>
          </a:prstGeom>
          <a:solidFill>
            <a:schemeClr val="dk2"/>
          </a:solidFill>
          <a:ln>
            <a:noFill/>
          </a:ln>
        </p:spPr>
      </p:sp>
      <p:sp>
        <p:nvSpPr>
          <p:cNvPr id="2451" name="Google Shape;2451;p175"/>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2" name="Google Shape;2452;p175"/>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3" name="Google Shape;2453;p175"/>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4" name="Google Shape;2454;p175"/>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5" name="Google Shape;2455;p175"/>
          <p:cNvSpPr/>
          <p:nvPr>
            <p:ph idx="14" type="pic"/>
          </p:nvPr>
        </p:nvSpPr>
        <p:spPr>
          <a:xfrm>
            <a:off x="7162373" y="3203575"/>
            <a:ext cx="2462213" cy="2851150"/>
          </a:xfrm>
          <a:prstGeom prst="rect">
            <a:avLst/>
          </a:prstGeom>
          <a:solidFill>
            <a:srgbClr val="F2F2F2"/>
          </a:solidFill>
          <a:ln>
            <a:noFill/>
          </a:ln>
        </p:spPr>
      </p:sp>
      <p:sp>
        <p:nvSpPr>
          <p:cNvPr id="2456" name="Google Shape;2456;p175"/>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175"/>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8" name="Google Shape;2458;p175"/>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175"/>
          <p:cNvSpPr/>
          <p:nvPr>
            <p:ph idx="18" type="pic"/>
          </p:nvPr>
        </p:nvSpPr>
        <p:spPr>
          <a:xfrm>
            <a:off x="9729787" y="3203575"/>
            <a:ext cx="2462213" cy="2851150"/>
          </a:xfrm>
          <a:prstGeom prst="rect">
            <a:avLst/>
          </a:prstGeom>
          <a:solidFill>
            <a:srgbClr val="F2F2F2"/>
          </a:solidFill>
          <a:ln>
            <a:noFill/>
          </a:ln>
        </p:spPr>
      </p:sp>
      <p:sp>
        <p:nvSpPr>
          <p:cNvPr id="2460" name="Google Shape;2460;p175"/>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175"/>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2" name="Google Shape;2462;p175"/>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21" name="Shape 121"/>
        <p:cNvGrpSpPr/>
        <p:nvPr/>
      </p:nvGrpSpPr>
      <p:grpSpPr>
        <a:xfrm>
          <a:off x="0" y="0"/>
          <a:ext cx="0" cy="0"/>
          <a:chOff x="0" y="0"/>
          <a:chExt cx="0" cy="0"/>
        </a:xfrm>
      </p:grpSpPr>
      <p:sp>
        <p:nvSpPr>
          <p:cNvPr id="122" name="Google Shape;122;p10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3" name="Google Shape;123;p10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0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463" name="Shape 2463"/>
        <p:cNvGrpSpPr/>
        <p:nvPr/>
      </p:nvGrpSpPr>
      <p:grpSpPr>
        <a:xfrm>
          <a:off x="0" y="0"/>
          <a:ext cx="0" cy="0"/>
          <a:chOff x="0" y="0"/>
          <a:chExt cx="0" cy="0"/>
        </a:xfrm>
      </p:grpSpPr>
      <p:sp>
        <p:nvSpPr>
          <p:cNvPr id="2464" name="Google Shape;2464;p176"/>
          <p:cNvSpPr/>
          <p:nvPr>
            <p:ph idx="2" type="pic"/>
          </p:nvPr>
        </p:nvSpPr>
        <p:spPr>
          <a:xfrm>
            <a:off x="2028825" y="3203575"/>
            <a:ext cx="2462213" cy="2851150"/>
          </a:xfrm>
          <a:prstGeom prst="rect">
            <a:avLst/>
          </a:prstGeom>
          <a:solidFill>
            <a:srgbClr val="F2F2F2"/>
          </a:solidFill>
          <a:ln>
            <a:noFill/>
          </a:ln>
        </p:spPr>
      </p:sp>
      <p:sp>
        <p:nvSpPr>
          <p:cNvPr id="2465" name="Google Shape;2465;p176"/>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66" name="Google Shape;2466;p176"/>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467" name="Google Shape;2467;p17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8" name="Google Shape;2468;p17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9" name="Google Shape;2469;p17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70" name="Google Shape;2470;p17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1" name="Google Shape;2471;p17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2" name="Google Shape;2472;p17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3" name="Google Shape;2473;p176"/>
          <p:cNvSpPr/>
          <p:nvPr>
            <p:ph idx="6" type="pic"/>
          </p:nvPr>
        </p:nvSpPr>
        <p:spPr>
          <a:xfrm>
            <a:off x="7162373" y="2372361"/>
            <a:ext cx="2462213" cy="3682364"/>
          </a:xfrm>
          <a:prstGeom prst="rect">
            <a:avLst/>
          </a:prstGeom>
          <a:solidFill>
            <a:schemeClr val="dk2"/>
          </a:solidFill>
          <a:ln>
            <a:noFill/>
          </a:ln>
        </p:spPr>
      </p:sp>
      <p:sp>
        <p:nvSpPr>
          <p:cNvPr id="2474" name="Google Shape;2474;p176"/>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5" name="Google Shape;2475;p176"/>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6" name="Google Shape;2476;p176"/>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7" name="Google Shape;2477;p176"/>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8" name="Google Shape;2478;p176"/>
          <p:cNvSpPr/>
          <p:nvPr>
            <p:ph idx="14" type="pic"/>
          </p:nvPr>
        </p:nvSpPr>
        <p:spPr>
          <a:xfrm>
            <a:off x="4597124" y="3203575"/>
            <a:ext cx="2462213" cy="2851150"/>
          </a:xfrm>
          <a:prstGeom prst="rect">
            <a:avLst/>
          </a:prstGeom>
          <a:solidFill>
            <a:srgbClr val="F2F2F2"/>
          </a:solidFill>
          <a:ln>
            <a:noFill/>
          </a:ln>
        </p:spPr>
      </p:sp>
      <p:sp>
        <p:nvSpPr>
          <p:cNvPr id="2479" name="Google Shape;2479;p176"/>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0" name="Google Shape;2480;p176"/>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1" name="Google Shape;2481;p176"/>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2" name="Google Shape;2482;p176"/>
          <p:cNvSpPr/>
          <p:nvPr>
            <p:ph idx="18" type="pic"/>
          </p:nvPr>
        </p:nvSpPr>
        <p:spPr>
          <a:xfrm>
            <a:off x="9729787" y="3203575"/>
            <a:ext cx="2462213" cy="2851150"/>
          </a:xfrm>
          <a:prstGeom prst="rect">
            <a:avLst/>
          </a:prstGeom>
          <a:solidFill>
            <a:srgbClr val="F2F2F2"/>
          </a:solidFill>
          <a:ln>
            <a:noFill/>
          </a:ln>
        </p:spPr>
      </p:sp>
      <p:sp>
        <p:nvSpPr>
          <p:cNvPr id="2483" name="Google Shape;2483;p176"/>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4" name="Google Shape;2484;p176"/>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5" name="Google Shape;2485;p176"/>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486" name="Shape 2486"/>
        <p:cNvGrpSpPr/>
        <p:nvPr/>
      </p:nvGrpSpPr>
      <p:grpSpPr>
        <a:xfrm>
          <a:off x="0" y="0"/>
          <a:ext cx="0" cy="0"/>
          <a:chOff x="0" y="0"/>
          <a:chExt cx="0" cy="0"/>
        </a:xfrm>
      </p:grpSpPr>
      <p:sp>
        <p:nvSpPr>
          <p:cNvPr id="2487" name="Google Shape;2487;p177"/>
          <p:cNvSpPr/>
          <p:nvPr>
            <p:ph idx="2" type="pic"/>
          </p:nvPr>
        </p:nvSpPr>
        <p:spPr>
          <a:xfrm>
            <a:off x="2028825" y="3203575"/>
            <a:ext cx="2462213" cy="2851150"/>
          </a:xfrm>
          <a:prstGeom prst="rect">
            <a:avLst/>
          </a:prstGeom>
          <a:solidFill>
            <a:srgbClr val="F2F2F2"/>
          </a:solidFill>
          <a:ln>
            <a:noFill/>
          </a:ln>
        </p:spPr>
      </p:sp>
      <p:sp>
        <p:nvSpPr>
          <p:cNvPr id="2488" name="Google Shape;2488;p177"/>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89" name="Google Shape;2489;p177"/>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490" name="Google Shape;2490;p17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1" name="Google Shape;2491;p17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2" name="Google Shape;2492;p17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93" name="Google Shape;2493;p17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4" name="Google Shape;2494;p17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5" name="Google Shape;2495;p17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6" name="Google Shape;2496;p177"/>
          <p:cNvSpPr/>
          <p:nvPr>
            <p:ph idx="6" type="pic"/>
          </p:nvPr>
        </p:nvSpPr>
        <p:spPr>
          <a:xfrm>
            <a:off x="9729787" y="2372361"/>
            <a:ext cx="2462213" cy="3682364"/>
          </a:xfrm>
          <a:prstGeom prst="rect">
            <a:avLst/>
          </a:prstGeom>
          <a:solidFill>
            <a:schemeClr val="dk2"/>
          </a:solidFill>
          <a:ln>
            <a:noFill/>
          </a:ln>
        </p:spPr>
      </p:sp>
      <p:sp>
        <p:nvSpPr>
          <p:cNvPr id="2497" name="Google Shape;2497;p177"/>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8" name="Google Shape;2498;p177"/>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9" name="Google Shape;2499;p177"/>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0" name="Google Shape;2500;p177"/>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1" name="Google Shape;2501;p177"/>
          <p:cNvSpPr/>
          <p:nvPr>
            <p:ph idx="14" type="pic"/>
          </p:nvPr>
        </p:nvSpPr>
        <p:spPr>
          <a:xfrm>
            <a:off x="4597124" y="3203575"/>
            <a:ext cx="2462213" cy="2851150"/>
          </a:xfrm>
          <a:prstGeom prst="rect">
            <a:avLst/>
          </a:prstGeom>
          <a:solidFill>
            <a:srgbClr val="F2F2F2"/>
          </a:solidFill>
          <a:ln>
            <a:noFill/>
          </a:ln>
        </p:spPr>
      </p:sp>
      <p:sp>
        <p:nvSpPr>
          <p:cNvPr id="2502" name="Google Shape;2502;p177"/>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3" name="Google Shape;2503;p177"/>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4" name="Google Shape;2504;p177"/>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177"/>
          <p:cNvSpPr/>
          <p:nvPr>
            <p:ph idx="18" type="pic"/>
          </p:nvPr>
        </p:nvSpPr>
        <p:spPr>
          <a:xfrm>
            <a:off x="7164858" y="3203575"/>
            <a:ext cx="2462213" cy="2851150"/>
          </a:xfrm>
          <a:prstGeom prst="rect">
            <a:avLst/>
          </a:prstGeom>
          <a:solidFill>
            <a:srgbClr val="F2F2F2"/>
          </a:solidFill>
          <a:ln>
            <a:noFill/>
          </a:ln>
        </p:spPr>
      </p:sp>
      <p:sp>
        <p:nvSpPr>
          <p:cNvPr id="2506" name="Google Shape;2506;p177"/>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177"/>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8" name="Google Shape;2508;p177"/>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509" name="Shape 2509"/>
        <p:cNvGrpSpPr/>
        <p:nvPr/>
      </p:nvGrpSpPr>
      <p:grpSpPr>
        <a:xfrm>
          <a:off x="0" y="0"/>
          <a:ext cx="0" cy="0"/>
          <a:chOff x="0" y="0"/>
          <a:chExt cx="0" cy="0"/>
        </a:xfrm>
      </p:grpSpPr>
      <p:sp>
        <p:nvSpPr>
          <p:cNvPr id="2510" name="Google Shape;2510;p178"/>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11" name="Google Shape;2511;p178"/>
          <p:cNvSpPr/>
          <p:nvPr>
            <p:ph idx="2" type="pic"/>
          </p:nvPr>
        </p:nvSpPr>
        <p:spPr>
          <a:xfrm>
            <a:off x="4469157" y="-1"/>
            <a:ext cx="7114233" cy="6868049"/>
          </a:xfrm>
          <a:prstGeom prst="rect">
            <a:avLst/>
          </a:prstGeom>
          <a:noFill/>
          <a:ln>
            <a:noFill/>
          </a:ln>
        </p:spPr>
      </p:sp>
      <p:sp>
        <p:nvSpPr>
          <p:cNvPr id="2512" name="Google Shape;2512;p178"/>
          <p:cNvSpPr/>
          <p:nvPr>
            <p:ph idx="3" type="pic"/>
          </p:nvPr>
        </p:nvSpPr>
        <p:spPr>
          <a:xfrm>
            <a:off x="6621458" y="4188053"/>
            <a:ext cx="4032071" cy="1773425"/>
          </a:xfrm>
          <a:prstGeom prst="rect">
            <a:avLst/>
          </a:prstGeom>
          <a:solidFill>
            <a:schemeClr val="dk2"/>
          </a:solidFill>
          <a:ln>
            <a:noFill/>
          </a:ln>
        </p:spPr>
      </p:sp>
      <p:sp>
        <p:nvSpPr>
          <p:cNvPr id="2513" name="Google Shape;2513;p178"/>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4" name="Google Shape;2514;p178"/>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5" name="Google Shape;2515;p178"/>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6" name="Google Shape;2516;p178"/>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7" name="Google Shape;2517;p178"/>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8" name="Google Shape;2518;p178"/>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19" name="Google Shape;2519;p178"/>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520" name="Google Shape;2520;p178"/>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521" name="Google Shape;2521;p178"/>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522" name="Google Shape;2522;p178"/>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3" name="Google Shape;2523;p178"/>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4" name="Google Shape;2524;p178"/>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5" name="Google Shape;2525;p178"/>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6" name="Google Shape;2526;p178"/>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7" name="Google Shape;2527;p178"/>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178"/>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9" name="Google Shape;2529;p178"/>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0" name="Google Shape;2530;p178"/>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531" name="Shape 2531"/>
        <p:cNvGrpSpPr/>
        <p:nvPr/>
      </p:nvGrpSpPr>
      <p:grpSpPr>
        <a:xfrm>
          <a:off x="0" y="0"/>
          <a:ext cx="0" cy="0"/>
          <a:chOff x="0" y="0"/>
          <a:chExt cx="0" cy="0"/>
        </a:xfrm>
      </p:grpSpPr>
      <p:sp>
        <p:nvSpPr>
          <p:cNvPr id="2532" name="Google Shape;2532;p179"/>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33" name="Google Shape;2533;p179"/>
          <p:cNvSpPr/>
          <p:nvPr>
            <p:ph idx="2" type="pic"/>
          </p:nvPr>
        </p:nvSpPr>
        <p:spPr>
          <a:xfrm>
            <a:off x="4469157" y="-1"/>
            <a:ext cx="7114233" cy="6868049"/>
          </a:xfrm>
          <a:prstGeom prst="rect">
            <a:avLst/>
          </a:prstGeom>
          <a:noFill/>
          <a:ln>
            <a:noFill/>
          </a:ln>
        </p:spPr>
      </p:sp>
      <p:sp>
        <p:nvSpPr>
          <p:cNvPr id="2534" name="Google Shape;2534;p179"/>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35" name="Google Shape;2535;p179"/>
          <p:cNvSpPr/>
          <p:nvPr>
            <p:ph idx="3" type="pic"/>
          </p:nvPr>
        </p:nvSpPr>
        <p:spPr>
          <a:xfrm>
            <a:off x="6621458" y="4188053"/>
            <a:ext cx="4032071" cy="1773425"/>
          </a:xfrm>
          <a:prstGeom prst="rect">
            <a:avLst/>
          </a:prstGeom>
          <a:solidFill>
            <a:schemeClr val="dk2"/>
          </a:solidFill>
          <a:ln>
            <a:noFill/>
          </a:ln>
        </p:spPr>
      </p:sp>
      <p:sp>
        <p:nvSpPr>
          <p:cNvPr id="2536" name="Google Shape;2536;p179"/>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7" name="Google Shape;2537;p179"/>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8" name="Google Shape;2538;p179"/>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2539" name="Shape 2539"/>
        <p:cNvGrpSpPr/>
        <p:nvPr/>
      </p:nvGrpSpPr>
      <p:grpSpPr>
        <a:xfrm>
          <a:off x="0" y="0"/>
          <a:ext cx="0" cy="0"/>
          <a:chOff x="0" y="0"/>
          <a:chExt cx="0" cy="0"/>
        </a:xfrm>
      </p:grpSpPr>
      <p:sp>
        <p:nvSpPr>
          <p:cNvPr id="2540" name="Google Shape;2540;p180"/>
          <p:cNvSpPr/>
          <p:nvPr>
            <p:ph idx="2" type="pic"/>
          </p:nvPr>
        </p:nvSpPr>
        <p:spPr>
          <a:xfrm>
            <a:off x="4469157" y="-1"/>
            <a:ext cx="7114233" cy="6868049"/>
          </a:xfrm>
          <a:prstGeom prst="rect">
            <a:avLst/>
          </a:prstGeom>
          <a:solidFill>
            <a:schemeClr val="lt1">
              <a:alpha val="20000"/>
            </a:schemeClr>
          </a:solidFill>
          <a:ln>
            <a:noFill/>
          </a:ln>
        </p:spPr>
      </p:sp>
      <p:sp>
        <p:nvSpPr>
          <p:cNvPr id="2541" name="Google Shape;2541;p180"/>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2" name="Google Shape;2542;p180"/>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543" name="Shape 2543"/>
        <p:cNvGrpSpPr/>
        <p:nvPr/>
      </p:nvGrpSpPr>
      <p:grpSpPr>
        <a:xfrm>
          <a:off x="0" y="0"/>
          <a:ext cx="0" cy="0"/>
          <a:chOff x="0" y="0"/>
          <a:chExt cx="0" cy="0"/>
        </a:xfrm>
      </p:grpSpPr>
      <p:sp>
        <p:nvSpPr>
          <p:cNvPr id="2544" name="Google Shape;2544;p181"/>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5" name="Google Shape;2545;p181"/>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46" name="Google Shape;2546;p18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547" name="Google Shape;2547;p181"/>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48" name="Google Shape;2548;p181"/>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49" name="Google Shape;2549;p18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50" name="Google Shape;2550;p181"/>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1" name="Google Shape;2551;p181"/>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2" name="Google Shape;2552;p181"/>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53" name="Google Shape;2553;p181"/>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54" name="Google Shape;2554;p181"/>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555" name="Google Shape;2555;p181"/>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6" name="Google Shape;2556;p181"/>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7" name="Google Shape;2557;p181"/>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58" name="Google Shape;2558;p181"/>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59" name="Google Shape;2559;p181"/>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60" name="Google Shape;2560;p181"/>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1" name="Google Shape;2561;p181"/>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2" name="Google Shape;2562;p181"/>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563" name="Shape 2563"/>
        <p:cNvGrpSpPr/>
        <p:nvPr/>
      </p:nvGrpSpPr>
      <p:grpSpPr>
        <a:xfrm>
          <a:off x="0" y="0"/>
          <a:ext cx="0" cy="0"/>
          <a:chOff x="0" y="0"/>
          <a:chExt cx="0" cy="0"/>
        </a:xfrm>
      </p:grpSpPr>
      <p:sp>
        <p:nvSpPr>
          <p:cNvPr id="2564" name="Google Shape;2564;p182"/>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5" name="Google Shape;2565;p182"/>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66" name="Google Shape;2566;p18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567" name="Google Shape;2567;p18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68" name="Google Shape;2568;p182"/>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9" name="Google Shape;2569;p182"/>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570" name="Shape 2570"/>
        <p:cNvGrpSpPr/>
        <p:nvPr/>
      </p:nvGrpSpPr>
      <p:grpSpPr>
        <a:xfrm>
          <a:off x="0" y="0"/>
          <a:ext cx="0" cy="0"/>
          <a:chOff x="0" y="0"/>
          <a:chExt cx="0" cy="0"/>
        </a:xfrm>
      </p:grpSpPr>
      <p:sp>
        <p:nvSpPr>
          <p:cNvPr id="2571" name="Google Shape;2571;p183"/>
          <p:cNvSpPr/>
          <p:nvPr>
            <p:ph idx="2" type="pic"/>
          </p:nvPr>
        </p:nvSpPr>
        <p:spPr>
          <a:xfrm>
            <a:off x="0" y="0"/>
            <a:ext cx="6295968" cy="6489229"/>
          </a:xfrm>
          <a:prstGeom prst="rect">
            <a:avLst/>
          </a:prstGeom>
          <a:noFill/>
          <a:ln>
            <a:noFill/>
          </a:ln>
        </p:spPr>
      </p:sp>
      <p:sp>
        <p:nvSpPr>
          <p:cNvPr id="2572" name="Google Shape;2572;p18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3" name="Google Shape;2573;p18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4" name="Google Shape;2574;p18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5" name="Google Shape;2575;p18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6" name="Google Shape;2576;p18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7" name="Google Shape;2577;p18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8" name="Google Shape;2578;p18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9" name="Google Shape;2579;p18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0" name="Google Shape;2580;p18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1" name="Google Shape;2581;p18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2" name="Google Shape;2582;p18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3" name="Google Shape;2583;p18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4" name="Google Shape;2584;p18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5" name="Google Shape;2585;p18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6" name="Google Shape;2586;p18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7" name="Google Shape;2587;p18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8" name="Google Shape;2588;p18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9" name="Google Shape;2589;p18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0" name="Google Shape;2590;p18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1" name="Google Shape;2591;p18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2" name="Google Shape;2592;p18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3" name="Google Shape;2593;p18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4" name="Google Shape;2594;p18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18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18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18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8" name="Google Shape;2598;p18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2599" name="Shape 2599"/>
        <p:cNvGrpSpPr/>
        <p:nvPr/>
      </p:nvGrpSpPr>
      <p:grpSpPr>
        <a:xfrm>
          <a:off x="0" y="0"/>
          <a:ext cx="0" cy="0"/>
          <a:chOff x="0" y="0"/>
          <a:chExt cx="0" cy="0"/>
        </a:xfrm>
      </p:grpSpPr>
      <p:sp>
        <p:nvSpPr>
          <p:cNvPr id="2600" name="Google Shape;2600;p18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1" name="Google Shape;2601;p18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02" name="Google Shape;2602;p18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2603" name="Shape 2603"/>
        <p:cNvGrpSpPr/>
        <p:nvPr/>
      </p:nvGrpSpPr>
      <p:grpSpPr>
        <a:xfrm>
          <a:off x="0" y="0"/>
          <a:ext cx="0" cy="0"/>
          <a:chOff x="0" y="0"/>
          <a:chExt cx="0" cy="0"/>
        </a:xfrm>
      </p:grpSpPr>
      <p:sp>
        <p:nvSpPr>
          <p:cNvPr id="2604" name="Google Shape;2604;p18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5" name="Google Shape;2605;p18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6" name="Google Shape;2606;p18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7" name="Google Shape;2607;p18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8" name="Google Shape;2608;p18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9" name="Google Shape;2609;p18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0" name="Google Shape;2610;p185"/>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1" name="Google Shape;2611;p185"/>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2" name="Google Shape;2612;p185"/>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3" name="Google Shape;2613;p185"/>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4" name="Google Shape;2614;p185"/>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5" name="Google Shape;2615;p185"/>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6" name="Google Shape;2616;p185"/>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7" name="Google Shape;2617;p185"/>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8" name="Google Shape;2618;p185"/>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9" name="Google Shape;2619;p185"/>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0" name="Google Shape;2620;p185"/>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1" name="Google Shape;2621;p185"/>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2" name="Google Shape;2622;p185"/>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3" name="Google Shape;2623;p185"/>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4" name="Google Shape;2624;p185"/>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5" name="Google Shape;2625;p185"/>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6" name="Google Shape;2626;p185"/>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7" name="Google Shape;2627;p185"/>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8" name="Google Shape;2628;p185"/>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5" name="Shape 125"/>
        <p:cNvGrpSpPr/>
        <p:nvPr/>
      </p:nvGrpSpPr>
      <p:grpSpPr>
        <a:xfrm>
          <a:off x="0" y="0"/>
          <a:ext cx="0" cy="0"/>
          <a:chOff x="0" y="0"/>
          <a:chExt cx="0" cy="0"/>
        </a:xfrm>
      </p:grpSpPr>
      <p:sp>
        <p:nvSpPr>
          <p:cNvPr id="126" name="Google Shape;126;p10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0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10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629" name="Shape 2629"/>
        <p:cNvGrpSpPr/>
        <p:nvPr/>
      </p:nvGrpSpPr>
      <p:grpSpPr>
        <a:xfrm>
          <a:off x="0" y="0"/>
          <a:ext cx="0" cy="0"/>
          <a:chOff x="0" y="0"/>
          <a:chExt cx="0" cy="0"/>
        </a:xfrm>
      </p:grpSpPr>
      <p:sp>
        <p:nvSpPr>
          <p:cNvPr id="2630" name="Google Shape;2630;p186"/>
          <p:cNvSpPr/>
          <p:nvPr>
            <p:ph idx="2" type="pic"/>
          </p:nvPr>
        </p:nvSpPr>
        <p:spPr>
          <a:xfrm>
            <a:off x="0" y="0"/>
            <a:ext cx="6295968" cy="6489229"/>
          </a:xfrm>
          <a:prstGeom prst="rect">
            <a:avLst/>
          </a:prstGeom>
          <a:noFill/>
          <a:ln>
            <a:noFill/>
          </a:ln>
        </p:spPr>
      </p:sp>
      <p:sp>
        <p:nvSpPr>
          <p:cNvPr id="2631" name="Google Shape;2631;p18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2" name="Google Shape;2632;p18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3" name="Google Shape;2633;p186"/>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4" name="Google Shape;2634;p186"/>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5" name="Google Shape;2635;p186"/>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6" name="Google Shape;2636;p186"/>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7" name="Google Shape;2637;p186"/>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8" name="Google Shape;2638;p186"/>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9" name="Google Shape;2639;p186"/>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0" name="Google Shape;2640;p186"/>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1" name="Google Shape;2641;p186"/>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2" name="Google Shape;2642;p186"/>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3" name="Google Shape;2643;p186"/>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4" name="Google Shape;2644;p186"/>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5" name="Google Shape;2645;p186"/>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6" name="Google Shape;2646;p186"/>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7" name="Google Shape;2647;p186"/>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8" name="Google Shape;2648;p186"/>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9" name="Google Shape;2649;p186"/>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0" name="Google Shape;2650;p186"/>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1" name="Google Shape;2651;p186"/>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2" name="Google Shape;2652;p186"/>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653" name="Shape 2653"/>
        <p:cNvGrpSpPr/>
        <p:nvPr/>
      </p:nvGrpSpPr>
      <p:grpSpPr>
        <a:xfrm>
          <a:off x="0" y="0"/>
          <a:ext cx="0" cy="0"/>
          <a:chOff x="0" y="0"/>
          <a:chExt cx="0" cy="0"/>
        </a:xfrm>
      </p:grpSpPr>
      <p:sp>
        <p:nvSpPr>
          <p:cNvPr id="2654" name="Google Shape;2654;p18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5" name="Google Shape;2655;p18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6" name="Google Shape;2656;p187"/>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57" name="Google Shape;2657;p187"/>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58" name="Google Shape;2658;p187"/>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59" name="Google Shape;2659;p187"/>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0" name="Google Shape;2660;p187"/>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1" name="Google Shape;2661;p187"/>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2" name="Google Shape;2662;p187"/>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3" name="Google Shape;2663;p187"/>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4" name="Google Shape;2664;p187"/>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5" name="Google Shape;2665;p187"/>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6" name="Google Shape;2666;p187"/>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7" name="Google Shape;2667;p187"/>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8" name="Google Shape;2668;p187"/>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9" name="Google Shape;2669;p187"/>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0" name="Google Shape;2670;p187"/>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1" name="Google Shape;2671;p187"/>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2" name="Google Shape;2672;p187"/>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3" name="Google Shape;2673;p187"/>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4" name="Google Shape;2674;p187"/>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5" name="Google Shape;2675;p187"/>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76" name="Google Shape;2676;p187"/>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77" name="Google Shape;2677;p187"/>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678" name="Google Shape;2678;p187"/>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679" name="Google Shape;2679;p187"/>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680" name="Google Shape;2680;p187"/>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1" name="Google Shape;2681;p187"/>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2" name="Google Shape;2682;p187"/>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3" name="Google Shape;2683;p187"/>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4" name="Google Shape;2684;p187"/>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5" name="Google Shape;2685;p187"/>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6" name="Google Shape;2686;p187"/>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7" name="Google Shape;2687;p187"/>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8" name="Google Shape;2688;p187"/>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187"/>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2690" name="Shape 2690"/>
        <p:cNvGrpSpPr/>
        <p:nvPr/>
      </p:nvGrpSpPr>
      <p:grpSpPr>
        <a:xfrm>
          <a:off x="0" y="0"/>
          <a:ext cx="0" cy="0"/>
          <a:chOff x="0" y="0"/>
          <a:chExt cx="0" cy="0"/>
        </a:xfrm>
      </p:grpSpPr>
      <p:sp>
        <p:nvSpPr>
          <p:cNvPr id="2691" name="Google Shape;2691;p18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2" name="Google Shape;2692;p18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3" name="Google Shape;2693;p188"/>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94" name="Google Shape;2694;p188"/>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95" name="Google Shape;2695;p188"/>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96" name="Google Shape;2696;p188"/>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7" name="Google Shape;2697;p188"/>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8" name="Google Shape;2698;p188"/>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9" name="Google Shape;2699;p188"/>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0" name="Google Shape;2700;p188"/>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1" name="Google Shape;2701;p188"/>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2" name="Google Shape;2702;p188"/>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3" name="Google Shape;2703;p188"/>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4" name="Google Shape;2704;p188"/>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5" name="Google Shape;2705;p188"/>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6" name="Google Shape;2706;p188"/>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7" name="Google Shape;2707;p188"/>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8" name="Google Shape;2708;p188"/>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9" name="Google Shape;2709;p188"/>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0" name="Google Shape;2710;p188"/>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1" name="Google Shape;2711;p188"/>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2" name="Google Shape;2712;p188"/>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13" name="Google Shape;2713;p188"/>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14" name="Google Shape;2714;p188"/>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15" name="Google Shape;2715;p188"/>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6" name="Google Shape;2716;p188"/>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7" name="Google Shape;2717;p188"/>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8" name="Google Shape;2718;p188"/>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9" name="Google Shape;2719;p188"/>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0" name="Google Shape;2720;p188"/>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1" name="Google Shape;2721;p188"/>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722" name="Shape 2722"/>
        <p:cNvGrpSpPr/>
        <p:nvPr/>
      </p:nvGrpSpPr>
      <p:grpSpPr>
        <a:xfrm>
          <a:off x="0" y="0"/>
          <a:ext cx="0" cy="0"/>
          <a:chOff x="0" y="0"/>
          <a:chExt cx="0" cy="0"/>
        </a:xfrm>
      </p:grpSpPr>
      <p:sp>
        <p:nvSpPr>
          <p:cNvPr id="2723" name="Google Shape;2723;p18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4" name="Google Shape;2724;p18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5" name="Google Shape;2725;p189"/>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6" name="Google Shape;2726;p189"/>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7" name="Google Shape;2727;p189"/>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8" name="Google Shape;2728;p189"/>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9" name="Google Shape;2729;p189"/>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0" name="Google Shape;2730;p189"/>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31" name="Google Shape;2731;p189"/>
          <p:cNvCxnSpPr>
            <a:stCxn id="2726" idx="7"/>
            <a:endCxn id="2728"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2732" name="Google Shape;2732;p189"/>
          <p:cNvCxnSpPr>
            <a:stCxn id="2727" idx="6"/>
            <a:endCxn id="2729"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2733" name="Google Shape;2733;p189"/>
          <p:cNvCxnSpPr>
            <a:stCxn id="2725" idx="5"/>
            <a:endCxn id="2730"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2734" name="Google Shape;2734;p189"/>
          <p:cNvGrpSpPr/>
          <p:nvPr/>
        </p:nvGrpSpPr>
        <p:grpSpPr>
          <a:xfrm>
            <a:off x="5341666" y="2761885"/>
            <a:ext cx="6334396" cy="1721524"/>
            <a:chOff x="4668125" y="3006439"/>
            <a:chExt cx="7007937" cy="1721524"/>
          </a:xfrm>
        </p:grpSpPr>
        <p:cxnSp>
          <p:nvCxnSpPr>
            <p:cNvPr id="2735" name="Google Shape;2735;p189"/>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2736" name="Google Shape;2736;p189"/>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2737" name="Google Shape;2737;p189"/>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38" name="Google Shape;2738;p189"/>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739" name="Google Shape;2739;p189"/>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740" name="Google Shape;2740;p189"/>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1" name="Google Shape;2741;p189"/>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2" name="Google Shape;2742;p189"/>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3" name="Google Shape;2743;p189"/>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4" name="Google Shape;2744;p189"/>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5" name="Google Shape;2745;p189"/>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6" name="Google Shape;2746;p189"/>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7" name="Google Shape;2747;p189"/>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8" name="Google Shape;2748;p189"/>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9" name="Google Shape;2749;p189"/>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0" name="Google Shape;2750;p189"/>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1" name="Google Shape;2751;p189"/>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2" name="Google Shape;2752;p189"/>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753" name="Shape 2753"/>
        <p:cNvGrpSpPr/>
        <p:nvPr/>
      </p:nvGrpSpPr>
      <p:grpSpPr>
        <a:xfrm>
          <a:off x="0" y="0"/>
          <a:ext cx="0" cy="0"/>
          <a:chOff x="0" y="0"/>
          <a:chExt cx="0" cy="0"/>
        </a:xfrm>
      </p:grpSpPr>
      <p:sp>
        <p:nvSpPr>
          <p:cNvPr id="2754" name="Google Shape;2754;p190"/>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5" name="Google Shape;2755;p190"/>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6" name="Google Shape;2756;p190"/>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7" name="Google Shape;2757;p190"/>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8" name="Google Shape;2758;p19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9" name="Google Shape;2759;p19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0" name="Google Shape;2760;p190"/>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1" name="Google Shape;2761;p190"/>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2" name="Google Shape;2762;p190"/>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3" name="Google Shape;2763;p190"/>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4" name="Google Shape;2764;p190"/>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5" name="Google Shape;2765;p190"/>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6" name="Google Shape;2766;p190"/>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7" name="Google Shape;2767;p190"/>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8" name="Google Shape;2768;p190"/>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9" name="Google Shape;2769;p190"/>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0" name="Google Shape;2770;p190"/>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1" name="Google Shape;2771;p190"/>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2" name="Google Shape;2772;p190"/>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3" name="Google Shape;2773;p190"/>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4" name="Google Shape;2774;p190"/>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5" name="Google Shape;2775;p190"/>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2776" name="Shape 2776"/>
        <p:cNvGrpSpPr/>
        <p:nvPr/>
      </p:nvGrpSpPr>
      <p:grpSpPr>
        <a:xfrm>
          <a:off x="0" y="0"/>
          <a:ext cx="0" cy="0"/>
          <a:chOff x="0" y="0"/>
          <a:chExt cx="0" cy="0"/>
        </a:xfrm>
      </p:grpSpPr>
      <p:sp>
        <p:nvSpPr>
          <p:cNvPr id="2777" name="Google Shape;2777;p191"/>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8" name="Google Shape;2778;p191"/>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9" name="Google Shape;2779;p191"/>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0" name="Google Shape;2780;p191"/>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1" name="Google Shape;2781;p19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2" name="Google Shape;2782;p19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3" name="Google Shape;2783;p191"/>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4" name="Google Shape;2784;p191"/>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5" name="Google Shape;2785;p191"/>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6" name="Google Shape;2786;p191"/>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7" name="Google Shape;2787;p191"/>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8" name="Google Shape;2788;p191"/>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9" name="Google Shape;2789;p191"/>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0" name="Google Shape;2790;p191"/>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1" name="Google Shape;2791;p191"/>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2" name="Google Shape;2792;p191"/>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3" name="Google Shape;2793;p191"/>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4" name="Google Shape;2794;p191"/>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5" name="Google Shape;2795;p191"/>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6" name="Google Shape;2796;p191"/>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7" name="Google Shape;2797;p191"/>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8" name="Google Shape;2798;p191"/>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2799" name="Shape 2799"/>
        <p:cNvGrpSpPr/>
        <p:nvPr/>
      </p:nvGrpSpPr>
      <p:grpSpPr>
        <a:xfrm>
          <a:off x="0" y="0"/>
          <a:ext cx="0" cy="0"/>
          <a:chOff x="0" y="0"/>
          <a:chExt cx="0" cy="0"/>
        </a:xfrm>
      </p:grpSpPr>
      <p:sp>
        <p:nvSpPr>
          <p:cNvPr id="2800" name="Google Shape;2800;p19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1" name="Google Shape;2801;p19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2" name="Google Shape;2802;p192"/>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3" name="Google Shape;2803;p192"/>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4" name="Google Shape;2804;p192"/>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5" name="Google Shape;2805;p192"/>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6" name="Google Shape;2806;p192"/>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7" name="Google Shape;2807;p192"/>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8" name="Google Shape;2808;p192"/>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9" name="Google Shape;2809;p192"/>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2810" name="Shape 2810"/>
        <p:cNvGrpSpPr/>
        <p:nvPr/>
      </p:nvGrpSpPr>
      <p:grpSpPr>
        <a:xfrm>
          <a:off x="0" y="0"/>
          <a:ext cx="0" cy="0"/>
          <a:chOff x="0" y="0"/>
          <a:chExt cx="0" cy="0"/>
        </a:xfrm>
      </p:grpSpPr>
      <p:sp>
        <p:nvSpPr>
          <p:cNvPr id="2811" name="Google Shape;2811;p19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2" name="Google Shape;2812;p19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3" name="Google Shape;2813;p193"/>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4" name="Google Shape;2814;p193"/>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5" name="Google Shape;2815;p193"/>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6" name="Google Shape;2816;p193"/>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7" name="Google Shape;2817;p193"/>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8" name="Google Shape;2818;p193"/>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9" name="Google Shape;2819;p193"/>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0" name="Google Shape;2820;p193"/>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1" name="Google Shape;2821;p193"/>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2" name="Google Shape;2822;p193"/>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2823" name="Shape 2823"/>
        <p:cNvGrpSpPr/>
        <p:nvPr/>
      </p:nvGrpSpPr>
      <p:grpSpPr>
        <a:xfrm>
          <a:off x="0" y="0"/>
          <a:ext cx="0" cy="0"/>
          <a:chOff x="0" y="0"/>
          <a:chExt cx="0" cy="0"/>
        </a:xfrm>
      </p:grpSpPr>
      <p:sp>
        <p:nvSpPr>
          <p:cNvPr id="2824" name="Google Shape;2824;p194"/>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5" name="Google Shape;2825;p194"/>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6" name="Google Shape;2826;p194"/>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27" name="Google Shape;2827;p194"/>
          <p:cNvGrpSpPr/>
          <p:nvPr/>
        </p:nvGrpSpPr>
        <p:grpSpPr>
          <a:xfrm>
            <a:off x="940561" y="2162360"/>
            <a:ext cx="4049937" cy="2542738"/>
            <a:chOff x="940561" y="1812131"/>
            <a:chExt cx="4049937" cy="2542738"/>
          </a:xfrm>
        </p:grpSpPr>
        <p:sp>
          <p:nvSpPr>
            <p:cNvPr id="2828" name="Google Shape;2828;p194"/>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29" name="Google Shape;2829;p194"/>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30" name="Google Shape;2830;p194"/>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831" name="Google Shape;2831;p194"/>
          <p:cNvGrpSpPr/>
          <p:nvPr/>
        </p:nvGrpSpPr>
        <p:grpSpPr>
          <a:xfrm>
            <a:off x="7204565" y="2162360"/>
            <a:ext cx="4049937" cy="2542738"/>
            <a:chOff x="7204565" y="2322318"/>
            <a:chExt cx="4049937" cy="2542738"/>
          </a:xfrm>
        </p:grpSpPr>
        <p:sp>
          <p:nvSpPr>
            <p:cNvPr id="2832" name="Google Shape;2832;p194"/>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33" name="Google Shape;2833;p194"/>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34" name="Google Shape;2834;p194"/>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835" name="Google Shape;2835;p194"/>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2836" name="Google Shape;2836;p194"/>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2837" name="Google Shape;2837;p194"/>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8" name="Google Shape;2838;p194"/>
          <p:cNvGrpSpPr/>
          <p:nvPr/>
        </p:nvGrpSpPr>
        <p:grpSpPr>
          <a:xfrm>
            <a:off x="517952" y="2079340"/>
            <a:ext cx="839091" cy="839091"/>
            <a:chOff x="9277350" y="-850900"/>
            <a:chExt cx="1243118" cy="1243118"/>
          </a:xfrm>
        </p:grpSpPr>
        <p:sp>
          <p:nvSpPr>
            <p:cNvPr id="2839" name="Google Shape;2839;p19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40" name="Google Shape;2840;p194"/>
            <p:cNvGrpSpPr/>
            <p:nvPr/>
          </p:nvGrpSpPr>
          <p:grpSpPr>
            <a:xfrm>
              <a:off x="9499624" y="-628626"/>
              <a:ext cx="798571" cy="798571"/>
              <a:chOff x="8559800" y="-698500"/>
              <a:chExt cx="558800" cy="558800"/>
            </a:xfrm>
          </p:grpSpPr>
          <p:sp>
            <p:nvSpPr>
              <p:cNvPr id="2841" name="Google Shape;2841;p19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2" name="Google Shape;2842;p19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43" name="Google Shape;2843;p194"/>
          <p:cNvGrpSpPr/>
          <p:nvPr/>
        </p:nvGrpSpPr>
        <p:grpSpPr>
          <a:xfrm>
            <a:off x="517952" y="3001484"/>
            <a:ext cx="839091" cy="839091"/>
            <a:chOff x="9277350" y="-850900"/>
            <a:chExt cx="1243118" cy="1243118"/>
          </a:xfrm>
        </p:grpSpPr>
        <p:sp>
          <p:nvSpPr>
            <p:cNvPr id="2844" name="Google Shape;2844;p19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45" name="Google Shape;2845;p194"/>
            <p:cNvGrpSpPr/>
            <p:nvPr/>
          </p:nvGrpSpPr>
          <p:grpSpPr>
            <a:xfrm>
              <a:off x="9499624" y="-628626"/>
              <a:ext cx="798571" cy="798571"/>
              <a:chOff x="8559800" y="-698500"/>
              <a:chExt cx="558800" cy="558800"/>
            </a:xfrm>
          </p:grpSpPr>
          <p:sp>
            <p:nvSpPr>
              <p:cNvPr id="2846" name="Google Shape;2846;p19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7" name="Google Shape;2847;p19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48" name="Google Shape;2848;p194"/>
          <p:cNvGrpSpPr/>
          <p:nvPr/>
        </p:nvGrpSpPr>
        <p:grpSpPr>
          <a:xfrm>
            <a:off x="517952" y="3923628"/>
            <a:ext cx="839091" cy="839091"/>
            <a:chOff x="9277350" y="-850900"/>
            <a:chExt cx="1243118" cy="1243118"/>
          </a:xfrm>
        </p:grpSpPr>
        <p:sp>
          <p:nvSpPr>
            <p:cNvPr id="2849" name="Google Shape;2849;p19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50" name="Google Shape;2850;p194"/>
            <p:cNvGrpSpPr/>
            <p:nvPr/>
          </p:nvGrpSpPr>
          <p:grpSpPr>
            <a:xfrm>
              <a:off x="9499624" y="-628626"/>
              <a:ext cx="798571" cy="798571"/>
              <a:chOff x="8559800" y="-698500"/>
              <a:chExt cx="558800" cy="558800"/>
            </a:xfrm>
          </p:grpSpPr>
          <p:sp>
            <p:nvSpPr>
              <p:cNvPr id="2851" name="Google Shape;2851;p19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2" name="Google Shape;2852;p19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53" name="Google Shape;2853;p194"/>
          <p:cNvGrpSpPr/>
          <p:nvPr/>
        </p:nvGrpSpPr>
        <p:grpSpPr>
          <a:xfrm>
            <a:off x="4985717" y="764067"/>
            <a:ext cx="739740" cy="739740"/>
            <a:chOff x="4276786" y="1375502"/>
            <a:chExt cx="474283" cy="474283"/>
          </a:xfrm>
        </p:grpSpPr>
        <p:sp>
          <p:nvSpPr>
            <p:cNvPr id="2854" name="Google Shape;2854;p194"/>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55" name="Google Shape;2855;p194"/>
            <p:cNvGrpSpPr/>
            <p:nvPr/>
          </p:nvGrpSpPr>
          <p:grpSpPr>
            <a:xfrm>
              <a:off x="4370921" y="1480133"/>
              <a:ext cx="286013" cy="265021"/>
              <a:chOff x="2982913" y="6350"/>
              <a:chExt cx="346075" cy="320675"/>
            </a:xfrm>
          </p:grpSpPr>
          <p:sp>
            <p:nvSpPr>
              <p:cNvPr id="2856" name="Google Shape;2856;p19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57" name="Google Shape;2857;p194"/>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58" name="Google Shape;2858;p194"/>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59" name="Google Shape;2859;p194"/>
          <p:cNvGrpSpPr/>
          <p:nvPr/>
        </p:nvGrpSpPr>
        <p:grpSpPr>
          <a:xfrm>
            <a:off x="6291402" y="970744"/>
            <a:ext cx="739740" cy="739740"/>
            <a:chOff x="7393577" y="1019186"/>
            <a:chExt cx="474283" cy="474283"/>
          </a:xfrm>
        </p:grpSpPr>
        <p:sp>
          <p:nvSpPr>
            <p:cNvPr id="2860" name="Google Shape;2860;p194"/>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61" name="Google Shape;2861;p194"/>
            <p:cNvGrpSpPr/>
            <p:nvPr/>
          </p:nvGrpSpPr>
          <p:grpSpPr>
            <a:xfrm flipH="1" rot="10800000">
              <a:off x="7487712" y="1123817"/>
              <a:ext cx="286013" cy="265021"/>
              <a:chOff x="2982913" y="6350"/>
              <a:chExt cx="346075" cy="320675"/>
            </a:xfrm>
          </p:grpSpPr>
          <p:sp>
            <p:nvSpPr>
              <p:cNvPr id="2862" name="Google Shape;2862;p19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3" name="Google Shape;2863;p194"/>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4" name="Google Shape;2864;p194"/>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65" name="Google Shape;2865;p194"/>
          <p:cNvGrpSpPr/>
          <p:nvPr/>
        </p:nvGrpSpPr>
        <p:grpSpPr>
          <a:xfrm>
            <a:off x="10859614" y="2079340"/>
            <a:ext cx="839091" cy="839091"/>
            <a:chOff x="10859614" y="2160620"/>
            <a:chExt cx="839091" cy="839091"/>
          </a:xfrm>
        </p:grpSpPr>
        <p:grpSp>
          <p:nvGrpSpPr>
            <p:cNvPr id="2866" name="Google Shape;2866;p194"/>
            <p:cNvGrpSpPr/>
            <p:nvPr/>
          </p:nvGrpSpPr>
          <p:grpSpPr>
            <a:xfrm>
              <a:off x="10859614" y="2160620"/>
              <a:ext cx="839091" cy="839091"/>
              <a:chOff x="9277350" y="-850900"/>
              <a:chExt cx="1243118" cy="1243118"/>
            </a:xfrm>
          </p:grpSpPr>
          <p:sp>
            <p:nvSpPr>
              <p:cNvPr id="2867" name="Google Shape;2867;p19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8" name="Google Shape;2868;p19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69" name="Google Shape;2869;p194"/>
            <p:cNvGrpSpPr/>
            <p:nvPr/>
          </p:nvGrpSpPr>
          <p:grpSpPr>
            <a:xfrm>
              <a:off x="11160063" y="2459977"/>
              <a:ext cx="238192" cy="240377"/>
              <a:chOff x="6300788" y="2890838"/>
              <a:chExt cx="346075" cy="349250"/>
            </a:xfrm>
          </p:grpSpPr>
          <p:cxnSp>
            <p:nvCxnSpPr>
              <p:cNvPr id="2870" name="Google Shape;2870;p19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71" name="Google Shape;2871;p19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872" name="Google Shape;2872;p194"/>
          <p:cNvGrpSpPr/>
          <p:nvPr/>
        </p:nvGrpSpPr>
        <p:grpSpPr>
          <a:xfrm>
            <a:off x="10859614" y="3001484"/>
            <a:ext cx="839091" cy="839091"/>
            <a:chOff x="10859614" y="3082764"/>
            <a:chExt cx="839091" cy="839091"/>
          </a:xfrm>
        </p:grpSpPr>
        <p:grpSp>
          <p:nvGrpSpPr>
            <p:cNvPr id="2873" name="Google Shape;2873;p194"/>
            <p:cNvGrpSpPr/>
            <p:nvPr/>
          </p:nvGrpSpPr>
          <p:grpSpPr>
            <a:xfrm>
              <a:off x="10859614" y="3082764"/>
              <a:ext cx="839091" cy="839091"/>
              <a:chOff x="9277350" y="-850900"/>
              <a:chExt cx="1243118" cy="1243118"/>
            </a:xfrm>
          </p:grpSpPr>
          <p:sp>
            <p:nvSpPr>
              <p:cNvPr id="2874" name="Google Shape;2874;p19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5" name="Google Shape;2875;p19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76" name="Google Shape;2876;p194"/>
            <p:cNvGrpSpPr/>
            <p:nvPr/>
          </p:nvGrpSpPr>
          <p:grpSpPr>
            <a:xfrm>
              <a:off x="11160063" y="3382121"/>
              <a:ext cx="238192" cy="240377"/>
              <a:chOff x="6300788" y="2890838"/>
              <a:chExt cx="346075" cy="349250"/>
            </a:xfrm>
          </p:grpSpPr>
          <p:cxnSp>
            <p:nvCxnSpPr>
              <p:cNvPr id="2877" name="Google Shape;2877;p19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78" name="Google Shape;2878;p19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879" name="Google Shape;2879;p194"/>
          <p:cNvGrpSpPr/>
          <p:nvPr/>
        </p:nvGrpSpPr>
        <p:grpSpPr>
          <a:xfrm>
            <a:off x="10859614" y="3923628"/>
            <a:ext cx="839091" cy="839091"/>
            <a:chOff x="10859614" y="4004908"/>
            <a:chExt cx="839091" cy="839091"/>
          </a:xfrm>
        </p:grpSpPr>
        <p:grpSp>
          <p:nvGrpSpPr>
            <p:cNvPr id="2880" name="Google Shape;2880;p194"/>
            <p:cNvGrpSpPr/>
            <p:nvPr/>
          </p:nvGrpSpPr>
          <p:grpSpPr>
            <a:xfrm>
              <a:off x="10859614" y="4004908"/>
              <a:ext cx="839091" cy="839091"/>
              <a:chOff x="9277350" y="-850900"/>
              <a:chExt cx="1243118" cy="1243118"/>
            </a:xfrm>
          </p:grpSpPr>
          <p:sp>
            <p:nvSpPr>
              <p:cNvPr id="2881" name="Google Shape;2881;p19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2" name="Google Shape;2882;p19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83" name="Google Shape;2883;p194"/>
            <p:cNvGrpSpPr/>
            <p:nvPr/>
          </p:nvGrpSpPr>
          <p:grpSpPr>
            <a:xfrm>
              <a:off x="11160063" y="4304265"/>
              <a:ext cx="238192" cy="240377"/>
              <a:chOff x="6300788" y="2890838"/>
              <a:chExt cx="346075" cy="349250"/>
            </a:xfrm>
          </p:grpSpPr>
          <p:cxnSp>
            <p:nvCxnSpPr>
              <p:cNvPr id="2884" name="Google Shape;2884;p19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85" name="Google Shape;2885;p19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886" name="Google Shape;2886;p194"/>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7" name="Google Shape;2887;p194"/>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194"/>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9" name="Google Shape;2889;p194"/>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0" name="Google Shape;2890;p194"/>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1" name="Google Shape;2891;p194"/>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2" name="Google Shape;2892;p194"/>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3" name="Google Shape;2893;p194"/>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4" name="Google Shape;2894;p194"/>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895" name="Shape 2895"/>
        <p:cNvGrpSpPr/>
        <p:nvPr/>
      </p:nvGrpSpPr>
      <p:grpSpPr>
        <a:xfrm>
          <a:off x="0" y="0"/>
          <a:ext cx="0" cy="0"/>
          <a:chOff x="0" y="0"/>
          <a:chExt cx="0" cy="0"/>
        </a:xfrm>
      </p:grpSpPr>
      <p:sp>
        <p:nvSpPr>
          <p:cNvPr id="2896" name="Google Shape;2896;p195"/>
          <p:cNvSpPr/>
          <p:nvPr>
            <p:ph idx="2" type="pic"/>
          </p:nvPr>
        </p:nvSpPr>
        <p:spPr>
          <a:xfrm>
            <a:off x="0" y="-7067"/>
            <a:ext cx="12192000" cy="3743325"/>
          </a:xfrm>
          <a:prstGeom prst="rect">
            <a:avLst/>
          </a:prstGeom>
          <a:noFill/>
          <a:ln>
            <a:noFill/>
          </a:ln>
        </p:spPr>
      </p:sp>
      <p:sp>
        <p:nvSpPr>
          <p:cNvPr id="2897" name="Google Shape;2897;p19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8" name="Google Shape;2898;p19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9" name="Google Shape;2899;p195"/>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00" name="Google Shape;2900;p195"/>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01" name="Google Shape;2901;p195"/>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02" name="Google Shape;2902;p195"/>
          <p:cNvSpPr/>
          <p:nvPr>
            <p:ph idx="3" type="pic"/>
          </p:nvPr>
        </p:nvSpPr>
        <p:spPr>
          <a:xfrm>
            <a:off x="1612900" y="2468563"/>
            <a:ext cx="1612900" cy="1611312"/>
          </a:xfrm>
          <a:prstGeom prst="ellipse">
            <a:avLst/>
          </a:prstGeom>
          <a:noFill/>
          <a:ln>
            <a:noFill/>
          </a:ln>
        </p:spPr>
      </p:sp>
      <p:sp>
        <p:nvSpPr>
          <p:cNvPr id="2903" name="Google Shape;2903;p195"/>
          <p:cNvSpPr/>
          <p:nvPr>
            <p:ph idx="4" type="pic"/>
          </p:nvPr>
        </p:nvSpPr>
        <p:spPr>
          <a:xfrm>
            <a:off x="5067302" y="1846150"/>
            <a:ext cx="2057398" cy="2055372"/>
          </a:xfrm>
          <a:prstGeom prst="ellipse">
            <a:avLst/>
          </a:prstGeom>
          <a:noFill/>
          <a:ln>
            <a:noFill/>
          </a:ln>
        </p:spPr>
      </p:sp>
      <p:sp>
        <p:nvSpPr>
          <p:cNvPr id="2904" name="Google Shape;2904;p195"/>
          <p:cNvSpPr/>
          <p:nvPr>
            <p:ph idx="5" type="pic"/>
          </p:nvPr>
        </p:nvSpPr>
        <p:spPr>
          <a:xfrm>
            <a:off x="8966200" y="2468264"/>
            <a:ext cx="1612900" cy="1611312"/>
          </a:xfrm>
          <a:prstGeom prst="ellipse">
            <a:avLst/>
          </a:prstGeom>
          <a:noFill/>
          <a:ln>
            <a:noFill/>
          </a:ln>
        </p:spPr>
      </p:sp>
      <p:sp>
        <p:nvSpPr>
          <p:cNvPr id="2905" name="Google Shape;2905;p195"/>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195"/>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195"/>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8" name="Google Shape;2908;p195"/>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195"/>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0" name="Google Shape;2910;p195"/>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29" name="Shape 129"/>
        <p:cNvGrpSpPr/>
        <p:nvPr/>
      </p:nvGrpSpPr>
      <p:grpSpPr>
        <a:xfrm>
          <a:off x="0" y="0"/>
          <a:ext cx="0" cy="0"/>
          <a:chOff x="0" y="0"/>
          <a:chExt cx="0" cy="0"/>
        </a:xfrm>
      </p:grpSpPr>
      <p:sp>
        <p:nvSpPr>
          <p:cNvPr id="130" name="Google Shape;130;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911" name="Shape 2911"/>
        <p:cNvGrpSpPr/>
        <p:nvPr/>
      </p:nvGrpSpPr>
      <p:grpSpPr>
        <a:xfrm>
          <a:off x="0" y="0"/>
          <a:ext cx="0" cy="0"/>
          <a:chOff x="0" y="0"/>
          <a:chExt cx="0" cy="0"/>
        </a:xfrm>
      </p:grpSpPr>
      <p:sp>
        <p:nvSpPr>
          <p:cNvPr id="2912" name="Google Shape;2912;p196"/>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3" name="Google Shape;2913;p196"/>
          <p:cNvSpPr/>
          <p:nvPr>
            <p:ph idx="2" type="pic"/>
          </p:nvPr>
        </p:nvSpPr>
        <p:spPr>
          <a:xfrm>
            <a:off x="1352048" y="-5702531"/>
            <a:ext cx="12192003" cy="12181139"/>
          </a:xfrm>
          <a:prstGeom prst="ellipse">
            <a:avLst/>
          </a:prstGeom>
          <a:noFill/>
          <a:ln>
            <a:noFill/>
          </a:ln>
        </p:spPr>
      </p:sp>
      <p:sp>
        <p:nvSpPr>
          <p:cNvPr id="2914" name="Google Shape;2914;p19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5" name="Google Shape;2915;p196"/>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16" name="Google Shape;2916;p196"/>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17" name="Google Shape;2917;p196"/>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8" name="Google Shape;2918;p196"/>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9" name="Google Shape;2919;p196"/>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0" name="Google Shape;2920;p196"/>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21" name="Google Shape;2921;p19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2" name="Google Shape;2922;p196"/>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3" name="Google Shape;2923;p196"/>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4" name="Google Shape;2924;p196"/>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5" name="Google Shape;2925;p196"/>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26" name="Google Shape;2926;p19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196"/>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8" name="Google Shape;2928;p196"/>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196"/>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0" name="Google Shape;2930;p196"/>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31" name="Google Shape;2931;p19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2" name="Google Shape;2932;p196"/>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3" name="Google Shape;2933;p196"/>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4" name="Google Shape;2934;p196"/>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5" name="Google Shape;2935;p196"/>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36" name="Google Shape;2936;p19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937" name="Shape 2937"/>
        <p:cNvGrpSpPr/>
        <p:nvPr/>
      </p:nvGrpSpPr>
      <p:grpSpPr>
        <a:xfrm>
          <a:off x="0" y="0"/>
          <a:ext cx="0" cy="0"/>
          <a:chOff x="0" y="0"/>
          <a:chExt cx="0" cy="0"/>
        </a:xfrm>
      </p:grpSpPr>
      <p:pic>
        <p:nvPicPr>
          <p:cNvPr id="2938" name="Google Shape;2938;p197"/>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939" name="Google Shape;2939;p19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0" name="Google Shape;2940;p197"/>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1" name="Google Shape;2941;p197"/>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2" name="Google Shape;2942;p197"/>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3" name="Google Shape;2943;p197"/>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4" name="Google Shape;2944;p197"/>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5" name="Google Shape;2945;p197"/>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6" name="Google Shape;2946;p197"/>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7" name="Google Shape;2947;p197"/>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8" name="Google Shape;2948;p197"/>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9" name="Google Shape;2949;p197"/>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0" name="Google Shape;2950;p197"/>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1" name="Google Shape;2951;p197"/>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2" name="Google Shape;2952;p197"/>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3" name="Google Shape;2953;p197"/>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4" name="Google Shape;2954;p197"/>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5" name="Google Shape;2955;p197"/>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6" name="Google Shape;2956;p197"/>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7" name="Google Shape;2957;p197"/>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8" name="Google Shape;2958;p197"/>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9" name="Google Shape;2959;p197"/>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0" name="Google Shape;2960;p197"/>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61" name="Google Shape;2961;p197"/>
          <p:cNvSpPr/>
          <p:nvPr>
            <p:ph idx="17" type="pic"/>
          </p:nvPr>
        </p:nvSpPr>
        <p:spPr>
          <a:xfrm>
            <a:off x="4918662" y="2520431"/>
            <a:ext cx="2382838" cy="2382838"/>
          </a:xfrm>
          <a:prstGeom prst="ellipse">
            <a:avLst/>
          </a:prstGeom>
          <a:noFill/>
          <a:ln>
            <a:noFill/>
          </a:ln>
        </p:spPr>
      </p:sp>
      <p:sp>
        <p:nvSpPr>
          <p:cNvPr id="2962" name="Google Shape;2962;p197"/>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3" name="Google Shape;2963;p197"/>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4" name="Google Shape;2964;p197"/>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965" name="Shape 2965"/>
        <p:cNvGrpSpPr/>
        <p:nvPr/>
      </p:nvGrpSpPr>
      <p:grpSpPr>
        <a:xfrm>
          <a:off x="0" y="0"/>
          <a:ext cx="0" cy="0"/>
          <a:chOff x="0" y="0"/>
          <a:chExt cx="0" cy="0"/>
        </a:xfrm>
      </p:grpSpPr>
      <p:sp>
        <p:nvSpPr>
          <p:cNvPr id="2966" name="Google Shape;2966;p198"/>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7" name="Google Shape;2967;p198"/>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8" name="Google Shape;2968;p198"/>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9" name="Google Shape;2969;p198"/>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0" name="Google Shape;2970;p198"/>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1" name="Google Shape;2971;p198"/>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2" name="Google Shape;2972;p198"/>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3" name="Google Shape;2973;p198"/>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4" name="Google Shape;2974;p198"/>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5" name="Google Shape;2975;p198"/>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6" name="Google Shape;2976;p198"/>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7" name="Google Shape;2977;p198"/>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8" name="Google Shape;2978;p198"/>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79" name="Google Shape;2979;p198"/>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0" name="Google Shape;2980;p198"/>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81" name="Google Shape;2981;p198"/>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2" name="Google Shape;2982;p198"/>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3" name="Google Shape;2983;p198"/>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4" name="Google Shape;2984;p198"/>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5" name="Google Shape;2985;p198"/>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6" name="Google Shape;2986;p19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7" name="Google Shape;2987;p198"/>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988" name="Shape 2988"/>
        <p:cNvGrpSpPr/>
        <p:nvPr/>
      </p:nvGrpSpPr>
      <p:grpSpPr>
        <a:xfrm>
          <a:off x="0" y="0"/>
          <a:ext cx="0" cy="0"/>
          <a:chOff x="0" y="0"/>
          <a:chExt cx="0" cy="0"/>
        </a:xfrm>
      </p:grpSpPr>
      <p:sp>
        <p:nvSpPr>
          <p:cNvPr id="2989" name="Google Shape;2989;p199"/>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90" name="Google Shape;2990;p199"/>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91" name="Google Shape;2991;p199"/>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2" name="Google Shape;2992;p199"/>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93" name="Google Shape;2993;p199"/>
          <p:cNvCxnSpPr>
            <a:endCxn id="299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995" name="Google Shape;2995;p199"/>
          <p:cNvCxnSpPr/>
          <p:nvPr/>
        </p:nvCxnSpPr>
        <p:spPr>
          <a:xfrm rot="10800000">
            <a:off x="3397660" y="2558143"/>
            <a:ext cx="1673091" cy="870856"/>
          </a:xfrm>
          <a:prstGeom prst="straightConnector1">
            <a:avLst/>
          </a:prstGeom>
          <a:noFill/>
          <a:ln cap="flat" cmpd="sng" w="12700">
            <a:solidFill>
              <a:schemeClr val="dk2"/>
            </a:solidFill>
            <a:prstDash val="solid"/>
            <a:miter lim="800000"/>
            <a:headEnd len="sm" w="sm" type="none"/>
            <a:tailEnd len="sm" w="sm" type="none"/>
          </a:ln>
        </p:spPr>
      </p:cxnSp>
      <p:cxnSp>
        <p:nvCxnSpPr>
          <p:cNvPr id="2996" name="Google Shape;2996;p199"/>
          <p:cNvCxnSpPr>
            <a:stCxn id="2997"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998" name="Google Shape;2998;p199"/>
          <p:cNvCxnSpPr>
            <a:stCxn id="299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000" name="Google Shape;3000;p199"/>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199"/>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199"/>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4" name="Google Shape;2994;p199"/>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7" name="Google Shape;2997;p199"/>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199"/>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199"/>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4" name="Google Shape;3004;p199"/>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5" name="Google Shape;3005;p199"/>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6" name="Google Shape;3006;p199"/>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7" name="Google Shape;3007;p199"/>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8" name="Google Shape;3008;p199"/>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9" name="Google Shape;3009;p199"/>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0" name="Google Shape;3010;p199"/>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3011" name="Shape 3011"/>
        <p:cNvGrpSpPr/>
        <p:nvPr/>
      </p:nvGrpSpPr>
      <p:grpSpPr>
        <a:xfrm>
          <a:off x="0" y="0"/>
          <a:ext cx="0" cy="0"/>
          <a:chOff x="0" y="0"/>
          <a:chExt cx="0" cy="0"/>
        </a:xfrm>
      </p:grpSpPr>
      <p:sp>
        <p:nvSpPr>
          <p:cNvPr id="3012" name="Google Shape;3012;p200"/>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3" name="Google Shape;3013;p20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4" name="Google Shape;3014;p20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5" name="Google Shape;3015;p200"/>
          <p:cNvSpPr/>
          <p:nvPr>
            <p:ph idx="2" type="pic"/>
          </p:nvPr>
        </p:nvSpPr>
        <p:spPr>
          <a:xfrm>
            <a:off x="0" y="1442806"/>
            <a:ext cx="12192000" cy="1438508"/>
          </a:xfrm>
          <a:prstGeom prst="rect">
            <a:avLst/>
          </a:prstGeom>
          <a:solidFill>
            <a:srgbClr val="202021">
              <a:alpha val="49803"/>
            </a:srgbClr>
          </a:solidFill>
          <a:ln>
            <a:noFill/>
          </a:ln>
        </p:spPr>
      </p:sp>
      <p:sp>
        <p:nvSpPr>
          <p:cNvPr id="3016" name="Google Shape;3016;p200"/>
          <p:cNvSpPr/>
          <p:nvPr>
            <p:ph idx="3" type="pic"/>
          </p:nvPr>
        </p:nvSpPr>
        <p:spPr>
          <a:xfrm>
            <a:off x="0" y="3065994"/>
            <a:ext cx="12192000" cy="1438508"/>
          </a:xfrm>
          <a:prstGeom prst="rect">
            <a:avLst/>
          </a:prstGeom>
          <a:solidFill>
            <a:srgbClr val="202021">
              <a:alpha val="49803"/>
            </a:srgbClr>
          </a:solidFill>
          <a:ln>
            <a:noFill/>
          </a:ln>
        </p:spPr>
      </p:sp>
      <p:sp>
        <p:nvSpPr>
          <p:cNvPr id="3017" name="Google Shape;3017;p200"/>
          <p:cNvSpPr/>
          <p:nvPr>
            <p:ph idx="4" type="pic"/>
          </p:nvPr>
        </p:nvSpPr>
        <p:spPr>
          <a:xfrm>
            <a:off x="0" y="4688736"/>
            <a:ext cx="12192000" cy="1438508"/>
          </a:xfrm>
          <a:prstGeom prst="rect">
            <a:avLst/>
          </a:prstGeom>
          <a:solidFill>
            <a:srgbClr val="202021">
              <a:alpha val="49803"/>
            </a:srgbClr>
          </a:solidFill>
          <a:ln>
            <a:noFill/>
          </a:ln>
        </p:spPr>
      </p:sp>
      <p:cxnSp>
        <p:nvCxnSpPr>
          <p:cNvPr id="3018" name="Google Shape;3018;p200"/>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19" name="Google Shape;3019;p200"/>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20" name="Google Shape;3020;p200"/>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21" name="Google Shape;3021;p200"/>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22" name="Google Shape;3022;p200"/>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23" name="Google Shape;3023;p200"/>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024" name="Google Shape;3024;p200"/>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5" name="Google Shape;3025;p200"/>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6" name="Google Shape;3026;p200"/>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7" name="Google Shape;3027;p200"/>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8" name="Google Shape;3028;p200"/>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9" name="Google Shape;3029;p200"/>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0" name="Google Shape;3030;p200"/>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1" name="Google Shape;3031;p200"/>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2" name="Google Shape;3032;p200"/>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3" name="Google Shape;3033;p200"/>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4" name="Google Shape;3034;p200"/>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5" name="Google Shape;3035;p200"/>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6" name="Google Shape;3036;p200"/>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7" name="Google Shape;3037;p200"/>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8" name="Google Shape;3038;p200"/>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9" name="Google Shape;3039;p200"/>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0" name="Google Shape;3040;p200"/>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1" name="Google Shape;3041;p200"/>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042" name="Shape 3042"/>
        <p:cNvGrpSpPr/>
        <p:nvPr/>
      </p:nvGrpSpPr>
      <p:grpSpPr>
        <a:xfrm>
          <a:off x="0" y="0"/>
          <a:ext cx="0" cy="0"/>
          <a:chOff x="0" y="0"/>
          <a:chExt cx="0" cy="0"/>
        </a:xfrm>
      </p:grpSpPr>
      <p:sp>
        <p:nvSpPr>
          <p:cNvPr id="3043" name="Google Shape;3043;p201"/>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4" name="Google Shape;3044;p20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5" name="Google Shape;3045;p20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6" name="Google Shape;3046;p201"/>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7" name="Google Shape;3047;p201"/>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8" name="Google Shape;3048;p201"/>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9" name="Google Shape;3049;p201"/>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0" name="Google Shape;3050;p201"/>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1" name="Google Shape;3051;p201"/>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2" name="Google Shape;3052;p201"/>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53" name="Google Shape;3053;p201"/>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3054" name="Google Shape;3054;p201"/>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5" name="Google Shape;3055;p201"/>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6" name="Google Shape;3056;p201"/>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7" name="Google Shape;3057;p201"/>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8" name="Google Shape;3058;p201"/>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9" name="Google Shape;3059;p201"/>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0" name="Google Shape;3060;p201"/>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1" name="Google Shape;3061;p201"/>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2" name="Google Shape;3062;p201"/>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3" name="Google Shape;3063;p201"/>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4" name="Google Shape;3064;p201"/>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5" name="Google Shape;3065;p201"/>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6" name="Google Shape;3066;p201"/>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7" name="Google Shape;3067;p201"/>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8" name="Google Shape;3068;p201"/>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3069" name="Shape 3069"/>
        <p:cNvGrpSpPr/>
        <p:nvPr/>
      </p:nvGrpSpPr>
      <p:grpSpPr>
        <a:xfrm>
          <a:off x="0" y="0"/>
          <a:ext cx="0" cy="0"/>
          <a:chOff x="0" y="0"/>
          <a:chExt cx="0" cy="0"/>
        </a:xfrm>
      </p:grpSpPr>
      <p:sp>
        <p:nvSpPr>
          <p:cNvPr id="3070" name="Google Shape;3070;p202"/>
          <p:cNvSpPr/>
          <p:nvPr>
            <p:ph idx="2" type="pic"/>
          </p:nvPr>
        </p:nvSpPr>
        <p:spPr>
          <a:xfrm>
            <a:off x="0" y="0"/>
            <a:ext cx="4986609" cy="6858000"/>
          </a:xfrm>
          <a:prstGeom prst="rect">
            <a:avLst/>
          </a:prstGeom>
          <a:solidFill>
            <a:schemeClr val="dk2">
              <a:alpha val="74901"/>
            </a:schemeClr>
          </a:solidFill>
          <a:ln>
            <a:noFill/>
          </a:ln>
        </p:spPr>
      </p:sp>
      <p:sp>
        <p:nvSpPr>
          <p:cNvPr id="3071" name="Google Shape;3071;p20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2" name="Google Shape;3072;p20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3" name="Google Shape;3073;p20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74" name="Google Shape;3074;p20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75" name="Google Shape;3075;p20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76" name="Google Shape;3076;p20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077" name="Google Shape;3077;p20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8" name="Google Shape;3078;p202"/>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9" name="Google Shape;3079;p202"/>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0" name="Google Shape;3080;p202"/>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1" name="Google Shape;3081;p202"/>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2" name="Google Shape;3082;p202"/>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3" name="Google Shape;3083;p202"/>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4" name="Google Shape;3084;p202"/>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5" name="Google Shape;3085;p202"/>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6" name="Google Shape;3086;p202"/>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7" name="Google Shape;3087;p202"/>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8" name="Google Shape;3088;p202"/>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9" name="Google Shape;3089;p202"/>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3090" name="Shape 3090"/>
        <p:cNvGrpSpPr/>
        <p:nvPr/>
      </p:nvGrpSpPr>
      <p:grpSpPr>
        <a:xfrm>
          <a:off x="0" y="0"/>
          <a:ext cx="0" cy="0"/>
          <a:chOff x="0" y="0"/>
          <a:chExt cx="0" cy="0"/>
        </a:xfrm>
      </p:grpSpPr>
      <p:sp>
        <p:nvSpPr>
          <p:cNvPr id="3091" name="Google Shape;3091;p203"/>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2" name="Google Shape;3092;p20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3" name="Google Shape;3093;p20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4" name="Google Shape;3094;p20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95" name="Google Shape;3095;p20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96" name="Google Shape;3096;p20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97" name="Google Shape;3097;p20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098" name="Google Shape;3098;p20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9" name="Google Shape;3099;p203"/>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0" name="Google Shape;3100;p203"/>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1" name="Google Shape;3101;p203"/>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2" name="Google Shape;3102;p203"/>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3" name="Google Shape;3103;p203"/>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4" name="Google Shape;3104;p203"/>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5" name="Google Shape;3105;p203"/>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6" name="Google Shape;3106;p203"/>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7" name="Google Shape;3107;p203"/>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8" name="Google Shape;3108;p203"/>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9" name="Google Shape;3109;p203"/>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0" name="Google Shape;3110;p203"/>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3111" name="Google Shape;3111;p203"/>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3112" name="Shape 3112"/>
        <p:cNvGrpSpPr/>
        <p:nvPr/>
      </p:nvGrpSpPr>
      <p:grpSpPr>
        <a:xfrm>
          <a:off x="0" y="0"/>
          <a:ext cx="0" cy="0"/>
          <a:chOff x="0" y="0"/>
          <a:chExt cx="0" cy="0"/>
        </a:xfrm>
      </p:grpSpPr>
      <p:sp>
        <p:nvSpPr>
          <p:cNvPr id="3113" name="Google Shape;3113;p204"/>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114" name="Google Shape;3114;p204"/>
          <p:cNvGrpSpPr/>
          <p:nvPr/>
        </p:nvGrpSpPr>
        <p:grpSpPr>
          <a:xfrm>
            <a:off x="715600" y="2098526"/>
            <a:ext cx="6096000" cy="1723549"/>
            <a:chOff x="715600" y="2205347"/>
            <a:chExt cx="6096000" cy="1723549"/>
          </a:xfrm>
        </p:grpSpPr>
        <p:sp>
          <p:nvSpPr>
            <p:cNvPr id="3115" name="Google Shape;3115;p20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116" name="Google Shape;3116;p20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117" name="Google Shape;3117;p204"/>
          <p:cNvGrpSpPr/>
          <p:nvPr/>
        </p:nvGrpSpPr>
        <p:grpSpPr>
          <a:xfrm>
            <a:off x="647700" y="5924400"/>
            <a:ext cx="1951864" cy="324000"/>
            <a:chOff x="3753875" y="6160946"/>
            <a:chExt cx="1951864" cy="324000"/>
          </a:xfrm>
        </p:grpSpPr>
        <p:pic>
          <p:nvPicPr>
            <p:cNvPr id="3118" name="Google Shape;3118;p20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19" name="Google Shape;3119;p20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20" name="Google Shape;3120;p20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21" name="Google Shape;3121;p20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22" name="Google Shape;3122;p20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23" name="Google Shape;3123;p20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24" name="Google Shape;3124;p20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125" name="Google Shape;3125;p204"/>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3126" name="Shape 3126"/>
        <p:cNvGrpSpPr/>
        <p:nvPr/>
      </p:nvGrpSpPr>
      <p:grpSpPr>
        <a:xfrm>
          <a:off x="0" y="0"/>
          <a:ext cx="0" cy="0"/>
          <a:chOff x="0" y="0"/>
          <a:chExt cx="0" cy="0"/>
        </a:xfrm>
      </p:grpSpPr>
      <p:grpSp>
        <p:nvGrpSpPr>
          <p:cNvPr id="3127" name="Google Shape;3127;p205"/>
          <p:cNvGrpSpPr/>
          <p:nvPr/>
        </p:nvGrpSpPr>
        <p:grpSpPr>
          <a:xfrm>
            <a:off x="715600" y="2098526"/>
            <a:ext cx="6096000" cy="1723549"/>
            <a:chOff x="715600" y="2205347"/>
            <a:chExt cx="6096000" cy="1723549"/>
          </a:xfrm>
        </p:grpSpPr>
        <p:sp>
          <p:nvSpPr>
            <p:cNvPr id="3128" name="Google Shape;3128;p20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3129" name="Google Shape;3129;p20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130" name="Google Shape;3130;p205"/>
          <p:cNvGrpSpPr/>
          <p:nvPr/>
        </p:nvGrpSpPr>
        <p:grpSpPr>
          <a:xfrm>
            <a:off x="647700" y="5924400"/>
            <a:ext cx="1951864" cy="324000"/>
            <a:chOff x="3753875" y="6160946"/>
            <a:chExt cx="1951864" cy="324000"/>
          </a:xfrm>
        </p:grpSpPr>
        <p:pic>
          <p:nvPicPr>
            <p:cNvPr id="3131" name="Google Shape;3131;p20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32" name="Google Shape;3132;p20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33" name="Google Shape;3133;p20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34" name="Google Shape;3134;p20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35" name="Google Shape;3135;p20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36" name="Google Shape;3136;p20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37" name="Google Shape;3137;p205"/>
          <p:cNvSpPr/>
          <p:nvPr>
            <p:ph idx="2" type="pic"/>
          </p:nvPr>
        </p:nvSpPr>
        <p:spPr>
          <a:xfrm>
            <a:off x="4627563" y="0"/>
            <a:ext cx="7564437" cy="6858000"/>
          </a:xfrm>
          <a:prstGeom prst="rect">
            <a:avLst/>
          </a:prstGeom>
          <a:noFill/>
          <a:ln>
            <a:noFill/>
          </a:ln>
        </p:spPr>
      </p:sp>
      <p:sp>
        <p:nvSpPr>
          <p:cNvPr id="3138" name="Google Shape;3138;p205"/>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31" name="Shape 131"/>
        <p:cNvGrpSpPr/>
        <p:nvPr/>
      </p:nvGrpSpPr>
      <p:grpSpPr>
        <a:xfrm>
          <a:off x="0" y="0"/>
          <a:ext cx="0" cy="0"/>
          <a:chOff x="0" y="0"/>
          <a:chExt cx="0" cy="0"/>
        </a:xfrm>
      </p:grpSpPr>
      <p:sp>
        <p:nvSpPr>
          <p:cNvPr id="132" name="Google Shape;132;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3" name="Google Shape;133;p11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p:cSld name="1_Thank you">
    <p:bg>
      <p:bgPr>
        <a:gradFill>
          <a:gsLst>
            <a:gs pos="0">
              <a:srgbClr val="8F171C"/>
            </a:gs>
            <a:gs pos="100000">
              <a:schemeClr val="dk2"/>
            </a:gs>
          </a:gsLst>
          <a:lin ang="5400000" scaled="0"/>
        </a:gradFill>
      </p:bgPr>
    </p:bg>
    <p:spTree>
      <p:nvGrpSpPr>
        <p:cNvPr id="3142" name="Shape 3142"/>
        <p:cNvGrpSpPr/>
        <p:nvPr/>
      </p:nvGrpSpPr>
      <p:grpSpPr>
        <a:xfrm>
          <a:off x="0" y="0"/>
          <a:ext cx="0" cy="0"/>
          <a:chOff x="0" y="0"/>
          <a:chExt cx="0" cy="0"/>
        </a:xfrm>
      </p:grpSpPr>
      <p:grpSp>
        <p:nvGrpSpPr>
          <p:cNvPr id="3143" name="Google Shape;3143;p51"/>
          <p:cNvGrpSpPr/>
          <p:nvPr/>
        </p:nvGrpSpPr>
        <p:grpSpPr>
          <a:xfrm>
            <a:off x="647700" y="5924400"/>
            <a:ext cx="1951864" cy="324000"/>
            <a:chOff x="3753875" y="6160946"/>
            <a:chExt cx="1951864" cy="324000"/>
          </a:xfrm>
        </p:grpSpPr>
        <p:pic>
          <p:nvPicPr>
            <p:cNvPr id="3144" name="Google Shape;3144;p5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45" name="Google Shape;3145;p5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46" name="Google Shape;3146;p5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47" name="Google Shape;3147;p5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48" name="Google Shape;3148;p5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49" name="Google Shape;3149;p5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50" name="Google Shape;3150;p51"/>
          <p:cNvSpPr/>
          <p:nvPr>
            <p:ph idx="2" type="pic"/>
          </p:nvPr>
        </p:nvSpPr>
        <p:spPr>
          <a:xfrm>
            <a:off x="4627563" y="0"/>
            <a:ext cx="7564437" cy="6858000"/>
          </a:xfrm>
          <a:prstGeom prst="rect">
            <a:avLst/>
          </a:prstGeom>
          <a:noFill/>
          <a:ln>
            <a:noFill/>
          </a:ln>
        </p:spPr>
      </p:sp>
      <p:sp>
        <p:nvSpPr>
          <p:cNvPr id="3151" name="Google Shape;3151;p51"/>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3152" name="Shape 3152"/>
        <p:cNvGrpSpPr/>
        <p:nvPr/>
      </p:nvGrpSpPr>
      <p:grpSpPr>
        <a:xfrm>
          <a:off x="0" y="0"/>
          <a:ext cx="0" cy="0"/>
          <a:chOff x="0" y="0"/>
          <a:chExt cx="0" cy="0"/>
        </a:xfrm>
      </p:grpSpPr>
      <p:sp>
        <p:nvSpPr>
          <p:cNvPr id="3153" name="Google Shape;3153;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4" name="Google Shape;3154;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3155" name="Google Shape;3155;p52"/>
          <p:cNvGrpSpPr/>
          <p:nvPr/>
        </p:nvGrpSpPr>
        <p:grpSpPr>
          <a:xfrm>
            <a:off x="10668000" y="304798"/>
            <a:ext cx="1179720" cy="581555"/>
            <a:chOff x="969962" y="2846965"/>
            <a:chExt cx="1740598" cy="872299"/>
          </a:xfrm>
        </p:grpSpPr>
        <p:sp>
          <p:nvSpPr>
            <p:cNvPr id="3156" name="Google Shape;3156;p52"/>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7" name="Google Shape;3157;p52"/>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8" name="Google Shape;3158;p52"/>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9" name="Google Shape;3159;p52"/>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0" name="Google Shape;3160;p52"/>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1" name="Google Shape;3161;p52"/>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2" name="Google Shape;3162;p52"/>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3" name="Google Shape;3163;p52"/>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4" name="Google Shape;3164;p52"/>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5" name="Google Shape;3165;p52"/>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6" name="Google Shape;3166;p52"/>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7" name="Google Shape;3167;p52"/>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8" name="Google Shape;3168;p52"/>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9" name="Google Shape;3169;p52"/>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0" name="Google Shape;3170;p52"/>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1" name="Google Shape;3171;p52"/>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2" name="Google Shape;3172;p52"/>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3" name="Google Shape;3173;p52"/>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4" name="Google Shape;3174;p52"/>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5" name="Google Shape;3175;p52"/>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6" name="Google Shape;3176;p52"/>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7" name="Google Shape;3177;p52"/>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8" name="Google Shape;3178;p52"/>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3179" name="Shape 3179"/>
        <p:cNvGrpSpPr/>
        <p:nvPr/>
      </p:nvGrpSpPr>
      <p:grpSpPr>
        <a:xfrm>
          <a:off x="0" y="0"/>
          <a:ext cx="0" cy="0"/>
          <a:chOff x="0" y="0"/>
          <a:chExt cx="0" cy="0"/>
        </a:xfrm>
      </p:grpSpPr>
      <p:grpSp>
        <p:nvGrpSpPr>
          <p:cNvPr id="3180" name="Google Shape;3180;p206"/>
          <p:cNvGrpSpPr/>
          <p:nvPr/>
        </p:nvGrpSpPr>
        <p:grpSpPr>
          <a:xfrm>
            <a:off x="10668000" y="304798"/>
            <a:ext cx="1179720" cy="581555"/>
            <a:chOff x="969962" y="2846965"/>
            <a:chExt cx="1740598" cy="872299"/>
          </a:xfrm>
        </p:grpSpPr>
        <p:sp>
          <p:nvSpPr>
            <p:cNvPr id="3181" name="Google Shape;3181;p20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2" name="Google Shape;3182;p20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3" name="Google Shape;3183;p20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4" name="Google Shape;3184;p20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5" name="Google Shape;3185;p20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6" name="Google Shape;3186;p20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7" name="Google Shape;3187;p20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8" name="Google Shape;3188;p20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9" name="Google Shape;3189;p20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0" name="Google Shape;3190;p20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1" name="Google Shape;3191;p20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2" name="Google Shape;3192;p20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3" name="Google Shape;3193;p20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4" name="Google Shape;3194;p20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5" name="Google Shape;3195;p20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6" name="Google Shape;3196;p20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7" name="Google Shape;3197;p20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8" name="Google Shape;3198;p20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9" name="Google Shape;3199;p20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00" name="Google Shape;3200;p20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01" name="Google Shape;3201;p20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02" name="Google Shape;3202;p20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03" name="Google Shape;3203;p20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204" name="Google Shape;3204;p20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3205" name="Google Shape;3205;p20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6" name="Google Shape;3206;p206"/>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7" name="Google Shape;3207;p206"/>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208" name="Shape 3208"/>
        <p:cNvGrpSpPr/>
        <p:nvPr/>
      </p:nvGrpSpPr>
      <p:grpSpPr>
        <a:xfrm>
          <a:off x="0" y="0"/>
          <a:ext cx="0" cy="0"/>
          <a:chOff x="0" y="0"/>
          <a:chExt cx="0" cy="0"/>
        </a:xfrm>
      </p:grpSpPr>
      <p:sp>
        <p:nvSpPr>
          <p:cNvPr id="3209" name="Google Shape;3209;p207"/>
          <p:cNvSpPr/>
          <p:nvPr>
            <p:ph idx="2" type="pic"/>
          </p:nvPr>
        </p:nvSpPr>
        <p:spPr>
          <a:xfrm>
            <a:off x="380974" y="374463"/>
            <a:ext cx="8280000" cy="6120000"/>
          </a:xfrm>
          <a:prstGeom prst="rect">
            <a:avLst/>
          </a:prstGeom>
          <a:noFill/>
          <a:ln>
            <a:noFill/>
          </a:ln>
        </p:spPr>
      </p:sp>
      <p:sp>
        <p:nvSpPr>
          <p:cNvPr id="3210" name="Google Shape;3210;p207"/>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11" name="Google Shape;3211;p207"/>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2" name="Google Shape;3212;p207"/>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13" name="Google Shape;3213;p207"/>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3214" name="Google Shape;3214;p207"/>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215" name="Shape 3215"/>
        <p:cNvGrpSpPr/>
        <p:nvPr/>
      </p:nvGrpSpPr>
      <p:grpSpPr>
        <a:xfrm>
          <a:off x="0" y="0"/>
          <a:ext cx="0" cy="0"/>
          <a:chOff x="0" y="0"/>
          <a:chExt cx="0" cy="0"/>
        </a:xfrm>
      </p:grpSpPr>
      <p:sp>
        <p:nvSpPr>
          <p:cNvPr id="3216" name="Google Shape;3216;p208"/>
          <p:cNvSpPr/>
          <p:nvPr>
            <p:ph idx="2" type="pic"/>
          </p:nvPr>
        </p:nvSpPr>
        <p:spPr>
          <a:xfrm>
            <a:off x="360000" y="360000"/>
            <a:ext cx="11484000" cy="6120000"/>
          </a:xfrm>
          <a:prstGeom prst="rect">
            <a:avLst/>
          </a:prstGeom>
          <a:noFill/>
          <a:ln>
            <a:noFill/>
          </a:ln>
        </p:spPr>
      </p:sp>
      <p:sp>
        <p:nvSpPr>
          <p:cNvPr id="3217" name="Google Shape;3217;p208"/>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18" name="Google Shape;3218;p208"/>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219" name="Google Shape;3219;p208"/>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3220" name="Shape 3220"/>
        <p:cNvGrpSpPr/>
        <p:nvPr/>
      </p:nvGrpSpPr>
      <p:grpSpPr>
        <a:xfrm>
          <a:off x="0" y="0"/>
          <a:ext cx="0" cy="0"/>
          <a:chOff x="0" y="0"/>
          <a:chExt cx="0" cy="0"/>
        </a:xfrm>
      </p:grpSpPr>
      <p:sp>
        <p:nvSpPr>
          <p:cNvPr id="3221" name="Google Shape;3221;p209"/>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22" name="Google Shape;3222;p209"/>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3223" name="Google Shape;3223;p209"/>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4" name="Google Shape;3224;p209"/>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3225" name="Shape 3225"/>
        <p:cNvGrpSpPr/>
        <p:nvPr/>
      </p:nvGrpSpPr>
      <p:grpSpPr>
        <a:xfrm>
          <a:off x="0" y="0"/>
          <a:ext cx="0" cy="0"/>
          <a:chOff x="0" y="0"/>
          <a:chExt cx="0" cy="0"/>
        </a:xfrm>
      </p:grpSpPr>
      <p:sp>
        <p:nvSpPr>
          <p:cNvPr id="3226" name="Google Shape;3226;p210"/>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7" name="Google Shape;3227;p210"/>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8" name="Google Shape;3228;p210"/>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9" name="Google Shape;3229;p210"/>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3230" name="Shape 3230"/>
        <p:cNvGrpSpPr/>
        <p:nvPr/>
      </p:nvGrpSpPr>
      <p:grpSpPr>
        <a:xfrm>
          <a:off x="0" y="0"/>
          <a:ext cx="0" cy="0"/>
          <a:chOff x="0" y="0"/>
          <a:chExt cx="0" cy="0"/>
        </a:xfrm>
      </p:grpSpPr>
      <p:sp>
        <p:nvSpPr>
          <p:cNvPr id="3231" name="Google Shape;3231;p21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32" name="Google Shape;3232;p2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3" name="Google Shape;3233;p2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3234" name="Shape 3234"/>
        <p:cNvGrpSpPr/>
        <p:nvPr/>
      </p:nvGrpSpPr>
      <p:grpSpPr>
        <a:xfrm>
          <a:off x="0" y="0"/>
          <a:ext cx="0" cy="0"/>
          <a:chOff x="0" y="0"/>
          <a:chExt cx="0" cy="0"/>
        </a:xfrm>
      </p:grpSpPr>
      <p:pic>
        <p:nvPicPr>
          <p:cNvPr id="3235" name="Google Shape;3235;p21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236" name="Google Shape;3236;p21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7" name="Google Shape;3237;p21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8" name="Google Shape;3238;p21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3239" name="Shape 3239"/>
        <p:cNvGrpSpPr/>
        <p:nvPr/>
      </p:nvGrpSpPr>
      <p:grpSpPr>
        <a:xfrm>
          <a:off x="0" y="0"/>
          <a:ext cx="0" cy="0"/>
          <a:chOff x="0" y="0"/>
          <a:chExt cx="0" cy="0"/>
        </a:xfrm>
      </p:grpSpPr>
      <p:sp>
        <p:nvSpPr>
          <p:cNvPr id="3240" name="Google Shape;3240;p21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1" name="Google Shape;3241;p21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2" name="Google Shape;3242;p21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34" name="Shape 134"/>
        <p:cNvGrpSpPr/>
        <p:nvPr/>
      </p:nvGrpSpPr>
      <p:grpSpPr>
        <a:xfrm>
          <a:off x="0" y="0"/>
          <a:ext cx="0" cy="0"/>
          <a:chOff x="0" y="0"/>
          <a:chExt cx="0" cy="0"/>
        </a:xfrm>
      </p:grpSpPr>
      <p:sp>
        <p:nvSpPr>
          <p:cNvPr id="135" name="Google Shape;135;p11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 name="Google Shape;136;p112"/>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7" name="Google Shape;137;p112"/>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8" name="Google Shape;138;p11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1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112"/>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12"/>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12"/>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3243" name="Shape 3243"/>
        <p:cNvGrpSpPr/>
        <p:nvPr/>
      </p:nvGrpSpPr>
      <p:grpSpPr>
        <a:xfrm>
          <a:off x="0" y="0"/>
          <a:ext cx="0" cy="0"/>
          <a:chOff x="0" y="0"/>
          <a:chExt cx="0" cy="0"/>
        </a:xfrm>
      </p:grpSpPr>
      <p:pic>
        <p:nvPicPr>
          <p:cNvPr id="3244" name="Google Shape;3244;p21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245" name="Google Shape;3245;p21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6" name="Google Shape;3246;p21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7" name="Google Shape;3247;p21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3248" name="Shape 3248"/>
        <p:cNvGrpSpPr/>
        <p:nvPr/>
      </p:nvGrpSpPr>
      <p:grpSpPr>
        <a:xfrm>
          <a:off x="0" y="0"/>
          <a:ext cx="0" cy="0"/>
          <a:chOff x="0" y="0"/>
          <a:chExt cx="0" cy="0"/>
        </a:xfrm>
      </p:grpSpPr>
      <p:sp>
        <p:nvSpPr>
          <p:cNvPr id="3249" name="Google Shape;3249;p21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0" name="Google Shape;3250;p21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1" name="Google Shape;3251;p21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3252" name="Shape 3252"/>
        <p:cNvGrpSpPr/>
        <p:nvPr/>
      </p:nvGrpSpPr>
      <p:grpSpPr>
        <a:xfrm>
          <a:off x="0" y="0"/>
          <a:ext cx="0" cy="0"/>
          <a:chOff x="0" y="0"/>
          <a:chExt cx="0" cy="0"/>
        </a:xfrm>
      </p:grpSpPr>
      <p:sp>
        <p:nvSpPr>
          <p:cNvPr id="3253" name="Google Shape;3253;p21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54" name="Google Shape;3254;p21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5" name="Google Shape;3255;p21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6" name="Google Shape;3256;p21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3257" name="Shape 3257"/>
        <p:cNvGrpSpPr/>
        <p:nvPr/>
      </p:nvGrpSpPr>
      <p:grpSpPr>
        <a:xfrm>
          <a:off x="0" y="0"/>
          <a:ext cx="0" cy="0"/>
          <a:chOff x="0" y="0"/>
          <a:chExt cx="0" cy="0"/>
        </a:xfrm>
      </p:grpSpPr>
      <p:sp>
        <p:nvSpPr>
          <p:cNvPr id="3258" name="Google Shape;3258;p21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59" name="Google Shape;3259;p21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0" name="Google Shape;3260;p217"/>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3261" name="Shape 3261"/>
        <p:cNvGrpSpPr/>
        <p:nvPr/>
      </p:nvGrpSpPr>
      <p:grpSpPr>
        <a:xfrm>
          <a:off x="0" y="0"/>
          <a:ext cx="0" cy="0"/>
          <a:chOff x="0" y="0"/>
          <a:chExt cx="0" cy="0"/>
        </a:xfrm>
      </p:grpSpPr>
      <p:sp>
        <p:nvSpPr>
          <p:cNvPr id="3262" name="Google Shape;3262;p21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63" name="Google Shape;3263;p21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4" name="Google Shape;3264;p21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3265" name="Shape 3265"/>
        <p:cNvGrpSpPr/>
        <p:nvPr/>
      </p:nvGrpSpPr>
      <p:grpSpPr>
        <a:xfrm>
          <a:off x="0" y="0"/>
          <a:ext cx="0" cy="0"/>
          <a:chOff x="0" y="0"/>
          <a:chExt cx="0" cy="0"/>
        </a:xfrm>
      </p:grpSpPr>
      <p:sp>
        <p:nvSpPr>
          <p:cNvPr id="3266" name="Google Shape;3266;p21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7" name="Google Shape;3267;p21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8" name="Google Shape;3268;p21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3269" name="Shape 3269"/>
        <p:cNvGrpSpPr/>
        <p:nvPr/>
      </p:nvGrpSpPr>
      <p:grpSpPr>
        <a:xfrm>
          <a:off x="0" y="0"/>
          <a:ext cx="0" cy="0"/>
          <a:chOff x="0" y="0"/>
          <a:chExt cx="0" cy="0"/>
        </a:xfrm>
      </p:grpSpPr>
      <p:sp>
        <p:nvSpPr>
          <p:cNvPr id="3270" name="Google Shape;3270;p2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3271" name="Shape 3271"/>
        <p:cNvGrpSpPr/>
        <p:nvPr/>
      </p:nvGrpSpPr>
      <p:grpSpPr>
        <a:xfrm>
          <a:off x="0" y="0"/>
          <a:ext cx="0" cy="0"/>
          <a:chOff x="0" y="0"/>
          <a:chExt cx="0" cy="0"/>
        </a:xfrm>
      </p:grpSpPr>
      <p:sp>
        <p:nvSpPr>
          <p:cNvPr id="3272" name="Google Shape;3272;p2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273" name="Google Shape;3273;p22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3274" name="Shape 3274"/>
        <p:cNvGrpSpPr/>
        <p:nvPr/>
      </p:nvGrpSpPr>
      <p:grpSpPr>
        <a:xfrm>
          <a:off x="0" y="0"/>
          <a:ext cx="0" cy="0"/>
          <a:chOff x="0" y="0"/>
          <a:chExt cx="0" cy="0"/>
        </a:xfrm>
      </p:grpSpPr>
      <p:sp>
        <p:nvSpPr>
          <p:cNvPr id="3275" name="Google Shape;3275;p22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6" name="Google Shape;3276;p222"/>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277" name="Google Shape;3277;p222"/>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278" name="Google Shape;3278;p22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9" name="Google Shape;3279;p22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0" name="Google Shape;3280;p222"/>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1" name="Google Shape;3281;p222"/>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2" name="Google Shape;3282;p222"/>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3283" name="Shape 3283"/>
        <p:cNvGrpSpPr/>
        <p:nvPr/>
      </p:nvGrpSpPr>
      <p:grpSpPr>
        <a:xfrm>
          <a:off x="0" y="0"/>
          <a:ext cx="0" cy="0"/>
          <a:chOff x="0" y="0"/>
          <a:chExt cx="0" cy="0"/>
        </a:xfrm>
      </p:grpSpPr>
      <p:sp>
        <p:nvSpPr>
          <p:cNvPr id="3284" name="Google Shape;3284;p223"/>
          <p:cNvSpPr/>
          <p:nvPr>
            <p:ph idx="2" type="pic"/>
          </p:nvPr>
        </p:nvSpPr>
        <p:spPr>
          <a:xfrm>
            <a:off x="0" y="-7067"/>
            <a:ext cx="12192000" cy="3743325"/>
          </a:xfrm>
          <a:prstGeom prst="rect">
            <a:avLst/>
          </a:prstGeom>
          <a:noFill/>
          <a:ln>
            <a:noFill/>
          </a:ln>
        </p:spPr>
      </p:sp>
      <p:sp>
        <p:nvSpPr>
          <p:cNvPr id="3285" name="Google Shape;3285;p22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6" name="Google Shape;3286;p223"/>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87" name="Google Shape;3287;p223"/>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8" name="Google Shape;3288;p223"/>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9" name="Google Shape;3289;p223"/>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0" name="Google Shape;3290;p223"/>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1" name="Google Shape;3291;p223"/>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2" name="Google Shape;3292;p223"/>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3" name="Google Shape;3293;p223"/>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4" name="Google Shape;3294;p223"/>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295" name="Google Shape;3295;p223"/>
          <p:cNvGraphicFramePr/>
          <p:nvPr/>
        </p:nvGraphicFramePr>
        <p:xfrm>
          <a:off x="2128110" y="2485373"/>
          <a:ext cx="2283579" cy="1522386"/>
        </p:xfrm>
        <a:graphic>
          <a:graphicData uri="http://schemas.openxmlformats.org/drawingml/2006/chart">
            <c:chart r:id="rId2"/>
          </a:graphicData>
        </a:graphic>
      </p:graphicFrame>
      <p:sp>
        <p:nvSpPr>
          <p:cNvPr id="3296" name="Google Shape;3296;p223"/>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7" name="Google Shape;3297;p223"/>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298" name="Google Shape;3298;p223"/>
          <p:cNvGraphicFramePr/>
          <p:nvPr/>
        </p:nvGraphicFramePr>
        <p:xfrm>
          <a:off x="4956596" y="2485373"/>
          <a:ext cx="2283579" cy="1522386"/>
        </p:xfrm>
        <a:graphic>
          <a:graphicData uri="http://schemas.openxmlformats.org/drawingml/2006/chart">
            <c:chart r:id="rId3"/>
          </a:graphicData>
        </a:graphic>
      </p:graphicFrame>
      <p:sp>
        <p:nvSpPr>
          <p:cNvPr id="3299" name="Google Shape;3299;p223"/>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0" name="Google Shape;3300;p223"/>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301" name="Google Shape;3301;p223"/>
          <p:cNvGraphicFramePr/>
          <p:nvPr/>
        </p:nvGraphicFramePr>
        <p:xfrm>
          <a:off x="7771209" y="2472275"/>
          <a:ext cx="2283579" cy="1522386"/>
        </p:xfrm>
        <a:graphic>
          <a:graphicData uri="http://schemas.openxmlformats.org/drawingml/2006/chart">
            <c:chart r:id="rId4"/>
          </a:graphicData>
        </a:graphic>
      </p:graphicFrame>
      <p:sp>
        <p:nvSpPr>
          <p:cNvPr id="3302" name="Google Shape;3302;p223"/>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3" name="Google Shape;3303;p223"/>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4" name="Google Shape;3304;p223"/>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5" name="Google Shape;3305;p22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6" name="Google Shape;3306;p223"/>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7" name="Google Shape;3307;p223"/>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8" name="Google Shape;3308;p223"/>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9" name="Google Shape;3309;p223"/>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0" name="Google Shape;3310;p223"/>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1" name="Google Shape;3311;p223"/>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2" name="Google Shape;3312;p223"/>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3" name="Google Shape;3313;p223"/>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4" name="Google Shape;3314;p223"/>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5" name="Google Shape;3315;p223"/>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16" name="Google Shape;3316;p223"/>
          <p:cNvGraphicFramePr/>
          <p:nvPr/>
        </p:nvGraphicFramePr>
        <p:xfrm>
          <a:off x="696554" y="3246336"/>
          <a:ext cx="2283579" cy="1522386"/>
        </p:xfrm>
        <a:graphic>
          <a:graphicData uri="http://schemas.openxmlformats.org/drawingml/2006/chart">
            <c:chart r:id="rId5"/>
          </a:graphicData>
        </a:graphic>
      </p:graphicFrame>
      <p:sp>
        <p:nvSpPr>
          <p:cNvPr id="3317" name="Google Shape;3317;p223"/>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8" name="Google Shape;3318;p223"/>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19" name="Google Shape;3319;p223"/>
          <p:cNvGraphicFramePr/>
          <p:nvPr/>
        </p:nvGraphicFramePr>
        <p:xfrm>
          <a:off x="3527104" y="3184215"/>
          <a:ext cx="2283579" cy="1522386"/>
        </p:xfrm>
        <a:graphic>
          <a:graphicData uri="http://schemas.openxmlformats.org/drawingml/2006/chart">
            <c:chart r:id="rId6"/>
          </a:graphicData>
        </a:graphic>
      </p:graphicFrame>
      <p:sp>
        <p:nvSpPr>
          <p:cNvPr id="3320" name="Google Shape;3320;p223"/>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1" name="Google Shape;3321;p223"/>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22" name="Google Shape;3322;p223"/>
          <p:cNvGraphicFramePr/>
          <p:nvPr/>
        </p:nvGraphicFramePr>
        <p:xfrm>
          <a:off x="6373338" y="3195523"/>
          <a:ext cx="2283579" cy="1522386"/>
        </p:xfrm>
        <a:graphic>
          <a:graphicData uri="http://schemas.openxmlformats.org/drawingml/2006/chart">
            <c:chart r:id="rId7"/>
          </a:graphicData>
        </a:graphic>
      </p:graphicFrame>
      <p:sp>
        <p:nvSpPr>
          <p:cNvPr id="3323" name="Google Shape;3323;p223"/>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4" name="Google Shape;3324;p223"/>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25" name="Google Shape;3325;p223"/>
          <p:cNvGraphicFramePr/>
          <p:nvPr/>
        </p:nvGraphicFramePr>
        <p:xfrm>
          <a:off x="9222809" y="3173171"/>
          <a:ext cx="2283579" cy="1522386"/>
        </p:xfrm>
        <a:graphic>
          <a:graphicData uri="http://schemas.openxmlformats.org/drawingml/2006/chart">
            <c:chart r:id="rId8"/>
          </a:graphicData>
        </a:graphic>
      </p:graphicFrame>
      <p:sp>
        <p:nvSpPr>
          <p:cNvPr id="3326" name="Google Shape;3326;p223"/>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7" name="Google Shape;3327;p223"/>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43" name="Shape 143"/>
        <p:cNvGrpSpPr/>
        <p:nvPr/>
      </p:nvGrpSpPr>
      <p:grpSpPr>
        <a:xfrm>
          <a:off x="0" y="0"/>
          <a:ext cx="0" cy="0"/>
          <a:chOff x="0" y="0"/>
          <a:chExt cx="0" cy="0"/>
        </a:xfrm>
      </p:grpSpPr>
      <p:sp>
        <p:nvSpPr>
          <p:cNvPr id="144" name="Google Shape;144;p113"/>
          <p:cNvSpPr/>
          <p:nvPr>
            <p:ph idx="2" type="pic"/>
          </p:nvPr>
        </p:nvSpPr>
        <p:spPr>
          <a:xfrm>
            <a:off x="0" y="-7067"/>
            <a:ext cx="12192000" cy="3743325"/>
          </a:xfrm>
          <a:prstGeom prst="rect">
            <a:avLst/>
          </a:prstGeom>
          <a:noFill/>
          <a:ln>
            <a:noFill/>
          </a:ln>
        </p:spPr>
      </p:sp>
      <p:sp>
        <p:nvSpPr>
          <p:cNvPr id="145" name="Google Shape;145;p11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113"/>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7" name="Google Shape;147;p113"/>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 name="Google Shape;148;p113"/>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Google Shape;149;p113"/>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113"/>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113"/>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113"/>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3" name="Google Shape;153;p113"/>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113"/>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5" name="Google Shape;155;p113"/>
          <p:cNvGraphicFramePr/>
          <p:nvPr/>
        </p:nvGraphicFramePr>
        <p:xfrm>
          <a:off x="2128110" y="2485373"/>
          <a:ext cx="2283579" cy="1522386"/>
        </p:xfrm>
        <a:graphic>
          <a:graphicData uri="http://schemas.openxmlformats.org/drawingml/2006/chart">
            <c:chart r:id="rId2"/>
          </a:graphicData>
        </a:graphic>
      </p:graphicFrame>
      <p:sp>
        <p:nvSpPr>
          <p:cNvPr id="156" name="Google Shape;156;p113"/>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 name="Google Shape;157;p113"/>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8" name="Google Shape;158;p113"/>
          <p:cNvGraphicFramePr/>
          <p:nvPr/>
        </p:nvGraphicFramePr>
        <p:xfrm>
          <a:off x="4956596" y="2485373"/>
          <a:ext cx="2283579" cy="1522386"/>
        </p:xfrm>
        <a:graphic>
          <a:graphicData uri="http://schemas.openxmlformats.org/drawingml/2006/chart">
            <c:chart r:id="rId3"/>
          </a:graphicData>
        </a:graphic>
      </p:graphicFrame>
      <p:sp>
        <p:nvSpPr>
          <p:cNvPr id="159" name="Google Shape;159;p113"/>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Google Shape;160;p113"/>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61" name="Google Shape;161;p113"/>
          <p:cNvGraphicFramePr/>
          <p:nvPr/>
        </p:nvGraphicFramePr>
        <p:xfrm>
          <a:off x="7771209" y="2472275"/>
          <a:ext cx="2283579" cy="1522386"/>
        </p:xfrm>
        <a:graphic>
          <a:graphicData uri="http://schemas.openxmlformats.org/drawingml/2006/chart">
            <c:chart r:id="rId4"/>
          </a:graphicData>
        </a:graphic>
      </p:graphicFrame>
      <p:sp>
        <p:nvSpPr>
          <p:cNvPr id="162" name="Google Shape;162;p113"/>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 name="Google Shape;163;p113"/>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113"/>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 name="Google Shape;165;p11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113"/>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13"/>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113"/>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113"/>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13"/>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13"/>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113"/>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113"/>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113"/>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113"/>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76" name="Google Shape;176;p113"/>
          <p:cNvGraphicFramePr/>
          <p:nvPr/>
        </p:nvGraphicFramePr>
        <p:xfrm>
          <a:off x="696554" y="3246336"/>
          <a:ext cx="2283579" cy="1522386"/>
        </p:xfrm>
        <a:graphic>
          <a:graphicData uri="http://schemas.openxmlformats.org/drawingml/2006/chart">
            <c:chart r:id="rId5"/>
          </a:graphicData>
        </a:graphic>
      </p:graphicFrame>
      <p:sp>
        <p:nvSpPr>
          <p:cNvPr id="177" name="Google Shape;177;p113"/>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 name="Google Shape;178;p113"/>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79" name="Google Shape;179;p113"/>
          <p:cNvGraphicFramePr/>
          <p:nvPr/>
        </p:nvGraphicFramePr>
        <p:xfrm>
          <a:off x="3527104" y="3184215"/>
          <a:ext cx="2283579" cy="1522386"/>
        </p:xfrm>
        <a:graphic>
          <a:graphicData uri="http://schemas.openxmlformats.org/drawingml/2006/chart">
            <c:chart r:id="rId6"/>
          </a:graphicData>
        </a:graphic>
      </p:graphicFrame>
      <p:sp>
        <p:nvSpPr>
          <p:cNvPr id="180" name="Google Shape;180;p113"/>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 name="Google Shape;181;p113"/>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2" name="Google Shape;182;p113"/>
          <p:cNvGraphicFramePr/>
          <p:nvPr/>
        </p:nvGraphicFramePr>
        <p:xfrm>
          <a:off x="6373338" y="3195523"/>
          <a:ext cx="2283579" cy="1522386"/>
        </p:xfrm>
        <a:graphic>
          <a:graphicData uri="http://schemas.openxmlformats.org/drawingml/2006/chart">
            <c:chart r:id="rId7"/>
          </a:graphicData>
        </a:graphic>
      </p:graphicFrame>
      <p:sp>
        <p:nvSpPr>
          <p:cNvPr id="183" name="Google Shape;183;p113"/>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 name="Google Shape;184;p113"/>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5" name="Google Shape;185;p113"/>
          <p:cNvGraphicFramePr/>
          <p:nvPr/>
        </p:nvGraphicFramePr>
        <p:xfrm>
          <a:off x="9222809" y="3173171"/>
          <a:ext cx="2283579" cy="1522386"/>
        </p:xfrm>
        <a:graphic>
          <a:graphicData uri="http://schemas.openxmlformats.org/drawingml/2006/chart">
            <c:chart r:id="rId8"/>
          </a:graphicData>
        </a:graphic>
      </p:graphicFrame>
      <p:sp>
        <p:nvSpPr>
          <p:cNvPr id="186" name="Google Shape;186;p113"/>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113"/>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3328" name="Shape 3328"/>
        <p:cNvGrpSpPr/>
        <p:nvPr/>
      </p:nvGrpSpPr>
      <p:grpSpPr>
        <a:xfrm>
          <a:off x="0" y="0"/>
          <a:ext cx="0" cy="0"/>
          <a:chOff x="0" y="0"/>
          <a:chExt cx="0" cy="0"/>
        </a:xfrm>
      </p:grpSpPr>
      <p:sp>
        <p:nvSpPr>
          <p:cNvPr id="3329" name="Google Shape;3329;p224"/>
          <p:cNvSpPr/>
          <p:nvPr>
            <p:ph idx="2" type="pic"/>
          </p:nvPr>
        </p:nvSpPr>
        <p:spPr>
          <a:xfrm>
            <a:off x="0" y="-7067"/>
            <a:ext cx="12192000" cy="3743325"/>
          </a:xfrm>
          <a:prstGeom prst="rect">
            <a:avLst/>
          </a:prstGeom>
          <a:noFill/>
          <a:ln>
            <a:noFill/>
          </a:ln>
        </p:spPr>
      </p:sp>
      <p:sp>
        <p:nvSpPr>
          <p:cNvPr id="3330" name="Google Shape;3330;p22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1" name="Google Shape;3331;p224"/>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32" name="Google Shape;3332;p224"/>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3" name="Google Shape;3333;p224"/>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34" name="Google Shape;3334;p224"/>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35" name="Google Shape;3335;p224"/>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36" name="Google Shape;3336;p224"/>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337" name="Google Shape;3337;p224"/>
          <p:cNvGraphicFramePr/>
          <p:nvPr/>
        </p:nvGraphicFramePr>
        <p:xfrm>
          <a:off x="3509441" y="2485373"/>
          <a:ext cx="2283579" cy="1522386"/>
        </p:xfrm>
        <a:graphic>
          <a:graphicData uri="http://schemas.openxmlformats.org/drawingml/2006/chart">
            <c:chart r:id="rId2"/>
          </a:graphicData>
        </a:graphic>
      </p:graphicFrame>
      <p:sp>
        <p:nvSpPr>
          <p:cNvPr id="3338" name="Google Shape;3338;p224"/>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9" name="Google Shape;3339;p224"/>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340" name="Google Shape;3340;p224"/>
          <p:cNvGraphicFramePr/>
          <p:nvPr/>
        </p:nvGraphicFramePr>
        <p:xfrm>
          <a:off x="6337927" y="2485373"/>
          <a:ext cx="2283579" cy="1522386"/>
        </p:xfrm>
        <a:graphic>
          <a:graphicData uri="http://schemas.openxmlformats.org/drawingml/2006/chart">
            <c:chart r:id="rId3"/>
          </a:graphicData>
        </a:graphic>
      </p:graphicFrame>
      <p:sp>
        <p:nvSpPr>
          <p:cNvPr id="3341" name="Google Shape;3341;p224"/>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42" name="Google Shape;3342;p224"/>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43" name="Google Shape;3343;p224"/>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44" name="Google Shape;3344;p22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5" name="Google Shape;3345;p224"/>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6" name="Google Shape;3346;p224"/>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7" name="Google Shape;3347;p224"/>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8" name="Google Shape;3348;p224"/>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9" name="Google Shape;3349;p224"/>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0" name="Google Shape;3350;p224"/>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1" name="Google Shape;3351;p224"/>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52" name="Google Shape;3352;p224"/>
          <p:cNvGraphicFramePr/>
          <p:nvPr/>
        </p:nvGraphicFramePr>
        <p:xfrm>
          <a:off x="2077885" y="3246336"/>
          <a:ext cx="2283579" cy="1522386"/>
        </p:xfrm>
        <a:graphic>
          <a:graphicData uri="http://schemas.openxmlformats.org/drawingml/2006/chart">
            <c:chart r:id="rId4"/>
          </a:graphicData>
        </a:graphic>
      </p:graphicFrame>
      <p:sp>
        <p:nvSpPr>
          <p:cNvPr id="3353" name="Google Shape;3353;p224"/>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4" name="Google Shape;3354;p224"/>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55" name="Google Shape;3355;p224"/>
          <p:cNvGraphicFramePr/>
          <p:nvPr/>
        </p:nvGraphicFramePr>
        <p:xfrm>
          <a:off x="4908435" y="3184215"/>
          <a:ext cx="2283579" cy="1522386"/>
        </p:xfrm>
        <a:graphic>
          <a:graphicData uri="http://schemas.openxmlformats.org/drawingml/2006/chart">
            <c:chart r:id="rId5"/>
          </a:graphicData>
        </a:graphic>
      </p:graphicFrame>
      <p:sp>
        <p:nvSpPr>
          <p:cNvPr id="3356" name="Google Shape;3356;p224"/>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7" name="Google Shape;3357;p224"/>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58" name="Google Shape;3358;p224"/>
          <p:cNvGraphicFramePr/>
          <p:nvPr/>
        </p:nvGraphicFramePr>
        <p:xfrm>
          <a:off x="7754669" y="3195523"/>
          <a:ext cx="2283579" cy="1522386"/>
        </p:xfrm>
        <a:graphic>
          <a:graphicData uri="http://schemas.openxmlformats.org/drawingml/2006/chart">
            <c:chart r:id="rId6"/>
          </a:graphicData>
        </a:graphic>
      </p:graphicFrame>
      <p:sp>
        <p:nvSpPr>
          <p:cNvPr id="3359" name="Google Shape;3359;p224"/>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60" name="Google Shape;3360;p224"/>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3361" name="Shape 3361"/>
        <p:cNvGrpSpPr/>
        <p:nvPr/>
      </p:nvGrpSpPr>
      <p:grpSpPr>
        <a:xfrm>
          <a:off x="0" y="0"/>
          <a:ext cx="0" cy="0"/>
          <a:chOff x="0" y="0"/>
          <a:chExt cx="0" cy="0"/>
        </a:xfrm>
      </p:grpSpPr>
      <p:sp>
        <p:nvSpPr>
          <p:cNvPr id="3362" name="Google Shape;3362;p225"/>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63" name="Google Shape;3363;p225"/>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3364" name="Google Shape;3364;p225"/>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5" name="Google Shape;3365;p225"/>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6" name="Google Shape;3366;p225"/>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67" name="Google Shape;3367;p225"/>
          <p:cNvCxnSpPr>
            <a:endCxn id="3368"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369" name="Google Shape;3369;p225"/>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0" name="Google Shape;3370;p225"/>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1" name="Google Shape;3371;p225"/>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72" name="Google Shape;3372;p225"/>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68" name="Google Shape;3368;p225"/>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73" name="Google Shape;3373;p225"/>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74" name="Google Shape;3374;p225"/>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375" name="Google Shape;3375;p225"/>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6" name="Google Shape;3376;p225"/>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7" name="Google Shape;3377;p225"/>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8" name="Google Shape;3378;p225"/>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9" name="Google Shape;3379;p225"/>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0" name="Google Shape;3380;p225"/>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1" name="Google Shape;3381;p225"/>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82" name="Google Shape;3382;p225"/>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83" name="Google Shape;3383;p225"/>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84" name="Google Shape;3384;p225"/>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5" name="Google Shape;3385;p225"/>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6" name="Google Shape;3386;p225"/>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7" name="Google Shape;3387;p225"/>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88" name="Google Shape;3388;p225"/>
          <p:cNvCxnSpPr>
            <a:endCxn id="3389"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390" name="Google Shape;3390;p225"/>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91" name="Google Shape;3391;p225"/>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89" name="Google Shape;3389;p225"/>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92" name="Google Shape;3392;p225"/>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3" name="Google Shape;3393;p225"/>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4" name="Google Shape;3394;p225"/>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5" name="Google Shape;3395;p225"/>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96" name="Google Shape;3396;p225"/>
          <p:cNvCxnSpPr>
            <a:endCxn id="3397"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398" name="Google Shape;3398;p225"/>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99" name="Google Shape;3399;p225"/>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97" name="Google Shape;3397;p225"/>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00" name="Google Shape;3400;p225"/>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1" name="Google Shape;3401;p225"/>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2" name="Google Shape;3402;p225"/>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3" name="Google Shape;3403;p225"/>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04" name="Google Shape;3404;p225"/>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405" name="Google Shape;3405;p225"/>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06" name="Google Shape;3406;p225"/>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07" name="Google Shape;3407;p225"/>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408" name="Google Shape;3408;p225"/>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9" name="Google Shape;3409;p225"/>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0" name="Google Shape;3410;p225"/>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1" name="Google Shape;3411;p225"/>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412" name="Shape 3412"/>
        <p:cNvGrpSpPr/>
        <p:nvPr/>
      </p:nvGrpSpPr>
      <p:grpSpPr>
        <a:xfrm>
          <a:off x="0" y="0"/>
          <a:ext cx="0" cy="0"/>
          <a:chOff x="0" y="0"/>
          <a:chExt cx="0" cy="0"/>
        </a:xfrm>
      </p:grpSpPr>
      <p:sp>
        <p:nvSpPr>
          <p:cNvPr id="3413" name="Google Shape;3413;p226"/>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414" name="Google Shape;3414;p22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415" name="Google Shape;3415;p226"/>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6" name="Google Shape;3416;p22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417" name="Google Shape;3417;p22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418" name="Google Shape;3418;p226"/>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9" name="Google Shape;3419;p226"/>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0" name="Google Shape;3420;p226"/>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1" name="Google Shape;3421;p226"/>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2" name="Google Shape;3422;p226"/>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23" name="Google Shape;3423;p226"/>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4" name="Google Shape;3424;p226"/>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25" name="Google Shape;3425;p226"/>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26" name="Google Shape;3426;p226"/>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7" name="Google Shape;3427;p226"/>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28" name="Google Shape;3428;p226"/>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9" name="Google Shape;3429;p226"/>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0" name="Google Shape;3430;p226"/>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1" name="Google Shape;3431;p226"/>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2" name="Google Shape;3432;p226"/>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3" name="Google Shape;3433;p226"/>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4" name="Google Shape;3434;p226"/>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5" name="Google Shape;3435;p226"/>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6" name="Google Shape;3436;p226"/>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7" name="Google Shape;3437;p226"/>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8" name="Google Shape;3438;p226"/>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9" name="Google Shape;3439;p226"/>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440" name="Shape 3440"/>
        <p:cNvGrpSpPr/>
        <p:nvPr/>
      </p:nvGrpSpPr>
      <p:grpSpPr>
        <a:xfrm>
          <a:off x="0" y="0"/>
          <a:ext cx="0" cy="0"/>
          <a:chOff x="0" y="0"/>
          <a:chExt cx="0" cy="0"/>
        </a:xfrm>
      </p:grpSpPr>
      <p:cxnSp>
        <p:nvCxnSpPr>
          <p:cNvPr id="3441" name="Google Shape;3441;p227"/>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442" name="Google Shape;3442;p227"/>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43" name="Google Shape;3443;p227"/>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444" name="Google Shape;3444;p227"/>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45" name="Google Shape;3445;p227"/>
          <p:cNvCxnSpPr>
            <a:stCxn id="3444"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446" name="Google Shape;3446;p227"/>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47" name="Google Shape;3447;p227"/>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448" name="Google Shape;3448;p227"/>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449" name="Google Shape;3449;p227"/>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50" name="Google Shape;3450;p227"/>
          <p:cNvCxnSpPr>
            <a:endCxn id="3449"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451" name="Google Shape;3451;p227"/>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52" name="Google Shape;3452;p227"/>
          <p:cNvCxnSpPr>
            <a:stCxn id="3451"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453" name="Google Shape;3453;p227"/>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54" name="Google Shape;3454;p227"/>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455" name="Google Shape;3455;p227"/>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6" name="Google Shape;3456;p227"/>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7" name="Google Shape;3457;p227"/>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8" name="Google Shape;3458;p227"/>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9" name="Google Shape;3459;p227"/>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0" name="Google Shape;3460;p227"/>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1" name="Google Shape;3461;p227"/>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2" name="Google Shape;3462;p227"/>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3" name="Google Shape;3463;p227"/>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4" name="Google Shape;3464;p227"/>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5" name="Google Shape;3465;p227"/>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6" name="Google Shape;3466;p227"/>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7" name="Google Shape;3467;p227"/>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8" name="Google Shape;3468;p227"/>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9" name="Google Shape;3469;p227"/>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0" name="Google Shape;3470;p227"/>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1" name="Google Shape;3471;p227"/>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2" name="Google Shape;3472;p227"/>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3" name="Google Shape;3473;p227"/>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4" name="Google Shape;3474;p227"/>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5" name="Google Shape;3475;p227"/>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6" name="Google Shape;3476;p227"/>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7" name="Google Shape;3477;p227"/>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8" name="Google Shape;3478;p227"/>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9" name="Google Shape;3479;p227"/>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0" name="Google Shape;3480;p227"/>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1" name="Google Shape;3481;p227"/>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2" name="Google Shape;3482;p227"/>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3" name="Google Shape;3483;p227"/>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484" name="Shape 3484"/>
        <p:cNvGrpSpPr/>
        <p:nvPr/>
      </p:nvGrpSpPr>
      <p:grpSpPr>
        <a:xfrm>
          <a:off x="0" y="0"/>
          <a:ext cx="0" cy="0"/>
          <a:chOff x="0" y="0"/>
          <a:chExt cx="0" cy="0"/>
        </a:xfrm>
      </p:grpSpPr>
      <p:sp>
        <p:nvSpPr>
          <p:cNvPr id="3485" name="Google Shape;3485;p228"/>
          <p:cNvSpPr/>
          <p:nvPr>
            <p:ph idx="2" type="pic"/>
          </p:nvPr>
        </p:nvSpPr>
        <p:spPr>
          <a:xfrm>
            <a:off x="-2223246" y="-12411263"/>
            <a:ext cx="16566776" cy="14544863"/>
          </a:xfrm>
          <a:prstGeom prst="ellipse">
            <a:avLst/>
          </a:prstGeom>
          <a:noFill/>
          <a:ln>
            <a:noFill/>
          </a:ln>
        </p:spPr>
      </p:sp>
      <p:sp>
        <p:nvSpPr>
          <p:cNvPr id="3486" name="Google Shape;3486;p228"/>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7" name="Google Shape;3487;p228"/>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8" name="Google Shape;3488;p228"/>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489" name="Shape 3489"/>
        <p:cNvGrpSpPr/>
        <p:nvPr/>
      </p:nvGrpSpPr>
      <p:grpSpPr>
        <a:xfrm>
          <a:off x="0" y="0"/>
          <a:ext cx="0" cy="0"/>
          <a:chOff x="0" y="0"/>
          <a:chExt cx="0" cy="0"/>
        </a:xfrm>
      </p:grpSpPr>
      <p:sp>
        <p:nvSpPr>
          <p:cNvPr id="3490" name="Google Shape;3490;p229"/>
          <p:cNvSpPr/>
          <p:nvPr>
            <p:ph idx="2" type="pic"/>
          </p:nvPr>
        </p:nvSpPr>
        <p:spPr>
          <a:xfrm>
            <a:off x="4598435" y="3203575"/>
            <a:ext cx="2462213" cy="2851150"/>
          </a:xfrm>
          <a:prstGeom prst="rect">
            <a:avLst/>
          </a:prstGeom>
          <a:solidFill>
            <a:srgbClr val="F2F2F2"/>
          </a:solidFill>
          <a:ln>
            <a:noFill/>
          </a:ln>
        </p:spPr>
      </p:sp>
      <p:sp>
        <p:nvSpPr>
          <p:cNvPr id="3491" name="Google Shape;3491;p22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2" name="Google Shape;3492;p22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3" name="Google Shape;3493;p22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94" name="Google Shape;3494;p229"/>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5" name="Google Shape;3495;p229"/>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6" name="Google Shape;3496;p229"/>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7" name="Google Shape;3497;p229"/>
          <p:cNvSpPr/>
          <p:nvPr>
            <p:ph idx="6" type="pic"/>
          </p:nvPr>
        </p:nvSpPr>
        <p:spPr>
          <a:xfrm>
            <a:off x="7162373" y="3203575"/>
            <a:ext cx="2462213" cy="2851150"/>
          </a:xfrm>
          <a:prstGeom prst="rect">
            <a:avLst/>
          </a:prstGeom>
          <a:solidFill>
            <a:srgbClr val="F2F2F2"/>
          </a:solidFill>
          <a:ln>
            <a:noFill/>
          </a:ln>
        </p:spPr>
      </p:sp>
      <p:sp>
        <p:nvSpPr>
          <p:cNvPr id="3498" name="Google Shape;3498;p229"/>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9" name="Google Shape;3499;p229"/>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0" name="Google Shape;3500;p229"/>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1" name="Google Shape;3501;p229"/>
          <p:cNvSpPr/>
          <p:nvPr>
            <p:ph idx="13" type="pic"/>
          </p:nvPr>
        </p:nvSpPr>
        <p:spPr>
          <a:xfrm>
            <a:off x="9729787" y="3203575"/>
            <a:ext cx="2462213" cy="2851150"/>
          </a:xfrm>
          <a:prstGeom prst="rect">
            <a:avLst/>
          </a:prstGeom>
          <a:solidFill>
            <a:srgbClr val="F2F2F2"/>
          </a:solidFill>
          <a:ln>
            <a:noFill/>
          </a:ln>
        </p:spPr>
      </p:sp>
      <p:sp>
        <p:nvSpPr>
          <p:cNvPr id="3502" name="Google Shape;3502;p229"/>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3" name="Google Shape;3503;p229"/>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4" name="Google Shape;3504;p229"/>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5" name="Google Shape;3505;p229"/>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506" name="Google Shape;3506;p229"/>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507" name="Google Shape;3507;p229"/>
          <p:cNvSpPr/>
          <p:nvPr>
            <p:ph idx="17" type="pic"/>
          </p:nvPr>
        </p:nvSpPr>
        <p:spPr>
          <a:xfrm>
            <a:off x="2030510" y="2372361"/>
            <a:ext cx="2462213" cy="3682364"/>
          </a:xfrm>
          <a:prstGeom prst="rect">
            <a:avLst/>
          </a:prstGeom>
          <a:solidFill>
            <a:schemeClr val="dk2"/>
          </a:solidFill>
          <a:ln>
            <a:noFill/>
          </a:ln>
        </p:spPr>
      </p:sp>
      <p:sp>
        <p:nvSpPr>
          <p:cNvPr id="3508" name="Google Shape;3508;p229"/>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9" name="Google Shape;3509;p229"/>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0" name="Google Shape;3510;p229"/>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1" name="Google Shape;3511;p229"/>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512" name="Shape 3512"/>
        <p:cNvGrpSpPr/>
        <p:nvPr/>
      </p:nvGrpSpPr>
      <p:grpSpPr>
        <a:xfrm>
          <a:off x="0" y="0"/>
          <a:ext cx="0" cy="0"/>
          <a:chOff x="0" y="0"/>
          <a:chExt cx="0" cy="0"/>
        </a:xfrm>
      </p:grpSpPr>
      <p:sp>
        <p:nvSpPr>
          <p:cNvPr id="3513" name="Google Shape;3513;p230"/>
          <p:cNvSpPr/>
          <p:nvPr>
            <p:ph idx="2" type="pic"/>
          </p:nvPr>
        </p:nvSpPr>
        <p:spPr>
          <a:xfrm>
            <a:off x="2028825" y="3203575"/>
            <a:ext cx="2462213" cy="2851150"/>
          </a:xfrm>
          <a:prstGeom prst="rect">
            <a:avLst/>
          </a:prstGeom>
          <a:solidFill>
            <a:srgbClr val="F2F2F2"/>
          </a:solidFill>
          <a:ln>
            <a:noFill/>
          </a:ln>
        </p:spPr>
      </p:sp>
      <p:sp>
        <p:nvSpPr>
          <p:cNvPr id="3514" name="Google Shape;3514;p230"/>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515" name="Google Shape;3515;p230"/>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516" name="Google Shape;3516;p23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7" name="Google Shape;3517;p23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18" name="Google Shape;3518;p23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19" name="Google Shape;3519;p23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0" name="Google Shape;3520;p23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1" name="Google Shape;3521;p23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2" name="Google Shape;3522;p230"/>
          <p:cNvSpPr/>
          <p:nvPr>
            <p:ph idx="6" type="pic"/>
          </p:nvPr>
        </p:nvSpPr>
        <p:spPr>
          <a:xfrm>
            <a:off x="4595599" y="2372361"/>
            <a:ext cx="2462213" cy="3682364"/>
          </a:xfrm>
          <a:prstGeom prst="rect">
            <a:avLst/>
          </a:prstGeom>
          <a:solidFill>
            <a:schemeClr val="dk2"/>
          </a:solidFill>
          <a:ln>
            <a:noFill/>
          </a:ln>
        </p:spPr>
      </p:sp>
      <p:sp>
        <p:nvSpPr>
          <p:cNvPr id="3523" name="Google Shape;3523;p230"/>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4" name="Google Shape;3524;p230"/>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5" name="Google Shape;3525;p230"/>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6" name="Google Shape;3526;p230"/>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7" name="Google Shape;3527;p230"/>
          <p:cNvSpPr/>
          <p:nvPr>
            <p:ph idx="14" type="pic"/>
          </p:nvPr>
        </p:nvSpPr>
        <p:spPr>
          <a:xfrm>
            <a:off x="7162373" y="3203575"/>
            <a:ext cx="2462213" cy="2851150"/>
          </a:xfrm>
          <a:prstGeom prst="rect">
            <a:avLst/>
          </a:prstGeom>
          <a:solidFill>
            <a:srgbClr val="F2F2F2"/>
          </a:solidFill>
          <a:ln>
            <a:noFill/>
          </a:ln>
        </p:spPr>
      </p:sp>
      <p:sp>
        <p:nvSpPr>
          <p:cNvPr id="3528" name="Google Shape;3528;p230"/>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9" name="Google Shape;3529;p230"/>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0" name="Google Shape;3530;p230"/>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1" name="Google Shape;3531;p230"/>
          <p:cNvSpPr/>
          <p:nvPr>
            <p:ph idx="18" type="pic"/>
          </p:nvPr>
        </p:nvSpPr>
        <p:spPr>
          <a:xfrm>
            <a:off x="9729787" y="3203575"/>
            <a:ext cx="2462213" cy="2851150"/>
          </a:xfrm>
          <a:prstGeom prst="rect">
            <a:avLst/>
          </a:prstGeom>
          <a:solidFill>
            <a:srgbClr val="F2F2F2"/>
          </a:solidFill>
          <a:ln>
            <a:noFill/>
          </a:ln>
        </p:spPr>
      </p:sp>
      <p:sp>
        <p:nvSpPr>
          <p:cNvPr id="3532" name="Google Shape;3532;p23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3" name="Google Shape;3533;p23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4" name="Google Shape;3534;p23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535" name="Shape 3535"/>
        <p:cNvGrpSpPr/>
        <p:nvPr/>
      </p:nvGrpSpPr>
      <p:grpSpPr>
        <a:xfrm>
          <a:off x="0" y="0"/>
          <a:ext cx="0" cy="0"/>
          <a:chOff x="0" y="0"/>
          <a:chExt cx="0" cy="0"/>
        </a:xfrm>
      </p:grpSpPr>
      <p:sp>
        <p:nvSpPr>
          <p:cNvPr id="3536" name="Google Shape;3536;p231"/>
          <p:cNvSpPr/>
          <p:nvPr>
            <p:ph idx="2" type="pic"/>
          </p:nvPr>
        </p:nvSpPr>
        <p:spPr>
          <a:xfrm>
            <a:off x="2028825" y="3203575"/>
            <a:ext cx="2462213" cy="2851150"/>
          </a:xfrm>
          <a:prstGeom prst="rect">
            <a:avLst/>
          </a:prstGeom>
          <a:solidFill>
            <a:srgbClr val="F2F2F2"/>
          </a:solidFill>
          <a:ln>
            <a:noFill/>
          </a:ln>
        </p:spPr>
      </p:sp>
      <p:sp>
        <p:nvSpPr>
          <p:cNvPr id="3537" name="Google Shape;3537;p231"/>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538" name="Google Shape;3538;p231"/>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3539" name="Google Shape;3539;p23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0" name="Google Shape;3540;p23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1" name="Google Shape;3541;p23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42" name="Google Shape;3542;p23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3" name="Google Shape;3543;p23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4" name="Google Shape;3544;p23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5" name="Google Shape;3545;p231"/>
          <p:cNvSpPr/>
          <p:nvPr>
            <p:ph idx="6" type="pic"/>
          </p:nvPr>
        </p:nvSpPr>
        <p:spPr>
          <a:xfrm>
            <a:off x="7162373" y="2372361"/>
            <a:ext cx="2462213" cy="3682364"/>
          </a:xfrm>
          <a:prstGeom prst="rect">
            <a:avLst/>
          </a:prstGeom>
          <a:solidFill>
            <a:schemeClr val="dk2"/>
          </a:solidFill>
          <a:ln>
            <a:noFill/>
          </a:ln>
        </p:spPr>
      </p:sp>
      <p:sp>
        <p:nvSpPr>
          <p:cNvPr id="3546" name="Google Shape;3546;p231"/>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7" name="Google Shape;3547;p231"/>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8" name="Google Shape;3548;p231"/>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9" name="Google Shape;3549;p231"/>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0" name="Google Shape;3550;p231"/>
          <p:cNvSpPr/>
          <p:nvPr>
            <p:ph idx="14" type="pic"/>
          </p:nvPr>
        </p:nvSpPr>
        <p:spPr>
          <a:xfrm>
            <a:off x="4597124" y="3203575"/>
            <a:ext cx="2462213" cy="2851150"/>
          </a:xfrm>
          <a:prstGeom prst="rect">
            <a:avLst/>
          </a:prstGeom>
          <a:solidFill>
            <a:srgbClr val="F2F2F2"/>
          </a:solidFill>
          <a:ln>
            <a:noFill/>
          </a:ln>
        </p:spPr>
      </p:sp>
      <p:sp>
        <p:nvSpPr>
          <p:cNvPr id="3551" name="Google Shape;3551;p23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2" name="Google Shape;3552;p23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3" name="Google Shape;3553;p23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4" name="Google Shape;3554;p231"/>
          <p:cNvSpPr/>
          <p:nvPr>
            <p:ph idx="18" type="pic"/>
          </p:nvPr>
        </p:nvSpPr>
        <p:spPr>
          <a:xfrm>
            <a:off x="9729787" y="3203575"/>
            <a:ext cx="2462213" cy="2851150"/>
          </a:xfrm>
          <a:prstGeom prst="rect">
            <a:avLst/>
          </a:prstGeom>
          <a:solidFill>
            <a:srgbClr val="F2F2F2"/>
          </a:solidFill>
          <a:ln>
            <a:noFill/>
          </a:ln>
        </p:spPr>
      </p:sp>
      <p:sp>
        <p:nvSpPr>
          <p:cNvPr id="3555" name="Google Shape;3555;p23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6" name="Google Shape;3556;p23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7" name="Google Shape;3557;p23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3558" name="Shape 3558"/>
        <p:cNvGrpSpPr/>
        <p:nvPr/>
      </p:nvGrpSpPr>
      <p:grpSpPr>
        <a:xfrm>
          <a:off x="0" y="0"/>
          <a:ext cx="0" cy="0"/>
          <a:chOff x="0" y="0"/>
          <a:chExt cx="0" cy="0"/>
        </a:xfrm>
      </p:grpSpPr>
      <p:sp>
        <p:nvSpPr>
          <p:cNvPr id="3559" name="Google Shape;3559;p232"/>
          <p:cNvSpPr/>
          <p:nvPr>
            <p:ph idx="2" type="pic"/>
          </p:nvPr>
        </p:nvSpPr>
        <p:spPr>
          <a:xfrm>
            <a:off x="2028825" y="3203575"/>
            <a:ext cx="2462213" cy="2851150"/>
          </a:xfrm>
          <a:prstGeom prst="rect">
            <a:avLst/>
          </a:prstGeom>
          <a:solidFill>
            <a:srgbClr val="F2F2F2"/>
          </a:solidFill>
          <a:ln>
            <a:noFill/>
          </a:ln>
        </p:spPr>
      </p:sp>
      <p:sp>
        <p:nvSpPr>
          <p:cNvPr id="3560" name="Google Shape;3560;p232"/>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561" name="Google Shape;3561;p232"/>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3562" name="Google Shape;3562;p23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3" name="Google Shape;3563;p23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64" name="Google Shape;3564;p23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65" name="Google Shape;3565;p23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6" name="Google Shape;3566;p23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7" name="Google Shape;3567;p23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8" name="Google Shape;3568;p232"/>
          <p:cNvSpPr/>
          <p:nvPr>
            <p:ph idx="6" type="pic"/>
          </p:nvPr>
        </p:nvSpPr>
        <p:spPr>
          <a:xfrm>
            <a:off x="9729787" y="2372361"/>
            <a:ext cx="2462213" cy="3682364"/>
          </a:xfrm>
          <a:prstGeom prst="rect">
            <a:avLst/>
          </a:prstGeom>
          <a:solidFill>
            <a:schemeClr val="dk2"/>
          </a:solidFill>
          <a:ln>
            <a:noFill/>
          </a:ln>
        </p:spPr>
      </p:sp>
      <p:sp>
        <p:nvSpPr>
          <p:cNvPr id="3569" name="Google Shape;3569;p232"/>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0" name="Google Shape;3570;p232"/>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1" name="Google Shape;3571;p232"/>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2" name="Google Shape;3572;p232"/>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3" name="Google Shape;3573;p232"/>
          <p:cNvSpPr/>
          <p:nvPr>
            <p:ph idx="14" type="pic"/>
          </p:nvPr>
        </p:nvSpPr>
        <p:spPr>
          <a:xfrm>
            <a:off x="4597124" y="3203575"/>
            <a:ext cx="2462213" cy="2851150"/>
          </a:xfrm>
          <a:prstGeom prst="rect">
            <a:avLst/>
          </a:prstGeom>
          <a:solidFill>
            <a:srgbClr val="F2F2F2"/>
          </a:solidFill>
          <a:ln>
            <a:noFill/>
          </a:ln>
        </p:spPr>
      </p:sp>
      <p:sp>
        <p:nvSpPr>
          <p:cNvPr id="3574" name="Google Shape;3574;p23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5" name="Google Shape;3575;p23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6" name="Google Shape;3576;p23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7" name="Google Shape;3577;p232"/>
          <p:cNvSpPr/>
          <p:nvPr>
            <p:ph idx="18" type="pic"/>
          </p:nvPr>
        </p:nvSpPr>
        <p:spPr>
          <a:xfrm>
            <a:off x="7164858" y="3203575"/>
            <a:ext cx="2462213" cy="2851150"/>
          </a:xfrm>
          <a:prstGeom prst="rect">
            <a:avLst/>
          </a:prstGeom>
          <a:solidFill>
            <a:srgbClr val="F2F2F2"/>
          </a:solidFill>
          <a:ln>
            <a:noFill/>
          </a:ln>
        </p:spPr>
      </p:sp>
      <p:sp>
        <p:nvSpPr>
          <p:cNvPr id="3578" name="Google Shape;3578;p232"/>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9" name="Google Shape;3579;p232"/>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0" name="Google Shape;3580;p232"/>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3581" name="Shape 3581"/>
        <p:cNvGrpSpPr/>
        <p:nvPr/>
      </p:nvGrpSpPr>
      <p:grpSpPr>
        <a:xfrm>
          <a:off x="0" y="0"/>
          <a:ext cx="0" cy="0"/>
          <a:chOff x="0" y="0"/>
          <a:chExt cx="0" cy="0"/>
        </a:xfrm>
      </p:grpSpPr>
      <p:sp>
        <p:nvSpPr>
          <p:cNvPr id="3582" name="Google Shape;3582;p23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583" name="Google Shape;3583;p233"/>
          <p:cNvSpPr/>
          <p:nvPr>
            <p:ph idx="2" type="pic"/>
          </p:nvPr>
        </p:nvSpPr>
        <p:spPr>
          <a:xfrm>
            <a:off x="4469157" y="-1"/>
            <a:ext cx="7114233" cy="6868049"/>
          </a:xfrm>
          <a:prstGeom prst="rect">
            <a:avLst/>
          </a:prstGeom>
          <a:noFill/>
          <a:ln>
            <a:noFill/>
          </a:ln>
        </p:spPr>
      </p:sp>
      <p:sp>
        <p:nvSpPr>
          <p:cNvPr id="3584" name="Google Shape;3584;p233"/>
          <p:cNvSpPr/>
          <p:nvPr>
            <p:ph idx="3" type="pic"/>
          </p:nvPr>
        </p:nvSpPr>
        <p:spPr>
          <a:xfrm>
            <a:off x="6621458" y="4188053"/>
            <a:ext cx="4032071" cy="1773425"/>
          </a:xfrm>
          <a:prstGeom prst="rect">
            <a:avLst/>
          </a:prstGeom>
          <a:solidFill>
            <a:schemeClr val="dk2"/>
          </a:solidFill>
          <a:ln>
            <a:noFill/>
          </a:ln>
        </p:spPr>
      </p:sp>
      <p:sp>
        <p:nvSpPr>
          <p:cNvPr id="3585" name="Google Shape;3585;p233"/>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6" name="Google Shape;3586;p23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7" name="Google Shape;3587;p233"/>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8" name="Google Shape;3588;p233"/>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9" name="Google Shape;3589;p233"/>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0" name="Google Shape;3590;p233"/>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91" name="Google Shape;3591;p233"/>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3592" name="Google Shape;3592;p233"/>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3593" name="Google Shape;3593;p233"/>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3594" name="Google Shape;3594;p233"/>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5" name="Google Shape;3595;p233"/>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6" name="Google Shape;3596;p233"/>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7" name="Google Shape;3597;p233"/>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8" name="Google Shape;3598;p233"/>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9" name="Google Shape;3599;p233"/>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0" name="Google Shape;3600;p233"/>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1" name="Google Shape;3601;p233"/>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2" name="Google Shape;3602;p233"/>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1" name="Shape 41"/>
        <p:cNvGrpSpPr/>
        <p:nvPr/>
      </p:nvGrpSpPr>
      <p:grpSpPr>
        <a:xfrm>
          <a:off x="0" y="0"/>
          <a:ext cx="0" cy="0"/>
          <a:chOff x="0" y="0"/>
          <a:chExt cx="0" cy="0"/>
        </a:xfrm>
      </p:grpSpPr>
      <p:sp>
        <p:nvSpPr>
          <p:cNvPr id="42" name="Google Shape;42;p96"/>
          <p:cNvSpPr/>
          <p:nvPr>
            <p:ph idx="2" type="pic"/>
          </p:nvPr>
        </p:nvSpPr>
        <p:spPr>
          <a:xfrm>
            <a:off x="380974" y="374463"/>
            <a:ext cx="8280000" cy="6120000"/>
          </a:xfrm>
          <a:prstGeom prst="rect">
            <a:avLst/>
          </a:prstGeom>
          <a:noFill/>
          <a:ln>
            <a:noFill/>
          </a:ln>
        </p:spPr>
      </p:sp>
      <p:sp>
        <p:nvSpPr>
          <p:cNvPr id="43" name="Google Shape;43;p96"/>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96"/>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96"/>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6" name="Google Shape;46;p96"/>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47" name="Google Shape;47;p96"/>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88" name="Shape 188"/>
        <p:cNvGrpSpPr/>
        <p:nvPr/>
      </p:nvGrpSpPr>
      <p:grpSpPr>
        <a:xfrm>
          <a:off x="0" y="0"/>
          <a:ext cx="0" cy="0"/>
          <a:chOff x="0" y="0"/>
          <a:chExt cx="0" cy="0"/>
        </a:xfrm>
      </p:grpSpPr>
      <p:sp>
        <p:nvSpPr>
          <p:cNvPr id="189" name="Google Shape;189;p114"/>
          <p:cNvSpPr/>
          <p:nvPr>
            <p:ph idx="2" type="pic"/>
          </p:nvPr>
        </p:nvSpPr>
        <p:spPr>
          <a:xfrm>
            <a:off x="0" y="-7067"/>
            <a:ext cx="12192000" cy="3743325"/>
          </a:xfrm>
          <a:prstGeom prst="rect">
            <a:avLst/>
          </a:prstGeom>
          <a:noFill/>
          <a:ln>
            <a:noFill/>
          </a:ln>
        </p:spPr>
      </p:sp>
      <p:sp>
        <p:nvSpPr>
          <p:cNvPr id="190" name="Google Shape;190;p11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 name="Google Shape;191;p114"/>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 name="Google Shape;192;p114"/>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 name="Google Shape;193;p114"/>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4" name="Google Shape;194;p114"/>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114"/>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114"/>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97" name="Google Shape;197;p114"/>
          <p:cNvGraphicFramePr/>
          <p:nvPr/>
        </p:nvGraphicFramePr>
        <p:xfrm>
          <a:off x="3509441" y="2485373"/>
          <a:ext cx="2283579" cy="1522386"/>
        </p:xfrm>
        <a:graphic>
          <a:graphicData uri="http://schemas.openxmlformats.org/drawingml/2006/chart">
            <c:chart r:id="rId2"/>
          </a:graphicData>
        </a:graphic>
      </p:graphicFrame>
      <p:sp>
        <p:nvSpPr>
          <p:cNvPr id="198" name="Google Shape;198;p114"/>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 name="Google Shape;199;p114"/>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0" name="Google Shape;200;p114"/>
          <p:cNvGraphicFramePr/>
          <p:nvPr/>
        </p:nvGraphicFramePr>
        <p:xfrm>
          <a:off x="6337927" y="2485373"/>
          <a:ext cx="2283579" cy="1522386"/>
        </p:xfrm>
        <a:graphic>
          <a:graphicData uri="http://schemas.openxmlformats.org/drawingml/2006/chart">
            <c:chart r:id="rId3"/>
          </a:graphicData>
        </a:graphic>
      </p:graphicFrame>
      <p:sp>
        <p:nvSpPr>
          <p:cNvPr id="201" name="Google Shape;201;p114"/>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 name="Google Shape;202;p114"/>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114"/>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11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114"/>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14"/>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114"/>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114"/>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114"/>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114"/>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114"/>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2" name="Google Shape;212;p114"/>
          <p:cNvGraphicFramePr/>
          <p:nvPr/>
        </p:nvGraphicFramePr>
        <p:xfrm>
          <a:off x="2077885" y="3246336"/>
          <a:ext cx="2283579" cy="1522386"/>
        </p:xfrm>
        <a:graphic>
          <a:graphicData uri="http://schemas.openxmlformats.org/drawingml/2006/chart">
            <c:chart r:id="rId4"/>
          </a:graphicData>
        </a:graphic>
      </p:graphicFrame>
      <p:sp>
        <p:nvSpPr>
          <p:cNvPr id="213" name="Google Shape;213;p114"/>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114"/>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5" name="Google Shape;215;p114"/>
          <p:cNvGraphicFramePr/>
          <p:nvPr/>
        </p:nvGraphicFramePr>
        <p:xfrm>
          <a:off x="4908435" y="3184215"/>
          <a:ext cx="2283579" cy="1522386"/>
        </p:xfrm>
        <a:graphic>
          <a:graphicData uri="http://schemas.openxmlformats.org/drawingml/2006/chart">
            <c:chart r:id="rId5"/>
          </a:graphicData>
        </a:graphic>
      </p:graphicFrame>
      <p:sp>
        <p:nvSpPr>
          <p:cNvPr id="216" name="Google Shape;216;p114"/>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114"/>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8" name="Google Shape;218;p114"/>
          <p:cNvGraphicFramePr/>
          <p:nvPr/>
        </p:nvGraphicFramePr>
        <p:xfrm>
          <a:off x="7754669" y="3195523"/>
          <a:ext cx="2283579" cy="1522386"/>
        </p:xfrm>
        <a:graphic>
          <a:graphicData uri="http://schemas.openxmlformats.org/drawingml/2006/chart">
            <c:chart r:id="rId6"/>
          </a:graphicData>
        </a:graphic>
      </p:graphicFrame>
      <p:sp>
        <p:nvSpPr>
          <p:cNvPr id="219" name="Google Shape;219;p114"/>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 name="Google Shape;220;p114"/>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3603" name="Shape 3603"/>
        <p:cNvGrpSpPr/>
        <p:nvPr/>
      </p:nvGrpSpPr>
      <p:grpSpPr>
        <a:xfrm>
          <a:off x="0" y="0"/>
          <a:ext cx="0" cy="0"/>
          <a:chOff x="0" y="0"/>
          <a:chExt cx="0" cy="0"/>
        </a:xfrm>
      </p:grpSpPr>
      <p:sp>
        <p:nvSpPr>
          <p:cNvPr id="3604" name="Google Shape;3604;p23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605" name="Google Shape;3605;p234"/>
          <p:cNvSpPr/>
          <p:nvPr>
            <p:ph idx="2" type="pic"/>
          </p:nvPr>
        </p:nvSpPr>
        <p:spPr>
          <a:xfrm>
            <a:off x="4469157" y="-1"/>
            <a:ext cx="7114233" cy="6868049"/>
          </a:xfrm>
          <a:prstGeom prst="rect">
            <a:avLst/>
          </a:prstGeom>
          <a:noFill/>
          <a:ln>
            <a:noFill/>
          </a:ln>
        </p:spPr>
      </p:sp>
      <p:sp>
        <p:nvSpPr>
          <p:cNvPr id="3606" name="Google Shape;3606;p234"/>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3607" name="Google Shape;3607;p23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08" name="Google Shape;3608;p234"/>
          <p:cNvSpPr/>
          <p:nvPr>
            <p:ph idx="3" type="pic"/>
          </p:nvPr>
        </p:nvSpPr>
        <p:spPr>
          <a:xfrm>
            <a:off x="6621458" y="4188053"/>
            <a:ext cx="4032071" cy="1773425"/>
          </a:xfrm>
          <a:prstGeom prst="rect">
            <a:avLst/>
          </a:prstGeom>
          <a:solidFill>
            <a:schemeClr val="dk2"/>
          </a:solidFill>
          <a:ln>
            <a:noFill/>
          </a:ln>
        </p:spPr>
      </p:sp>
      <p:sp>
        <p:nvSpPr>
          <p:cNvPr id="3609" name="Google Shape;3609;p234"/>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0" name="Google Shape;3610;p23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1" name="Google Shape;3611;p234"/>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3612" name="Shape 3612"/>
        <p:cNvGrpSpPr/>
        <p:nvPr/>
      </p:nvGrpSpPr>
      <p:grpSpPr>
        <a:xfrm>
          <a:off x="0" y="0"/>
          <a:ext cx="0" cy="0"/>
          <a:chOff x="0" y="0"/>
          <a:chExt cx="0" cy="0"/>
        </a:xfrm>
      </p:grpSpPr>
      <p:sp>
        <p:nvSpPr>
          <p:cNvPr id="3613" name="Google Shape;3613;p235"/>
          <p:cNvSpPr/>
          <p:nvPr>
            <p:ph idx="2" type="pic"/>
          </p:nvPr>
        </p:nvSpPr>
        <p:spPr>
          <a:xfrm>
            <a:off x="4469157" y="-1"/>
            <a:ext cx="7114233" cy="6868049"/>
          </a:xfrm>
          <a:prstGeom prst="rect">
            <a:avLst/>
          </a:prstGeom>
          <a:solidFill>
            <a:schemeClr val="lt1">
              <a:alpha val="20000"/>
            </a:schemeClr>
          </a:solidFill>
          <a:ln>
            <a:noFill/>
          </a:ln>
        </p:spPr>
      </p:sp>
      <p:sp>
        <p:nvSpPr>
          <p:cNvPr id="3614" name="Google Shape;3614;p235"/>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5" name="Google Shape;3615;p23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3616" name="Shape 3616"/>
        <p:cNvGrpSpPr/>
        <p:nvPr/>
      </p:nvGrpSpPr>
      <p:grpSpPr>
        <a:xfrm>
          <a:off x="0" y="0"/>
          <a:ext cx="0" cy="0"/>
          <a:chOff x="0" y="0"/>
          <a:chExt cx="0" cy="0"/>
        </a:xfrm>
      </p:grpSpPr>
      <p:sp>
        <p:nvSpPr>
          <p:cNvPr id="3617" name="Google Shape;3617;p23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8" name="Google Shape;3618;p23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619" name="Google Shape;3619;p23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3620" name="Google Shape;3620;p23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621" name="Google Shape;3621;p23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622" name="Google Shape;3622;p23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623" name="Google Shape;3623;p23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4" name="Google Shape;3624;p23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5" name="Google Shape;3625;p23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26" name="Google Shape;3626;p236"/>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627" name="Google Shape;3627;p236"/>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3628" name="Google Shape;3628;p236"/>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9" name="Google Shape;3629;p236"/>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0" name="Google Shape;3630;p236"/>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31" name="Google Shape;3631;p23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632" name="Google Shape;3632;p23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633" name="Google Shape;3633;p23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4" name="Google Shape;3634;p23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5" name="Google Shape;3635;p23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3636" name="Shape 3636"/>
        <p:cNvGrpSpPr/>
        <p:nvPr/>
      </p:nvGrpSpPr>
      <p:grpSpPr>
        <a:xfrm>
          <a:off x="0" y="0"/>
          <a:ext cx="0" cy="0"/>
          <a:chOff x="0" y="0"/>
          <a:chExt cx="0" cy="0"/>
        </a:xfrm>
      </p:grpSpPr>
      <p:sp>
        <p:nvSpPr>
          <p:cNvPr id="3637" name="Google Shape;3637;p237"/>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8" name="Google Shape;3638;p237"/>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639" name="Google Shape;3639;p23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3640" name="Google Shape;3640;p23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641" name="Google Shape;3641;p237"/>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2" name="Google Shape;3642;p237"/>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3643" name="Shape 3643"/>
        <p:cNvGrpSpPr/>
        <p:nvPr/>
      </p:nvGrpSpPr>
      <p:grpSpPr>
        <a:xfrm>
          <a:off x="0" y="0"/>
          <a:ext cx="0" cy="0"/>
          <a:chOff x="0" y="0"/>
          <a:chExt cx="0" cy="0"/>
        </a:xfrm>
      </p:grpSpPr>
      <p:sp>
        <p:nvSpPr>
          <p:cNvPr id="3644" name="Google Shape;3644;p238"/>
          <p:cNvSpPr/>
          <p:nvPr>
            <p:ph idx="2" type="pic"/>
          </p:nvPr>
        </p:nvSpPr>
        <p:spPr>
          <a:xfrm>
            <a:off x="0" y="0"/>
            <a:ext cx="6295968" cy="6489229"/>
          </a:xfrm>
          <a:prstGeom prst="rect">
            <a:avLst/>
          </a:prstGeom>
          <a:noFill/>
          <a:ln>
            <a:noFill/>
          </a:ln>
        </p:spPr>
      </p:sp>
      <p:sp>
        <p:nvSpPr>
          <p:cNvPr id="3645" name="Google Shape;3645;p23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6" name="Google Shape;3646;p23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7" name="Google Shape;3647;p238"/>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8" name="Google Shape;3648;p238"/>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9" name="Google Shape;3649;p238"/>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0" name="Google Shape;3650;p238"/>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1" name="Google Shape;3651;p238"/>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2" name="Google Shape;3652;p238"/>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3" name="Google Shape;3653;p238"/>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4" name="Google Shape;3654;p238"/>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5" name="Google Shape;3655;p238"/>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6" name="Google Shape;3656;p238"/>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7" name="Google Shape;3657;p238"/>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8" name="Google Shape;3658;p238"/>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9" name="Google Shape;3659;p238"/>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0" name="Google Shape;3660;p238"/>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1" name="Google Shape;3661;p238"/>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2" name="Google Shape;3662;p238"/>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3" name="Google Shape;3663;p238"/>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4" name="Google Shape;3664;p238"/>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5" name="Google Shape;3665;p238"/>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6" name="Google Shape;3666;p238"/>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7" name="Google Shape;3667;p238"/>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8" name="Google Shape;3668;p238"/>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9" name="Google Shape;3669;p238"/>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0" name="Google Shape;3670;p238"/>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1" name="Google Shape;3671;p238"/>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3672" name="Shape 3672"/>
        <p:cNvGrpSpPr/>
        <p:nvPr/>
      </p:nvGrpSpPr>
      <p:grpSpPr>
        <a:xfrm>
          <a:off x="0" y="0"/>
          <a:ext cx="0" cy="0"/>
          <a:chOff x="0" y="0"/>
          <a:chExt cx="0" cy="0"/>
        </a:xfrm>
      </p:grpSpPr>
      <p:sp>
        <p:nvSpPr>
          <p:cNvPr id="3673" name="Google Shape;3673;p239"/>
          <p:cNvSpPr/>
          <p:nvPr>
            <p:ph idx="2" type="pic"/>
          </p:nvPr>
        </p:nvSpPr>
        <p:spPr>
          <a:xfrm>
            <a:off x="0" y="0"/>
            <a:ext cx="6295968" cy="6489229"/>
          </a:xfrm>
          <a:prstGeom prst="rect">
            <a:avLst/>
          </a:prstGeom>
          <a:noFill/>
          <a:ln>
            <a:noFill/>
          </a:ln>
        </p:spPr>
      </p:sp>
      <p:sp>
        <p:nvSpPr>
          <p:cNvPr id="3674" name="Google Shape;3674;p23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5" name="Google Shape;3675;p23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6" name="Google Shape;3676;p239"/>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7" name="Google Shape;3677;p239"/>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8" name="Google Shape;3678;p239"/>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9" name="Google Shape;3679;p239"/>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0" name="Google Shape;3680;p239"/>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1" name="Google Shape;3681;p239"/>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2" name="Google Shape;3682;p239"/>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3" name="Google Shape;3683;p239"/>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4" name="Google Shape;3684;p239"/>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5" name="Google Shape;3685;p239"/>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6" name="Google Shape;3686;p239"/>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7" name="Google Shape;3687;p239"/>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8" name="Google Shape;3688;p239"/>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9" name="Google Shape;3689;p239"/>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0" name="Google Shape;3690;p239"/>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1" name="Google Shape;3691;p239"/>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2" name="Google Shape;3692;p239"/>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3" name="Google Shape;3693;p239"/>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4" name="Google Shape;3694;p239"/>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5" name="Google Shape;3695;p239"/>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3696" name="Shape 3696"/>
        <p:cNvGrpSpPr/>
        <p:nvPr/>
      </p:nvGrpSpPr>
      <p:grpSpPr>
        <a:xfrm>
          <a:off x="0" y="0"/>
          <a:ext cx="0" cy="0"/>
          <a:chOff x="0" y="0"/>
          <a:chExt cx="0" cy="0"/>
        </a:xfrm>
      </p:grpSpPr>
      <p:sp>
        <p:nvSpPr>
          <p:cNvPr id="3697" name="Google Shape;3697;p24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8" name="Google Shape;3698;p24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9" name="Google Shape;3699;p240"/>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700" name="Google Shape;3700;p240"/>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701" name="Google Shape;3701;p240"/>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702" name="Google Shape;3702;p240"/>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3" name="Google Shape;3703;p240"/>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4" name="Google Shape;3704;p240"/>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5" name="Google Shape;3705;p240"/>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6" name="Google Shape;3706;p240"/>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7" name="Google Shape;3707;p240"/>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8" name="Google Shape;3708;p240"/>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9" name="Google Shape;3709;p240"/>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0" name="Google Shape;3710;p240"/>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1" name="Google Shape;3711;p240"/>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2" name="Google Shape;3712;p240"/>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3" name="Google Shape;3713;p240"/>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4" name="Google Shape;3714;p240"/>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5" name="Google Shape;3715;p240"/>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6" name="Google Shape;3716;p240"/>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7" name="Google Shape;3717;p240"/>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8" name="Google Shape;3718;p240"/>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19" name="Google Shape;3719;p240"/>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20" name="Google Shape;3720;p240"/>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721" name="Google Shape;3721;p240"/>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3722" name="Google Shape;3722;p240"/>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3723" name="Google Shape;3723;p240"/>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4" name="Google Shape;3724;p240"/>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5" name="Google Shape;3725;p240"/>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6" name="Google Shape;3726;p240"/>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7" name="Google Shape;3727;p240"/>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8" name="Google Shape;3728;p240"/>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9" name="Google Shape;3729;p240"/>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0" name="Google Shape;3730;p240"/>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1" name="Google Shape;3731;p240"/>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2" name="Google Shape;3732;p240"/>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3733" name="Shape 3733"/>
        <p:cNvGrpSpPr/>
        <p:nvPr/>
      </p:nvGrpSpPr>
      <p:grpSpPr>
        <a:xfrm>
          <a:off x="0" y="0"/>
          <a:ext cx="0" cy="0"/>
          <a:chOff x="0" y="0"/>
          <a:chExt cx="0" cy="0"/>
        </a:xfrm>
      </p:grpSpPr>
      <p:sp>
        <p:nvSpPr>
          <p:cNvPr id="3734" name="Google Shape;3734;p24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5" name="Google Shape;3735;p24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6" name="Google Shape;3736;p241"/>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7" name="Google Shape;3737;p241"/>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8" name="Google Shape;3738;p241"/>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9" name="Google Shape;3739;p241"/>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740" name="Google Shape;3740;p241"/>
          <p:cNvCxnSpPr>
            <a:stCxn id="3736" idx="7"/>
            <a:endCxn id="3737"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3741" name="Google Shape;3741;p241"/>
          <p:cNvCxnSpPr>
            <a:stCxn id="3736" idx="6"/>
            <a:endCxn id="3738"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3742" name="Google Shape;3742;p241"/>
          <p:cNvCxnSpPr>
            <a:stCxn id="3736" idx="5"/>
            <a:endCxn id="3739"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3743" name="Google Shape;3743;p241"/>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3744" name="Google Shape;3744;p241"/>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3745" name="Google Shape;3745;p241"/>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46" name="Google Shape;3746;p241"/>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7" name="Google Shape;3747;p241"/>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8" name="Google Shape;3748;p241"/>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9" name="Google Shape;3749;p241"/>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0" name="Google Shape;3750;p241"/>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51" name="Google Shape;3751;p241"/>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2" name="Google Shape;3752;p241"/>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53" name="Google Shape;3753;p241"/>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3754" name="Shape 3754"/>
        <p:cNvGrpSpPr/>
        <p:nvPr/>
      </p:nvGrpSpPr>
      <p:grpSpPr>
        <a:xfrm>
          <a:off x="0" y="0"/>
          <a:ext cx="0" cy="0"/>
          <a:chOff x="0" y="0"/>
          <a:chExt cx="0" cy="0"/>
        </a:xfrm>
      </p:grpSpPr>
      <p:sp>
        <p:nvSpPr>
          <p:cNvPr id="3755" name="Google Shape;3755;p2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6" name="Google Shape;3756;p24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7" name="Google Shape;3757;p242"/>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8" name="Google Shape;3758;p242"/>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9" name="Google Shape;3759;p242"/>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60" name="Google Shape;3760;p242"/>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1" name="Google Shape;3761;p242"/>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2" name="Google Shape;3762;p242"/>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3" name="Google Shape;3763;p242"/>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64" name="Google Shape;3764;p242"/>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3765" name="Shape 3765"/>
        <p:cNvGrpSpPr/>
        <p:nvPr/>
      </p:nvGrpSpPr>
      <p:grpSpPr>
        <a:xfrm>
          <a:off x="0" y="0"/>
          <a:ext cx="0" cy="0"/>
          <a:chOff x="0" y="0"/>
          <a:chExt cx="0" cy="0"/>
        </a:xfrm>
      </p:grpSpPr>
      <p:sp>
        <p:nvSpPr>
          <p:cNvPr id="3766" name="Google Shape;3766;p243"/>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7" name="Google Shape;3767;p243"/>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8" name="Google Shape;3768;p243"/>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9" name="Google Shape;3769;p243"/>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0" name="Google Shape;3770;p2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1" name="Google Shape;3771;p24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2" name="Google Shape;3772;p243"/>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3" name="Google Shape;3773;p243"/>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4" name="Google Shape;3774;p243"/>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5" name="Google Shape;3775;p243"/>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6" name="Google Shape;3776;p243"/>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7" name="Google Shape;3777;p243"/>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8" name="Google Shape;3778;p243"/>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9" name="Google Shape;3779;p243"/>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0" name="Google Shape;3780;p243"/>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1" name="Google Shape;3781;p243"/>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2" name="Google Shape;3782;p243"/>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3" name="Google Shape;3783;p243"/>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4" name="Google Shape;3784;p243"/>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5" name="Google Shape;3785;p243"/>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6" name="Google Shape;3786;p243"/>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7" name="Google Shape;3787;p243"/>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1" name="Shape 221"/>
        <p:cNvGrpSpPr/>
        <p:nvPr/>
      </p:nvGrpSpPr>
      <p:grpSpPr>
        <a:xfrm>
          <a:off x="0" y="0"/>
          <a:ext cx="0" cy="0"/>
          <a:chOff x="0" y="0"/>
          <a:chExt cx="0" cy="0"/>
        </a:xfrm>
      </p:grpSpPr>
      <p:sp>
        <p:nvSpPr>
          <p:cNvPr id="222" name="Google Shape;222;p115"/>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3" name="Google Shape;223;p115"/>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4" name="Google Shape;224;p115"/>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115"/>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115"/>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7" name="Google Shape;227;p115"/>
          <p:cNvCxnSpPr>
            <a:endCxn id="228"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9" name="Google Shape;229;p115"/>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115"/>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115"/>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 name="Google Shape;232;p115"/>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 name="Google Shape;228;p115"/>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 name="Google Shape;233;p115"/>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 name="Google Shape;234;p115"/>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5" name="Google Shape;235;p115"/>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115"/>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115"/>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115"/>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115"/>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115"/>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115"/>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 name="Google Shape;242;p115"/>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 name="Google Shape;243;p115"/>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4" name="Google Shape;244;p115"/>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115"/>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115"/>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115"/>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8" name="Google Shape;248;p115"/>
          <p:cNvCxnSpPr>
            <a:endCxn id="249"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0" name="Google Shape;250;p115"/>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1" name="Google Shape;251;p115"/>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9" name="Google Shape;249;p115"/>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2" name="Google Shape;252;p115"/>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115"/>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115"/>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115"/>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6" name="Google Shape;256;p115"/>
          <p:cNvCxnSpPr>
            <a:endCxn id="257"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8" name="Google Shape;258;p115"/>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9" name="Google Shape;259;p115"/>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7" name="Google Shape;257;p115"/>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0" name="Google Shape;260;p115"/>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115"/>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115"/>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15"/>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4" name="Google Shape;264;p115"/>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65" name="Google Shape;265;p115"/>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6" name="Google Shape;266;p115"/>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7" name="Google Shape;267;p115"/>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8" name="Google Shape;268;p115"/>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115"/>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115"/>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15"/>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3788" name="Shape 3788"/>
        <p:cNvGrpSpPr/>
        <p:nvPr/>
      </p:nvGrpSpPr>
      <p:grpSpPr>
        <a:xfrm>
          <a:off x="0" y="0"/>
          <a:ext cx="0" cy="0"/>
          <a:chOff x="0" y="0"/>
          <a:chExt cx="0" cy="0"/>
        </a:xfrm>
      </p:grpSpPr>
      <p:sp>
        <p:nvSpPr>
          <p:cNvPr id="3789" name="Google Shape;3789;p2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0" name="Google Shape;3790;p24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1" name="Google Shape;3791;p244"/>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2" name="Google Shape;3792;p244"/>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3" name="Google Shape;3793;p244"/>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4" name="Google Shape;3794;p244"/>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5" name="Google Shape;3795;p244"/>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6" name="Google Shape;3796;p244"/>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7" name="Google Shape;3797;p244"/>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8" name="Google Shape;3798;p244"/>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9" name="Google Shape;3799;p244"/>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0" name="Google Shape;3800;p244"/>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3801" name="Shape 3801"/>
        <p:cNvGrpSpPr/>
        <p:nvPr/>
      </p:nvGrpSpPr>
      <p:grpSpPr>
        <a:xfrm>
          <a:off x="0" y="0"/>
          <a:ext cx="0" cy="0"/>
          <a:chOff x="0" y="0"/>
          <a:chExt cx="0" cy="0"/>
        </a:xfrm>
      </p:grpSpPr>
      <p:sp>
        <p:nvSpPr>
          <p:cNvPr id="3802" name="Google Shape;3802;p245"/>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03" name="Google Shape;3803;p245"/>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4" name="Google Shape;3804;p245"/>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5" name="Google Shape;3805;p245"/>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06" name="Google Shape;3806;p245"/>
          <p:cNvGrpSpPr/>
          <p:nvPr/>
        </p:nvGrpSpPr>
        <p:grpSpPr>
          <a:xfrm>
            <a:off x="940561" y="2162360"/>
            <a:ext cx="4049937" cy="2542738"/>
            <a:chOff x="940561" y="1812131"/>
            <a:chExt cx="4049937" cy="2542738"/>
          </a:xfrm>
        </p:grpSpPr>
        <p:sp>
          <p:nvSpPr>
            <p:cNvPr id="3807" name="Google Shape;3807;p245"/>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08" name="Google Shape;3808;p245"/>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09" name="Google Shape;3809;p245"/>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3810" name="Google Shape;3810;p245"/>
          <p:cNvGrpSpPr/>
          <p:nvPr/>
        </p:nvGrpSpPr>
        <p:grpSpPr>
          <a:xfrm>
            <a:off x="7216915" y="2098728"/>
            <a:ext cx="4049937" cy="2542738"/>
            <a:chOff x="7204565" y="2322318"/>
            <a:chExt cx="4049937" cy="2542738"/>
          </a:xfrm>
        </p:grpSpPr>
        <p:sp>
          <p:nvSpPr>
            <p:cNvPr id="3811" name="Google Shape;3811;p245"/>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812" name="Google Shape;3812;p245"/>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813" name="Google Shape;3813;p245"/>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3814" name="Google Shape;3814;p245"/>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15" name="Google Shape;3815;p245"/>
          <p:cNvGrpSpPr/>
          <p:nvPr/>
        </p:nvGrpSpPr>
        <p:grpSpPr>
          <a:xfrm>
            <a:off x="517952" y="3001484"/>
            <a:ext cx="839091" cy="839091"/>
            <a:chOff x="9277350" y="-850900"/>
            <a:chExt cx="1243118" cy="1243118"/>
          </a:xfrm>
        </p:grpSpPr>
        <p:sp>
          <p:nvSpPr>
            <p:cNvPr id="3816" name="Google Shape;3816;p24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17" name="Google Shape;3817;p245"/>
            <p:cNvGrpSpPr/>
            <p:nvPr/>
          </p:nvGrpSpPr>
          <p:grpSpPr>
            <a:xfrm>
              <a:off x="9499624" y="-628626"/>
              <a:ext cx="798571" cy="798571"/>
              <a:chOff x="8559800" y="-698500"/>
              <a:chExt cx="558800" cy="558800"/>
            </a:xfrm>
          </p:grpSpPr>
          <p:sp>
            <p:nvSpPr>
              <p:cNvPr id="3818" name="Google Shape;3818;p24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9" name="Google Shape;3819;p24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20" name="Google Shape;3820;p245"/>
          <p:cNvGrpSpPr/>
          <p:nvPr/>
        </p:nvGrpSpPr>
        <p:grpSpPr>
          <a:xfrm>
            <a:off x="517952" y="3923628"/>
            <a:ext cx="839091" cy="839091"/>
            <a:chOff x="9277350" y="-850900"/>
            <a:chExt cx="1243118" cy="1243118"/>
          </a:xfrm>
        </p:grpSpPr>
        <p:sp>
          <p:nvSpPr>
            <p:cNvPr id="3821" name="Google Shape;3821;p24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22" name="Google Shape;3822;p245"/>
            <p:cNvGrpSpPr/>
            <p:nvPr/>
          </p:nvGrpSpPr>
          <p:grpSpPr>
            <a:xfrm>
              <a:off x="9499624" y="-628626"/>
              <a:ext cx="798571" cy="798571"/>
              <a:chOff x="8559800" y="-698500"/>
              <a:chExt cx="558800" cy="558800"/>
            </a:xfrm>
          </p:grpSpPr>
          <p:sp>
            <p:nvSpPr>
              <p:cNvPr id="3823" name="Google Shape;3823;p24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4" name="Google Shape;3824;p24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25" name="Google Shape;3825;p245"/>
          <p:cNvGrpSpPr/>
          <p:nvPr/>
        </p:nvGrpSpPr>
        <p:grpSpPr>
          <a:xfrm>
            <a:off x="4985717" y="764067"/>
            <a:ext cx="739740" cy="739740"/>
            <a:chOff x="4276786" y="1375502"/>
            <a:chExt cx="474283" cy="474283"/>
          </a:xfrm>
        </p:grpSpPr>
        <p:sp>
          <p:nvSpPr>
            <p:cNvPr id="3826" name="Google Shape;3826;p245"/>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27" name="Google Shape;3827;p245"/>
            <p:cNvGrpSpPr/>
            <p:nvPr/>
          </p:nvGrpSpPr>
          <p:grpSpPr>
            <a:xfrm>
              <a:off x="4370921" y="1480133"/>
              <a:ext cx="286013" cy="265021"/>
              <a:chOff x="2982913" y="6350"/>
              <a:chExt cx="346075" cy="320675"/>
            </a:xfrm>
          </p:grpSpPr>
          <p:sp>
            <p:nvSpPr>
              <p:cNvPr id="3828" name="Google Shape;3828;p24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9" name="Google Shape;3829;p245"/>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0" name="Google Shape;3830;p245"/>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31" name="Google Shape;3831;p245"/>
          <p:cNvGrpSpPr/>
          <p:nvPr/>
        </p:nvGrpSpPr>
        <p:grpSpPr>
          <a:xfrm>
            <a:off x="6455033" y="772232"/>
            <a:ext cx="739740" cy="739740"/>
            <a:chOff x="7393577" y="1019186"/>
            <a:chExt cx="474283" cy="474283"/>
          </a:xfrm>
        </p:grpSpPr>
        <p:sp>
          <p:nvSpPr>
            <p:cNvPr id="3832" name="Google Shape;3832;p245"/>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33" name="Google Shape;3833;p245"/>
            <p:cNvGrpSpPr/>
            <p:nvPr/>
          </p:nvGrpSpPr>
          <p:grpSpPr>
            <a:xfrm flipH="1" rot="10800000">
              <a:off x="7487712" y="1123817"/>
              <a:ext cx="286013" cy="265021"/>
              <a:chOff x="2982913" y="6350"/>
              <a:chExt cx="346075" cy="320675"/>
            </a:xfrm>
          </p:grpSpPr>
          <p:sp>
            <p:nvSpPr>
              <p:cNvPr id="3834" name="Google Shape;3834;p24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5" name="Google Shape;3835;p245"/>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6" name="Google Shape;3836;p245"/>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37" name="Google Shape;3837;p245"/>
          <p:cNvGrpSpPr/>
          <p:nvPr/>
        </p:nvGrpSpPr>
        <p:grpSpPr>
          <a:xfrm>
            <a:off x="10859614" y="2079340"/>
            <a:ext cx="839091" cy="839091"/>
            <a:chOff x="10859614" y="2160620"/>
            <a:chExt cx="839091" cy="839091"/>
          </a:xfrm>
        </p:grpSpPr>
        <p:grpSp>
          <p:nvGrpSpPr>
            <p:cNvPr id="3838" name="Google Shape;3838;p245"/>
            <p:cNvGrpSpPr/>
            <p:nvPr/>
          </p:nvGrpSpPr>
          <p:grpSpPr>
            <a:xfrm>
              <a:off x="10859614" y="2160620"/>
              <a:ext cx="839091" cy="839091"/>
              <a:chOff x="9277350" y="-850900"/>
              <a:chExt cx="1243118" cy="1243118"/>
            </a:xfrm>
          </p:grpSpPr>
          <p:sp>
            <p:nvSpPr>
              <p:cNvPr id="3839" name="Google Shape;3839;p24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0" name="Google Shape;3840;p24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41" name="Google Shape;3841;p245"/>
            <p:cNvGrpSpPr/>
            <p:nvPr/>
          </p:nvGrpSpPr>
          <p:grpSpPr>
            <a:xfrm>
              <a:off x="11160063" y="2459977"/>
              <a:ext cx="238192" cy="240377"/>
              <a:chOff x="6300788" y="2890838"/>
              <a:chExt cx="346075" cy="349250"/>
            </a:xfrm>
          </p:grpSpPr>
          <p:cxnSp>
            <p:nvCxnSpPr>
              <p:cNvPr id="3842" name="Google Shape;3842;p24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843" name="Google Shape;3843;p24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3844" name="Google Shape;3844;p245"/>
          <p:cNvGrpSpPr/>
          <p:nvPr/>
        </p:nvGrpSpPr>
        <p:grpSpPr>
          <a:xfrm>
            <a:off x="10859614" y="3001484"/>
            <a:ext cx="839091" cy="839091"/>
            <a:chOff x="10859614" y="3082764"/>
            <a:chExt cx="839091" cy="839091"/>
          </a:xfrm>
        </p:grpSpPr>
        <p:grpSp>
          <p:nvGrpSpPr>
            <p:cNvPr id="3845" name="Google Shape;3845;p245"/>
            <p:cNvGrpSpPr/>
            <p:nvPr/>
          </p:nvGrpSpPr>
          <p:grpSpPr>
            <a:xfrm>
              <a:off x="10859614" y="3082764"/>
              <a:ext cx="839091" cy="839091"/>
              <a:chOff x="9277350" y="-850900"/>
              <a:chExt cx="1243118" cy="1243118"/>
            </a:xfrm>
          </p:grpSpPr>
          <p:sp>
            <p:nvSpPr>
              <p:cNvPr id="3846" name="Google Shape;3846;p24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7" name="Google Shape;3847;p24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48" name="Google Shape;3848;p245"/>
            <p:cNvGrpSpPr/>
            <p:nvPr/>
          </p:nvGrpSpPr>
          <p:grpSpPr>
            <a:xfrm>
              <a:off x="11160063" y="3382121"/>
              <a:ext cx="238192" cy="240377"/>
              <a:chOff x="6300788" y="2890838"/>
              <a:chExt cx="346075" cy="349250"/>
            </a:xfrm>
          </p:grpSpPr>
          <p:cxnSp>
            <p:nvCxnSpPr>
              <p:cNvPr id="3849" name="Google Shape;3849;p24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850" name="Google Shape;3850;p24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3851" name="Google Shape;3851;p245"/>
          <p:cNvGrpSpPr/>
          <p:nvPr/>
        </p:nvGrpSpPr>
        <p:grpSpPr>
          <a:xfrm>
            <a:off x="10859614" y="3923628"/>
            <a:ext cx="839091" cy="839091"/>
            <a:chOff x="10859614" y="4004908"/>
            <a:chExt cx="839091" cy="839091"/>
          </a:xfrm>
        </p:grpSpPr>
        <p:grpSp>
          <p:nvGrpSpPr>
            <p:cNvPr id="3852" name="Google Shape;3852;p245"/>
            <p:cNvGrpSpPr/>
            <p:nvPr/>
          </p:nvGrpSpPr>
          <p:grpSpPr>
            <a:xfrm>
              <a:off x="10859614" y="4004908"/>
              <a:ext cx="839091" cy="839091"/>
              <a:chOff x="9277350" y="-850900"/>
              <a:chExt cx="1243118" cy="1243118"/>
            </a:xfrm>
          </p:grpSpPr>
          <p:sp>
            <p:nvSpPr>
              <p:cNvPr id="3853" name="Google Shape;3853;p24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4" name="Google Shape;3854;p24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55" name="Google Shape;3855;p245"/>
            <p:cNvGrpSpPr/>
            <p:nvPr/>
          </p:nvGrpSpPr>
          <p:grpSpPr>
            <a:xfrm>
              <a:off x="11160063" y="4304265"/>
              <a:ext cx="238192" cy="240377"/>
              <a:chOff x="6300788" y="2890838"/>
              <a:chExt cx="346075" cy="349250"/>
            </a:xfrm>
          </p:grpSpPr>
          <p:cxnSp>
            <p:nvCxnSpPr>
              <p:cNvPr id="3856" name="Google Shape;3856;p24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857" name="Google Shape;3857;p24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3858" name="Google Shape;3858;p245"/>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9" name="Google Shape;3859;p245"/>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0" name="Google Shape;3860;p245"/>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1" name="Google Shape;3861;p245"/>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2" name="Google Shape;3862;p245"/>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3" name="Google Shape;3863;p245"/>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4" name="Google Shape;3864;p245"/>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5" name="Google Shape;3865;p245"/>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66" name="Google Shape;3866;p245"/>
          <p:cNvGrpSpPr/>
          <p:nvPr/>
        </p:nvGrpSpPr>
        <p:grpSpPr>
          <a:xfrm>
            <a:off x="524318" y="2098434"/>
            <a:ext cx="839091" cy="839091"/>
            <a:chOff x="9277350" y="-850900"/>
            <a:chExt cx="1243118" cy="1243118"/>
          </a:xfrm>
        </p:grpSpPr>
        <p:sp>
          <p:nvSpPr>
            <p:cNvPr id="3867" name="Google Shape;3867;p24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68" name="Google Shape;3868;p245"/>
            <p:cNvGrpSpPr/>
            <p:nvPr/>
          </p:nvGrpSpPr>
          <p:grpSpPr>
            <a:xfrm>
              <a:off x="9499624" y="-628626"/>
              <a:ext cx="798571" cy="798571"/>
              <a:chOff x="8559800" y="-698500"/>
              <a:chExt cx="558800" cy="558800"/>
            </a:xfrm>
          </p:grpSpPr>
          <p:sp>
            <p:nvSpPr>
              <p:cNvPr id="3869" name="Google Shape;3869;p24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0" name="Google Shape;3870;p24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3871" name="Google Shape;3871;p245"/>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2" name="Google Shape;3872;p245"/>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3" name="Google Shape;3873;p245"/>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3874" name="Shape 3874"/>
        <p:cNvGrpSpPr/>
        <p:nvPr/>
      </p:nvGrpSpPr>
      <p:grpSpPr>
        <a:xfrm>
          <a:off x="0" y="0"/>
          <a:ext cx="0" cy="0"/>
          <a:chOff x="0" y="0"/>
          <a:chExt cx="0" cy="0"/>
        </a:xfrm>
      </p:grpSpPr>
      <p:sp>
        <p:nvSpPr>
          <p:cNvPr id="3875" name="Google Shape;3875;p246"/>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6" name="Google Shape;3876;p246"/>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7" name="Google Shape;3877;p246"/>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8" name="Google Shape;3878;p246"/>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9" name="Google Shape;3879;p246"/>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80" name="Google Shape;3880;p246"/>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81" name="Google Shape;3881;p246"/>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3882" name="Google Shape;3882;p246"/>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3" name="Google Shape;3883;p246"/>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4" name="Google Shape;3884;p246"/>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5" name="Google Shape;3885;p246"/>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6" name="Google Shape;3886;p246"/>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7" name="Google Shape;3887;p246"/>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88" name="Google Shape;3888;p246"/>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89" name="Google Shape;3889;p246"/>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3890" name="Google Shape;3890;p246"/>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1" name="Google Shape;3891;p246"/>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2" name="Google Shape;3892;p246"/>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3" name="Google Shape;3893;p246"/>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94" name="Google Shape;3894;p246"/>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5" name="Google Shape;3895;p246"/>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96" name="Google Shape;3896;p246"/>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3897" name="Shape 3897"/>
        <p:cNvGrpSpPr/>
        <p:nvPr/>
      </p:nvGrpSpPr>
      <p:grpSpPr>
        <a:xfrm>
          <a:off x="0" y="0"/>
          <a:ext cx="0" cy="0"/>
          <a:chOff x="0" y="0"/>
          <a:chExt cx="0" cy="0"/>
        </a:xfrm>
      </p:grpSpPr>
      <p:sp>
        <p:nvSpPr>
          <p:cNvPr id="3898" name="Google Shape;3898;p247"/>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99" name="Google Shape;3899;p247"/>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0" name="Google Shape;3900;p247"/>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01" name="Google Shape;3901;p247"/>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02" name="Google Shape;3902;p247"/>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3" name="Google Shape;3903;p247"/>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4" name="Google Shape;3904;p247"/>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05" name="Google Shape;3905;p247"/>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06" name="Google Shape;3906;p247"/>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7" name="Google Shape;3907;p247"/>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8" name="Google Shape;3908;p247"/>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09" name="Google Shape;3909;p247"/>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0" name="Google Shape;3910;p24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1" name="Google Shape;3911;p24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2" name="Google Shape;3912;p247"/>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3" name="Google Shape;3913;p247"/>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3914" name="Shape 3914"/>
        <p:cNvGrpSpPr/>
        <p:nvPr/>
      </p:nvGrpSpPr>
      <p:grpSpPr>
        <a:xfrm>
          <a:off x="0" y="0"/>
          <a:ext cx="0" cy="0"/>
          <a:chOff x="0" y="0"/>
          <a:chExt cx="0" cy="0"/>
        </a:xfrm>
      </p:grpSpPr>
      <p:sp>
        <p:nvSpPr>
          <p:cNvPr id="3915" name="Google Shape;3915;p248"/>
          <p:cNvSpPr/>
          <p:nvPr>
            <p:ph idx="2" type="pic"/>
          </p:nvPr>
        </p:nvSpPr>
        <p:spPr>
          <a:xfrm>
            <a:off x="0" y="-7067"/>
            <a:ext cx="12192000" cy="3743325"/>
          </a:xfrm>
          <a:prstGeom prst="rect">
            <a:avLst/>
          </a:prstGeom>
          <a:noFill/>
          <a:ln>
            <a:noFill/>
          </a:ln>
        </p:spPr>
      </p:sp>
      <p:sp>
        <p:nvSpPr>
          <p:cNvPr id="3916" name="Google Shape;3916;p24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7" name="Google Shape;3917;p24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8" name="Google Shape;3918;p248"/>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9" name="Google Shape;3919;p248"/>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20" name="Google Shape;3920;p248"/>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21" name="Google Shape;3921;p248"/>
          <p:cNvSpPr/>
          <p:nvPr>
            <p:ph idx="3" type="pic"/>
          </p:nvPr>
        </p:nvSpPr>
        <p:spPr>
          <a:xfrm>
            <a:off x="1612900" y="2468563"/>
            <a:ext cx="1612900" cy="1611312"/>
          </a:xfrm>
          <a:prstGeom prst="ellipse">
            <a:avLst/>
          </a:prstGeom>
          <a:noFill/>
          <a:ln>
            <a:noFill/>
          </a:ln>
        </p:spPr>
      </p:sp>
      <p:sp>
        <p:nvSpPr>
          <p:cNvPr id="3922" name="Google Shape;3922;p248"/>
          <p:cNvSpPr/>
          <p:nvPr>
            <p:ph idx="4" type="pic"/>
          </p:nvPr>
        </p:nvSpPr>
        <p:spPr>
          <a:xfrm>
            <a:off x="5067302" y="1846150"/>
            <a:ext cx="2057398" cy="2055372"/>
          </a:xfrm>
          <a:prstGeom prst="ellipse">
            <a:avLst/>
          </a:prstGeom>
          <a:noFill/>
          <a:ln>
            <a:noFill/>
          </a:ln>
        </p:spPr>
      </p:sp>
      <p:sp>
        <p:nvSpPr>
          <p:cNvPr id="3923" name="Google Shape;3923;p248"/>
          <p:cNvSpPr/>
          <p:nvPr>
            <p:ph idx="5" type="pic"/>
          </p:nvPr>
        </p:nvSpPr>
        <p:spPr>
          <a:xfrm>
            <a:off x="8966200" y="2468264"/>
            <a:ext cx="1612900" cy="1611312"/>
          </a:xfrm>
          <a:prstGeom prst="ellipse">
            <a:avLst/>
          </a:prstGeom>
          <a:noFill/>
          <a:ln>
            <a:noFill/>
          </a:ln>
        </p:spPr>
      </p:sp>
      <p:sp>
        <p:nvSpPr>
          <p:cNvPr id="3924" name="Google Shape;3924;p248"/>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5" name="Google Shape;3925;p248"/>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6" name="Google Shape;3926;p248"/>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7" name="Google Shape;3927;p248"/>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8" name="Google Shape;3928;p248"/>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9" name="Google Shape;3929;p248"/>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3930" name="Shape 3930"/>
        <p:cNvGrpSpPr/>
        <p:nvPr/>
      </p:nvGrpSpPr>
      <p:grpSpPr>
        <a:xfrm>
          <a:off x="0" y="0"/>
          <a:ext cx="0" cy="0"/>
          <a:chOff x="0" y="0"/>
          <a:chExt cx="0" cy="0"/>
        </a:xfrm>
      </p:grpSpPr>
      <p:sp>
        <p:nvSpPr>
          <p:cNvPr id="3931" name="Google Shape;3931;p249"/>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2" name="Google Shape;3932;p249"/>
          <p:cNvSpPr/>
          <p:nvPr>
            <p:ph idx="2" type="pic"/>
          </p:nvPr>
        </p:nvSpPr>
        <p:spPr>
          <a:xfrm>
            <a:off x="1352048" y="-5702531"/>
            <a:ext cx="12192003" cy="12181139"/>
          </a:xfrm>
          <a:prstGeom prst="ellipse">
            <a:avLst/>
          </a:prstGeom>
          <a:noFill/>
          <a:ln>
            <a:noFill/>
          </a:ln>
        </p:spPr>
      </p:sp>
      <p:sp>
        <p:nvSpPr>
          <p:cNvPr id="3933" name="Google Shape;3933;p24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4" name="Google Shape;3934;p249"/>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35" name="Google Shape;3935;p249"/>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36" name="Google Shape;3936;p249"/>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7" name="Google Shape;3937;p249"/>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8" name="Google Shape;3938;p249"/>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9" name="Google Shape;3939;p249"/>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40" name="Google Shape;3940;p249"/>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1" name="Google Shape;3941;p249"/>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2" name="Google Shape;3942;p249"/>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3" name="Google Shape;3943;p249"/>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4" name="Google Shape;3944;p249"/>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45" name="Google Shape;3945;p249"/>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6" name="Google Shape;3946;p249"/>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7" name="Google Shape;3947;p249"/>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8" name="Google Shape;3948;p249"/>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9" name="Google Shape;3949;p249"/>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50" name="Google Shape;3950;p249"/>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1" name="Google Shape;3951;p249"/>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2" name="Google Shape;3952;p249"/>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3" name="Google Shape;3953;p249"/>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4" name="Google Shape;3954;p249"/>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55" name="Google Shape;3955;p249"/>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3956" name="Shape 3956"/>
        <p:cNvGrpSpPr/>
        <p:nvPr/>
      </p:nvGrpSpPr>
      <p:grpSpPr>
        <a:xfrm>
          <a:off x="0" y="0"/>
          <a:ext cx="0" cy="0"/>
          <a:chOff x="0" y="0"/>
          <a:chExt cx="0" cy="0"/>
        </a:xfrm>
      </p:grpSpPr>
      <p:sp>
        <p:nvSpPr>
          <p:cNvPr id="3957" name="Google Shape;3957;p250"/>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8" name="Google Shape;3958;p250"/>
          <p:cNvSpPr/>
          <p:nvPr>
            <p:ph idx="2" type="pic"/>
          </p:nvPr>
        </p:nvSpPr>
        <p:spPr>
          <a:xfrm>
            <a:off x="1352048" y="-5702531"/>
            <a:ext cx="12192003" cy="12181139"/>
          </a:xfrm>
          <a:prstGeom prst="ellipse">
            <a:avLst/>
          </a:prstGeom>
          <a:noFill/>
          <a:ln>
            <a:noFill/>
          </a:ln>
        </p:spPr>
      </p:sp>
      <p:sp>
        <p:nvSpPr>
          <p:cNvPr id="3959" name="Google Shape;3959;p25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0" name="Google Shape;3960;p250"/>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61" name="Google Shape;3961;p250"/>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62" name="Google Shape;3962;p250"/>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3" name="Google Shape;3963;p250"/>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4" name="Google Shape;3964;p250"/>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5" name="Google Shape;3965;p250"/>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66" name="Google Shape;3966;p250"/>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7" name="Google Shape;3967;p250"/>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8" name="Google Shape;3968;p250"/>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9" name="Google Shape;3969;p250"/>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0" name="Google Shape;3970;p250"/>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71" name="Google Shape;3971;p250"/>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2" name="Google Shape;3972;p250"/>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73" name="Google Shape;3973;p250"/>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4" name="Google Shape;3974;p250"/>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5" name="Google Shape;3975;p250"/>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76" name="Google Shape;3976;p250"/>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3977" name="Shape 3977"/>
        <p:cNvGrpSpPr/>
        <p:nvPr/>
      </p:nvGrpSpPr>
      <p:grpSpPr>
        <a:xfrm>
          <a:off x="0" y="0"/>
          <a:ext cx="0" cy="0"/>
          <a:chOff x="0" y="0"/>
          <a:chExt cx="0" cy="0"/>
        </a:xfrm>
      </p:grpSpPr>
      <p:pic>
        <p:nvPicPr>
          <p:cNvPr id="3978" name="Google Shape;3978;p251"/>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3979" name="Google Shape;3979;p25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0" name="Google Shape;3980;p251"/>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1" name="Google Shape;3981;p251"/>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2" name="Google Shape;3982;p251"/>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3" name="Google Shape;3983;p251"/>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4" name="Google Shape;3984;p251"/>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5" name="Google Shape;3985;p251"/>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6" name="Google Shape;3986;p251"/>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7" name="Google Shape;3987;p251"/>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8" name="Google Shape;3988;p251"/>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9" name="Google Shape;3989;p251"/>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0" name="Google Shape;3990;p251"/>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1" name="Google Shape;3991;p251"/>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2" name="Google Shape;3992;p251"/>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3" name="Google Shape;3993;p251"/>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4" name="Google Shape;3994;p251"/>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5" name="Google Shape;3995;p251"/>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6" name="Google Shape;3996;p251"/>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7" name="Google Shape;3997;p251"/>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8" name="Google Shape;3998;p251"/>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9" name="Google Shape;3999;p251"/>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0" name="Google Shape;4000;p251"/>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01" name="Google Shape;4001;p251"/>
          <p:cNvSpPr/>
          <p:nvPr>
            <p:ph idx="17" type="pic"/>
          </p:nvPr>
        </p:nvSpPr>
        <p:spPr>
          <a:xfrm>
            <a:off x="4918662" y="2520431"/>
            <a:ext cx="2382838" cy="2382838"/>
          </a:xfrm>
          <a:prstGeom prst="ellipse">
            <a:avLst/>
          </a:prstGeom>
          <a:noFill/>
          <a:ln>
            <a:noFill/>
          </a:ln>
        </p:spPr>
      </p:sp>
      <p:sp>
        <p:nvSpPr>
          <p:cNvPr id="4002" name="Google Shape;4002;p251"/>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3" name="Google Shape;4003;p251"/>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4" name="Google Shape;4004;p251"/>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4005" name="Shape 4005"/>
        <p:cNvGrpSpPr/>
        <p:nvPr/>
      </p:nvGrpSpPr>
      <p:grpSpPr>
        <a:xfrm>
          <a:off x="0" y="0"/>
          <a:ext cx="0" cy="0"/>
          <a:chOff x="0" y="0"/>
          <a:chExt cx="0" cy="0"/>
        </a:xfrm>
      </p:grpSpPr>
      <p:sp>
        <p:nvSpPr>
          <p:cNvPr id="4006" name="Google Shape;4006;p252"/>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7" name="Google Shape;4007;p252"/>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8" name="Google Shape;4008;p252"/>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9" name="Google Shape;4009;p252"/>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0" name="Google Shape;4010;p252"/>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1" name="Google Shape;4011;p252"/>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2" name="Google Shape;4012;p252"/>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3" name="Google Shape;4013;p252"/>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4" name="Google Shape;4014;p252"/>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5" name="Google Shape;4015;p252"/>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6" name="Google Shape;4016;p252"/>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7" name="Google Shape;4017;p252"/>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8" name="Google Shape;4018;p252"/>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9" name="Google Shape;4019;p252"/>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0" name="Google Shape;4020;p252"/>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1" name="Google Shape;4021;p25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22" name="Google Shape;4022;p252"/>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4023" name="Shape 4023"/>
        <p:cNvGrpSpPr/>
        <p:nvPr/>
      </p:nvGrpSpPr>
      <p:grpSpPr>
        <a:xfrm>
          <a:off x="0" y="0"/>
          <a:ext cx="0" cy="0"/>
          <a:chOff x="0" y="0"/>
          <a:chExt cx="0" cy="0"/>
        </a:xfrm>
      </p:grpSpPr>
      <p:sp>
        <p:nvSpPr>
          <p:cNvPr id="4024" name="Google Shape;4024;p253"/>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5" name="Google Shape;4025;p25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6" name="Google Shape;4026;p253"/>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7" name="Google Shape;4027;p253"/>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8" name="Google Shape;4028;p253"/>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9" name="Google Shape;4029;p253"/>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0" name="Google Shape;4030;p25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1" name="Google Shape;4031;p253"/>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2" name="Google Shape;4032;p25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3" name="Google Shape;4033;p25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4" name="Google Shape;4034;p253"/>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5" name="Google Shape;4035;p25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6" name="Google Shape;4036;p253"/>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7" name="Google Shape;4037;p25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8" name="Google Shape;4038;p253"/>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39" name="Google Shape;4039;p253"/>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0" name="Google Shape;4040;p25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1" name="Google Shape;4041;p25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2" name="Google Shape;4042;p253"/>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3" name="Google Shape;4043;p253"/>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4" name="Google Shape;4044;p25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5" name="Google Shape;4045;p253"/>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72" name="Shape 272"/>
        <p:cNvGrpSpPr/>
        <p:nvPr/>
      </p:nvGrpSpPr>
      <p:grpSpPr>
        <a:xfrm>
          <a:off x="0" y="0"/>
          <a:ext cx="0" cy="0"/>
          <a:chOff x="0" y="0"/>
          <a:chExt cx="0" cy="0"/>
        </a:xfrm>
      </p:grpSpPr>
      <p:sp>
        <p:nvSpPr>
          <p:cNvPr id="273" name="Google Shape;273;p116"/>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4" name="Google Shape;274;p11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5" name="Google Shape;275;p116"/>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 name="Google Shape;276;p11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77" name="Google Shape;277;p11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8" name="Google Shape;278;p116"/>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116"/>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116"/>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116"/>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16"/>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3" name="Google Shape;283;p116"/>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 name="Google Shape;284;p116"/>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 name="Google Shape;285;p116"/>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116"/>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 name="Google Shape;287;p116"/>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 name="Google Shape;288;p116"/>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116"/>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116"/>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116"/>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16"/>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16"/>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16"/>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116"/>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16"/>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116"/>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116"/>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116"/>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4046" name="Shape 4046"/>
        <p:cNvGrpSpPr/>
        <p:nvPr/>
      </p:nvGrpSpPr>
      <p:grpSpPr>
        <a:xfrm>
          <a:off x="0" y="0"/>
          <a:ext cx="0" cy="0"/>
          <a:chOff x="0" y="0"/>
          <a:chExt cx="0" cy="0"/>
        </a:xfrm>
      </p:grpSpPr>
      <p:sp>
        <p:nvSpPr>
          <p:cNvPr id="4047" name="Google Shape;4047;p254"/>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48" name="Google Shape;4048;p254"/>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49" name="Google Shape;4049;p254"/>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0" name="Google Shape;4050;p254"/>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51" name="Google Shape;4051;p254"/>
          <p:cNvCxnSpPr>
            <a:endCxn id="4052"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053" name="Google Shape;4053;p254"/>
          <p:cNvCxnSpPr>
            <a:endCxn id="405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055" name="Google Shape;4055;p254"/>
          <p:cNvCxnSpPr>
            <a:endCxn id="4056"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4057" name="Google Shape;4057;p254"/>
          <p:cNvCxnSpPr>
            <a:stCxn id="4058"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4059" name="Google Shape;4059;p254"/>
          <p:cNvCxnSpPr>
            <a:stCxn id="4060"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052" name="Google Shape;4052;p254"/>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6" name="Google Shape;4056;p254"/>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0" name="Google Shape;4060;p254"/>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4" name="Google Shape;4054;p254"/>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8" name="Google Shape;4058;p254"/>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1" name="Google Shape;4061;p254"/>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2" name="Google Shape;4062;p254"/>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3" name="Google Shape;4063;p254"/>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4" name="Google Shape;4064;p254"/>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5" name="Google Shape;4065;p254"/>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6" name="Google Shape;4066;p254"/>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7" name="Google Shape;4067;p254"/>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4068" name="Shape 4068"/>
        <p:cNvGrpSpPr/>
        <p:nvPr/>
      </p:nvGrpSpPr>
      <p:grpSpPr>
        <a:xfrm>
          <a:off x="0" y="0"/>
          <a:ext cx="0" cy="0"/>
          <a:chOff x="0" y="0"/>
          <a:chExt cx="0" cy="0"/>
        </a:xfrm>
      </p:grpSpPr>
      <p:sp>
        <p:nvSpPr>
          <p:cNvPr id="4069" name="Google Shape;4069;p255"/>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70" name="Google Shape;4070;p255"/>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71" name="Google Shape;4071;p255"/>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72" name="Google Shape;4072;p255"/>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73" name="Google Shape;4073;p255"/>
          <p:cNvCxnSpPr>
            <a:endCxn id="4074"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075" name="Google Shape;4075;p255"/>
          <p:cNvCxnSpPr>
            <a:endCxn id="407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077" name="Google Shape;4077;p255"/>
          <p:cNvCxnSpPr>
            <a:endCxn id="4078"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4079" name="Google Shape;4079;p255"/>
          <p:cNvCxnSpPr>
            <a:stCxn id="4080"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074" name="Google Shape;4074;p255"/>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8" name="Google Shape;4078;p255"/>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0" name="Google Shape;4080;p255"/>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6" name="Google Shape;4076;p255"/>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1" name="Google Shape;4081;p255"/>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2" name="Google Shape;4082;p255"/>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3" name="Google Shape;4083;p255"/>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4" name="Google Shape;4084;p255"/>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5" name="Google Shape;4085;p255"/>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6" name="Google Shape;4086;p255"/>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4087" name="Shape 4087"/>
        <p:cNvGrpSpPr/>
        <p:nvPr/>
      </p:nvGrpSpPr>
      <p:grpSpPr>
        <a:xfrm>
          <a:off x="0" y="0"/>
          <a:ext cx="0" cy="0"/>
          <a:chOff x="0" y="0"/>
          <a:chExt cx="0" cy="0"/>
        </a:xfrm>
      </p:grpSpPr>
      <p:sp>
        <p:nvSpPr>
          <p:cNvPr id="4088" name="Google Shape;4088;p256"/>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89" name="Google Shape;4089;p256"/>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90" name="Google Shape;4090;p256"/>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1" name="Google Shape;4091;p256"/>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92" name="Google Shape;4092;p256"/>
          <p:cNvCxnSpPr>
            <a:endCxn id="4093"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094" name="Google Shape;4094;p256"/>
          <p:cNvCxnSpPr>
            <a:endCxn id="4095"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096" name="Google Shape;4096;p256"/>
          <p:cNvCxnSpPr>
            <a:endCxn id="4097"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4098" name="Google Shape;4098;p256"/>
          <p:cNvCxnSpPr>
            <a:stCxn id="409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093" name="Google Shape;4093;p256"/>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7" name="Google Shape;4097;p256"/>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9" name="Google Shape;4099;p256"/>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5" name="Google Shape;4095;p256"/>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0" name="Google Shape;4100;p256"/>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1" name="Google Shape;4101;p256"/>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2" name="Google Shape;4102;p256"/>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3" name="Google Shape;4103;p256"/>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4" name="Google Shape;4104;p256"/>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5" name="Google Shape;4105;p256"/>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4106" name="Shape 4106"/>
        <p:cNvGrpSpPr/>
        <p:nvPr/>
      </p:nvGrpSpPr>
      <p:grpSpPr>
        <a:xfrm>
          <a:off x="0" y="0"/>
          <a:ext cx="0" cy="0"/>
          <a:chOff x="0" y="0"/>
          <a:chExt cx="0" cy="0"/>
        </a:xfrm>
      </p:grpSpPr>
      <p:sp>
        <p:nvSpPr>
          <p:cNvPr id="4107" name="Google Shape;4107;p257"/>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8" name="Google Shape;4108;p25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9" name="Google Shape;4109;p25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0" name="Google Shape;4110;p257"/>
          <p:cNvSpPr/>
          <p:nvPr>
            <p:ph idx="2" type="pic"/>
          </p:nvPr>
        </p:nvSpPr>
        <p:spPr>
          <a:xfrm>
            <a:off x="0" y="1442806"/>
            <a:ext cx="12192000" cy="1438508"/>
          </a:xfrm>
          <a:prstGeom prst="rect">
            <a:avLst/>
          </a:prstGeom>
          <a:solidFill>
            <a:srgbClr val="202021">
              <a:alpha val="49803"/>
            </a:srgbClr>
          </a:solidFill>
          <a:ln>
            <a:noFill/>
          </a:ln>
        </p:spPr>
      </p:sp>
      <p:sp>
        <p:nvSpPr>
          <p:cNvPr id="4111" name="Google Shape;4111;p257"/>
          <p:cNvSpPr/>
          <p:nvPr>
            <p:ph idx="3" type="pic"/>
          </p:nvPr>
        </p:nvSpPr>
        <p:spPr>
          <a:xfrm>
            <a:off x="0" y="3065994"/>
            <a:ext cx="12192000" cy="1438508"/>
          </a:xfrm>
          <a:prstGeom prst="rect">
            <a:avLst/>
          </a:prstGeom>
          <a:solidFill>
            <a:srgbClr val="202021">
              <a:alpha val="49803"/>
            </a:srgbClr>
          </a:solidFill>
          <a:ln>
            <a:noFill/>
          </a:ln>
        </p:spPr>
      </p:sp>
      <p:sp>
        <p:nvSpPr>
          <p:cNvPr id="4112" name="Google Shape;4112;p257"/>
          <p:cNvSpPr/>
          <p:nvPr>
            <p:ph idx="4" type="pic"/>
          </p:nvPr>
        </p:nvSpPr>
        <p:spPr>
          <a:xfrm>
            <a:off x="0" y="4688736"/>
            <a:ext cx="12192000" cy="1438508"/>
          </a:xfrm>
          <a:prstGeom prst="rect">
            <a:avLst/>
          </a:prstGeom>
          <a:solidFill>
            <a:srgbClr val="202021">
              <a:alpha val="49803"/>
            </a:srgbClr>
          </a:solidFill>
          <a:ln>
            <a:noFill/>
          </a:ln>
        </p:spPr>
      </p:sp>
      <p:cxnSp>
        <p:nvCxnSpPr>
          <p:cNvPr id="4113" name="Google Shape;4113;p257"/>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114" name="Google Shape;4114;p257"/>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115" name="Google Shape;4115;p257"/>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116" name="Google Shape;4116;p257"/>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117" name="Google Shape;4117;p257"/>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118" name="Google Shape;4118;p257"/>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119" name="Google Shape;4119;p257"/>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0" name="Google Shape;4120;p257"/>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1" name="Google Shape;4121;p257"/>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2" name="Google Shape;4122;p257"/>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3" name="Google Shape;4123;p257"/>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4" name="Google Shape;4124;p257"/>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5" name="Google Shape;4125;p257"/>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6" name="Google Shape;4126;p257"/>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7" name="Google Shape;4127;p257"/>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8" name="Google Shape;4128;p257"/>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9" name="Google Shape;4129;p257"/>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0" name="Google Shape;4130;p257"/>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1" name="Google Shape;4131;p257"/>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2" name="Google Shape;4132;p257"/>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3" name="Google Shape;4133;p257"/>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4" name="Google Shape;4134;p257"/>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5" name="Google Shape;4135;p257"/>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6" name="Google Shape;4136;p257"/>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4137" name="Shape 4137"/>
        <p:cNvGrpSpPr/>
        <p:nvPr/>
      </p:nvGrpSpPr>
      <p:grpSpPr>
        <a:xfrm>
          <a:off x="0" y="0"/>
          <a:ext cx="0" cy="0"/>
          <a:chOff x="0" y="0"/>
          <a:chExt cx="0" cy="0"/>
        </a:xfrm>
      </p:grpSpPr>
      <p:sp>
        <p:nvSpPr>
          <p:cNvPr id="4138" name="Google Shape;4138;p258"/>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39" name="Google Shape;4139;p25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0" name="Google Shape;4140;p25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1" name="Google Shape;4141;p258"/>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2" name="Google Shape;4142;p258"/>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3" name="Google Shape;4143;p258"/>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4" name="Google Shape;4144;p258"/>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5" name="Google Shape;4145;p258"/>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6" name="Google Shape;4146;p258"/>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7" name="Google Shape;4147;p258"/>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48" name="Google Shape;4148;p258"/>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4149" name="Google Shape;4149;p258"/>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50" name="Google Shape;4150;p258"/>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51" name="Google Shape;4151;p258"/>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52" name="Google Shape;4152;p258"/>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3" name="Google Shape;4153;p258"/>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4" name="Google Shape;4154;p258"/>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5" name="Google Shape;4155;p258"/>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6" name="Google Shape;4156;p258"/>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7" name="Google Shape;4157;p258"/>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8" name="Google Shape;4158;p258"/>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9" name="Google Shape;4159;p258"/>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0" name="Google Shape;4160;p258"/>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1" name="Google Shape;4161;p258"/>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2" name="Google Shape;4162;p258"/>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3" name="Google Shape;4163;p258"/>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4164" name="Shape 4164"/>
        <p:cNvGrpSpPr/>
        <p:nvPr/>
      </p:nvGrpSpPr>
      <p:grpSpPr>
        <a:xfrm>
          <a:off x="0" y="0"/>
          <a:ext cx="0" cy="0"/>
          <a:chOff x="0" y="0"/>
          <a:chExt cx="0" cy="0"/>
        </a:xfrm>
      </p:grpSpPr>
      <p:sp>
        <p:nvSpPr>
          <p:cNvPr id="4165" name="Google Shape;4165;p259"/>
          <p:cNvSpPr/>
          <p:nvPr>
            <p:ph idx="2" type="pic"/>
          </p:nvPr>
        </p:nvSpPr>
        <p:spPr>
          <a:xfrm>
            <a:off x="0" y="0"/>
            <a:ext cx="4986609" cy="6858000"/>
          </a:xfrm>
          <a:prstGeom prst="rect">
            <a:avLst/>
          </a:prstGeom>
          <a:solidFill>
            <a:schemeClr val="dk2">
              <a:alpha val="74901"/>
            </a:schemeClr>
          </a:solidFill>
          <a:ln>
            <a:noFill/>
          </a:ln>
        </p:spPr>
      </p:sp>
      <p:sp>
        <p:nvSpPr>
          <p:cNvPr id="4166" name="Google Shape;4166;p259"/>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7" name="Google Shape;4167;p259"/>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8" name="Google Shape;4168;p259"/>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69" name="Google Shape;4169;p259"/>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70" name="Google Shape;4170;p259"/>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71" name="Google Shape;4171;p259"/>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172" name="Google Shape;4172;p259"/>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3" name="Google Shape;4173;p259"/>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4" name="Google Shape;4174;p259"/>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5" name="Google Shape;4175;p259"/>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6" name="Google Shape;4176;p259"/>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7" name="Google Shape;4177;p259"/>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8" name="Google Shape;4178;p259"/>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9" name="Google Shape;4179;p259"/>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0" name="Google Shape;4180;p259"/>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1" name="Google Shape;4181;p259"/>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2" name="Google Shape;4182;p259"/>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3" name="Google Shape;4183;p259"/>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4" name="Google Shape;4184;p259"/>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4185" name="Shape 4185"/>
        <p:cNvGrpSpPr/>
        <p:nvPr/>
      </p:nvGrpSpPr>
      <p:grpSpPr>
        <a:xfrm>
          <a:off x="0" y="0"/>
          <a:ext cx="0" cy="0"/>
          <a:chOff x="0" y="0"/>
          <a:chExt cx="0" cy="0"/>
        </a:xfrm>
      </p:grpSpPr>
      <p:sp>
        <p:nvSpPr>
          <p:cNvPr id="4186" name="Google Shape;4186;p260"/>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7" name="Google Shape;4187;p26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8" name="Google Shape;4188;p26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9" name="Google Shape;4189;p26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90" name="Google Shape;4190;p26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91" name="Google Shape;4191;p26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92" name="Google Shape;4192;p26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193" name="Google Shape;4193;p26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4" name="Google Shape;4194;p260"/>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5" name="Google Shape;4195;p260"/>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6" name="Google Shape;4196;p260"/>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7" name="Google Shape;4197;p260"/>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8" name="Google Shape;4198;p260"/>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9" name="Google Shape;4199;p260"/>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0" name="Google Shape;4200;p260"/>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1" name="Google Shape;4201;p260"/>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2" name="Google Shape;4202;p260"/>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3" name="Google Shape;4203;p260"/>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4" name="Google Shape;4204;p260"/>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5" name="Google Shape;4205;p260"/>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4206" name="Google Shape;4206;p260"/>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4207" name="Shape 4207"/>
        <p:cNvGrpSpPr/>
        <p:nvPr/>
      </p:nvGrpSpPr>
      <p:grpSpPr>
        <a:xfrm>
          <a:off x="0" y="0"/>
          <a:ext cx="0" cy="0"/>
          <a:chOff x="0" y="0"/>
          <a:chExt cx="0" cy="0"/>
        </a:xfrm>
      </p:grpSpPr>
      <p:sp>
        <p:nvSpPr>
          <p:cNvPr id="4208" name="Google Shape;4208;p261"/>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209" name="Google Shape;4209;p261"/>
          <p:cNvGrpSpPr/>
          <p:nvPr/>
        </p:nvGrpSpPr>
        <p:grpSpPr>
          <a:xfrm>
            <a:off x="715600" y="2098526"/>
            <a:ext cx="6096000" cy="1723549"/>
            <a:chOff x="715600" y="2205347"/>
            <a:chExt cx="6096000" cy="1723549"/>
          </a:xfrm>
        </p:grpSpPr>
        <p:sp>
          <p:nvSpPr>
            <p:cNvPr id="4210" name="Google Shape;4210;p26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4211" name="Google Shape;4211;p26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4212" name="Google Shape;4212;p261"/>
          <p:cNvGrpSpPr/>
          <p:nvPr/>
        </p:nvGrpSpPr>
        <p:grpSpPr>
          <a:xfrm>
            <a:off x="647700" y="5924400"/>
            <a:ext cx="1951864" cy="324000"/>
            <a:chOff x="3753875" y="6160946"/>
            <a:chExt cx="1951864" cy="324000"/>
          </a:xfrm>
        </p:grpSpPr>
        <p:pic>
          <p:nvPicPr>
            <p:cNvPr id="4213" name="Google Shape;4213;p26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214" name="Google Shape;4214;p26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215" name="Google Shape;4215;p26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216" name="Google Shape;4216;p26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217" name="Google Shape;4217;p26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218" name="Google Shape;4218;p26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219" name="Google Shape;4219;p26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220" name="Google Shape;4220;p261"/>
          <p:cNvSpPr/>
          <p:nvPr>
            <p:ph idx="2" type="pic"/>
          </p:nvPr>
        </p:nvSpPr>
        <p:spPr>
          <a:xfrm>
            <a:off x="5168900" y="341313"/>
            <a:ext cx="4694238" cy="6516687"/>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4221" name="Shape 4221"/>
        <p:cNvGrpSpPr/>
        <p:nvPr/>
      </p:nvGrpSpPr>
      <p:grpSpPr>
        <a:xfrm>
          <a:off x="0" y="0"/>
          <a:ext cx="0" cy="0"/>
          <a:chOff x="0" y="0"/>
          <a:chExt cx="0" cy="0"/>
        </a:xfrm>
      </p:grpSpPr>
      <p:grpSp>
        <p:nvGrpSpPr>
          <p:cNvPr id="4222" name="Google Shape;4222;p262"/>
          <p:cNvGrpSpPr/>
          <p:nvPr/>
        </p:nvGrpSpPr>
        <p:grpSpPr>
          <a:xfrm>
            <a:off x="715600" y="2098526"/>
            <a:ext cx="6096000" cy="1723549"/>
            <a:chOff x="715600" y="2205347"/>
            <a:chExt cx="6096000" cy="1723549"/>
          </a:xfrm>
        </p:grpSpPr>
        <p:sp>
          <p:nvSpPr>
            <p:cNvPr id="4223" name="Google Shape;4223;p26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4224" name="Google Shape;4224;p26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4225" name="Google Shape;4225;p262"/>
          <p:cNvGrpSpPr/>
          <p:nvPr/>
        </p:nvGrpSpPr>
        <p:grpSpPr>
          <a:xfrm>
            <a:off x="647700" y="5924400"/>
            <a:ext cx="1951864" cy="324000"/>
            <a:chOff x="3753875" y="6160946"/>
            <a:chExt cx="1951864" cy="324000"/>
          </a:xfrm>
        </p:grpSpPr>
        <p:pic>
          <p:nvPicPr>
            <p:cNvPr id="4226" name="Google Shape;4226;p26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227" name="Google Shape;4227;p26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228" name="Google Shape;4228;p26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229" name="Google Shape;4229;p26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230" name="Google Shape;4230;p26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231" name="Google Shape;4231;p26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232" name="Google Shape;4232;p262"/>
          <p:cNvSpPr/>
          <p:nvPr>
            <p:ph idx="2" type="pic"/>
          </p:nvPr>
        </p:nvSpPr>
        <p:spPr>
          <a:xfrm>
            <a:off x="4627563" y="0"/>
            <a:ext cx="7564437" cy="6858000"/>
          </a:xfrm>
          <a:prstGeom prst="rect">
            <a:avLst/>
          </a:prstGeom>
          <a:noFill/>
          <a:ln>
            <a:noFill/>
          </a:ln>
        </p:spPr>
      </p:sp>
      <p:sp>
        <p:nvSpPr>
          <p:cNvPr id="4233" name="Google Shape;4233;p26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4234" name="Shape 4234"/>
        <p:cNvGrpSpPr/>
        <p:nvPr/>
      </p:nvGrpSpPr>
      <p:grpSpPr>
        <a:xfrm>
          <a:off x="0" y="0"/>
          <a:ext cx="0" cy="0"/>
          <a:chOff x="0" y="0"/>
          <a:chExt cx="0" cy="0"/>
        </a:xfrm>
      </p:grpSpPr>
      <p:sp>
        <p:nvSpPr>
          <p:cNvPr id="4235" name="Google Shape;4235;p263"/>
          <p:cNvSpPr/>
          <p:nvPr>
            <p:ph idx="2" type="pic"/>
          </p:nvPr>
        </p:nvSpPr>
        <p:spPr>
          <a:xfrm>
            <a:off x="0" y="0"/>
            <a:ext cx="6295968" cy="6489229"/>
          </a:xfrm>
          <a:prstGeom prst="rect">
            <a:avLst/>
          </a:prstGeom>
          <a:noFill/>
          <a:ln>
            <a:noFill/>
          </a:ln>
        </p:spPr>
      </p:sp>
      <p:sp>
        <p:nvSpPr>
          <p:cNvPr id="4236" name="Google Shape;4236;p26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7" name="Google Shape;4237;p26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8" name="Google Shape;4238;p263"/>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9" name="Google Shape;4239;p263"/>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0" name="Google Shape;4240;p263"/>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1" name="Google Shape;4241;p263"/>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2" name="Google Shape;4242;p263"/>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3" name="Google Shape;4243;p263"/>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4" name="Google Shape;4244;p263"/>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5" name="Google Shape;4245;p263"/>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6" name="Google Shape;4246;p263"/>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7" name="Google Shape;4247;p263"/>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8" name="Google Shape;4248;p263"/>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9" name="Google Shape;4249;p263"/>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00" name="Shape 300"/>
        <p:cNvGrpSpPr/>
        <p:nvPr/>
      </p:nvGrpSpPr>
      <p:grpSpPr>
        <a:xfrm>
          <a:off x="0" y="0"/>
          <a:ext cx="0" cy="0"/>
          <a:chOff x="0" y="0"/>
          <a:chExt cx="0" cy="0"/>
        </a:xfrm>
      </p:grpSpPr>
      <p:cxnSp>
        <p:nvCxnSpPr>
          <p:cNvPr id="301" name="Google Shape;301;p117"/>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02" name="Google Shape;302;p117"/>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3" name="Google Shape;303;p117"/>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04" name="Google Shape;304;p117"/>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5" name="Google Shape;305;p117"/>
          <p:cNvCxnSpPr>
            <a:stCxn id="304"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06" name="Google Shape;306;p117"/>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7" name="Google Shape;307;p117"/>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08" name="Google Shape;308;p117"/>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09" name="Google Shape;309;p117"/>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0" name="Google Shape;310;p117"/>
          <p:cNvCxnSpPr>
            <a:endCxn id="309"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11" name="Google Shape;311;p117"/>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2" name="Google Shape;312;p117"/>
          <p:cNvCxnSpPr>
            <a:stCxn id="311"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13" name="Google Shape;313;p117"/>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4" name="Google Shape;314;p117"/>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15" name="Google Shape;315;p117"/>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117"/>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117"/>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17"/>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117"/>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117"/>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117"/>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117"/>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17"/>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17"/>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17"/>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117"/>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117"/>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117"/>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117"/>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117"/>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117"/>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117"/>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17"/>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117"/>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117"/>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117"/>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117"/>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117"/>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117"/>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117"/>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117"/>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117"/>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117"/>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50" name="Shape 4250"/>
        <p:cNvGrpSpPr/>
        <p:nvPr/>
      </p:nvGrpSpPr>
      <p:grpSpPr>
        <a:xfrm>
          <a:off x="0" y="0"/>
          <a:ext cx="0" cy="0"/>
          <a:chOff x="0" y="0"/>
          <a:chExt cx="0" cy="0"/>
        </a:xfrm>
      </p:grpSpPr>
      <p:sp>
        <p:nvSpPr>
          <p:cNvPr id="4251" name="Google Shape;4251;p2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52" name="Google Shape;4252;p26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53" name="Google Shape;4253;p26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54" name="Shape 4254"/>
        <p:cNvGrpSpPr/>
        <p:nvPr/>
      </p:nvGrpSpPr>
      <p:grpSpPr>
        <a:xfrm>
          <a:off x="0" y="0"/>
          <a:ext cx="0" cy="0"/>
          <a:chOff x="0" y="0"/>
          <a:chExt cx="0" cy="0"/>
        </a:xfrm>
      </p:grpSpPr>
      <p:sp>
        <p:nvSpPr>
          <p:cNvPr id="4255" name="Google Shape;4255;p2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56" name="Google Shape;4256;p2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7" name="Google Shape;4257;p2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58" name="Google Shape;4258;p26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59" name="Google Shape;4259;p2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260" name="Google Shape;4260;p26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4261" name="Shape 4261"/>
        <p:cNvGrpSpPr/>
        <p:nvPr/>
      </p:nvGrpSpPr>
      <p:grpSpPr>
        <a:xfrm>
          <a:off x="0" y="0"/>
          <a:ext cx="0" cy="0"/>
          <a:chOff x="0" y="0"/>
          <a:chExt cx="0" cy="0"/>
        </a:xfrm>
      </p:grpSpPr>
      <p:sp>
        <p:nvSpPr>
          <p:cNvPr id="4262" name="Google Shape;4262;p2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3" name="Google Shape;4263;p26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264" name="Google Shape;4264;p26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265" name="Google Shape;4265;p26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266" name="Google Shape;4266;p26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267" name="Google Shape;4267;p26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8" name="Google Shape;4268;p26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9" name="Google Shape;4269;p26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0" name="Google Shape;4270;p26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1" name="Google Shape;4271;p266"/>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2" name="Google Shape;4272;p266"/>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3" name="Google Shape;4273;p266"/>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74" name="Google Shape;4274;p266"/>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75" name="Google Shape;4275;p266"/>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4276" name="Shape 4276"/>
        <p:cNvGrpSpPr/>
        <p:nvPr/>
      </p:nvGrpSpPr>
      <p:grpSpPr>
        <a:xfrm>
          <a:off x="0" y="0"/>
          <a:ext cx="0" cy="0"/>
          <a:chOff x="0" y="0"/>
          <a:chExt cx="0" cy="0"/>
        </a:xfrm>
      </p:grpSpPr>
      <p:sp>
        <p:nvSpPr>
          <p:cNvPr id="4277" name="Google Shape;4277;p267"/>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8" name="Google Shape;4278;p267"/>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44" name="Shape 344"/>
        <p:cNvGrpSpPr/>
        <p:nvPr/>
      </p:nvGrpSpPr>
      <p:grpSpPr>
        <a:xfrm>
          <a:off x="0" y="0"/>
          <a:ext cx="0" cy="0"/>
          <a:chOff x="0" y="0"/>
          <a:chExt cx="0" cy="0"/>
        </a:xfrm>
      </p:grpSpPr>
      <p:sp>
        <p:nvSpPr>
          <p:cNvPr id="345" name="Google Shape;345;p118"/>
          <p:cNvSpPr/>
          <p:nvPr>
            <p:ph idx="2" type="pic"/>
          </p:nvPr>
        </p:nvSpPr>
        <p:spPr>
          <a:xfrm>
            <a:off x="-2223246" y="-12411263"/>
            <a:ext cx="16566776" cy="14544863"/>
          </a:xfrm>
          <a:prstGeom prst="ellipse">
            <a:avLst/>
          </a:prstGeom>
          <a:noFill/>
          <a:ln>
            <a:noFill/>
          </a:ln>
        </p:spPr>
      </p:sp>
      <p:sp>
        <p:nvSpPr>
          <p:cNvPr id="346" name="Google Shape;346;p118"/>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118"/>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118"/>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49" name="Shape 349"/>
        <p:cNvGrpSpPr/>
        <p:nvPr/>
      </p:nvGrpSpPr>
      <p:grpSpPr>
        <a:xfrm>
          <a:off x="0" y="0"/>
          <a:ext cx="0" cy="0"/>
          <a:chOff x="0" y="0"/>
          <a:chExt cx="0" cy="0"/>
        </a:xfrm>
      </p:grpSpPr>
      <p:sp>
        <p:nvSpPr>
          <p:cNvPr id="350" name="Google Shape;350;p119"/>
          <p:cNvSpPr/>
          <p:nvPr>
            <p:ph idx="2" type="pic"/>
          </p:nvPr>
        </p:nvSpPr>
        <p:spPr>
          <a:xfrm>
            <a:off x="4598435" y="3203575"/>
            <a:ext cx="2462213" cy="2851150"/>
          </a:xfrm>
          <a:prstGeom prst="rect">
            <a:avLst/>
          </a:prstGeom>
          <a:solidFill>
            <a:srgbClr val="F2F2F2"/>
          </a:solidFill>
          <a:ln>
            <a:noFill/>
          </a:ln>
        </p:spPr>
      </p:sp>
      <p:sp>
        <p:nvSpPr>
          <p:cNvPr id="351" name="Google Shape;351;p11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11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Google Shape;353;p11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4" name="Google Shape;354;p119"/>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119"/>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19"/>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19"/>
          <p:cNvSpPr/>
          <p:nvPr>
            <p:ph idx="6" type="pic"/>
          </p:nvPr>
        </p:nvSpPr>
        <p:spPr>
          <a:xfrm>
            <a:off x="7162373" y="3203575"/>
            <a:ext cx="2462213" cy="2851150"/>
          </a:xfrm>
          <a:prstGeom prst="rect">
            <a:avLst/>
          </a:prstGeom>
          <a:solidFill>
            <a:srgbClr val="F2F2F2"/>
          </a:solidFill>
          <a:ln>
            <a:noFill/>
          </a:ln>
        </p:spPr>
      </p:sp>
      <p:sp>
        <p:nvSpPr>
          <p:cNvPr id="358" name="Google Shape;358;p119"/>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119"/>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119"/>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119"/>
          <p:cNvSpPr/>
          <p:nvPr>
            <p:ph idx="13" type="pic"/>
          </p:nvPr>
        </p:nvSpPr>
        <p:spPr>
          <a:xfrm>
            <a:off x="9729787" y="3203575"/>
            <a:ext cx="2462213" cy="2851150"/>
          </a:xfrm>
          <a:prstGeom prst="rect">
            <a:avLst/>
          </a:prstGeom>
          <a:solidFill>
            <a:srgbClr val="F2F2F2"/>
          </a:solidFill>
          <a:ln>
            <a:noFill/>
          </a:ln>
        </p:spPr>
      </p:sp>
      <p:sp>
        <p:nvSpPr>
          <p:cNvPr id="362" name="Google Shape;362;p119"/>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119"/>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19"/>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119"/>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66" name="Google Shape;366;p119"/>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67" name="Google Shape;367;p119"/>
          <p:cNvSpPr/>
          <p:nvPr>
            <p:ph idx="17" type="pic"/>
          </p:nvPr>
        </p:nvSpPr>
        <p:spPr>
          <a:xfrm>
            <a:off x="2030510" y="2372361"/>
            <a:ext cx="2462213" cy="3682364"/>
          </a:xfrm>
          <a:prstGeom prst="rect">
            <a:avLst/>
          </a:prstGeom>
          <a:solidFill>
            <a:schemeClr val="dk2"/>
          </a:solidFill>
          <a:ln>
            <a:noFill/>
          </a:ln>
        </p:spPr>
      </p:sp>
      <p:sp>
        <p:nvSpPr>
          <p:cNvPr id="368" name="Google Shape;368;p119"/>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119"/>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119"/>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119"/>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72" name="Shape 372"/>
        <p:cNvGrpSpPr/>
        <p:nvPr/>
      </p:nvGrpSpPr>
      <p:grpSpPr>
        <a:xfrm>
          <a:off x="0" y="0"/>
          <a:ext cx="0" cy="0"/>
          <a:chOff x="0" y="0"/>
          <a:chExt cx="0" cy="0"/>
        </a:xfrm>
      </p:grpSpPr>
      <p:sp>
        <p:nvSpPr>
          <p:cNvPr id="373" name="Google Shape;373;p120"/>
          <p:cNvSpPr/>
          <p:nvPr>
            <p:ph idx="2" type="pic"/>
          </p:nvPr>
        </p:nvSpPr>
        <p:spPr>
          <a:xfrm>
            <a:off x="2028825" y="3203575"/>
            <a:ext cx="2462213" cy="2851150"/>
          </a:xfrm>
          <a:prstGeom prst="rect">
            <a:avLst/>
          </a:prstGeom>
          <a:solidFill>
            <a:srgbClr val="F2F2F2"/>
          </a:solidFill>
          <a:ln>
            <a:noFill/>
          </a:ln>
        </p:spPr>
      </p:sp>
      <p:sp>
        <p:nvSpPr>
          <p:cNvPr id="374" name="Google Shape;374;p120"/>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75" name="Google Shape;375;p120"/>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76" name="Google Shape;376;p12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2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12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9" name="Google Shape;379;p12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12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2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120"/>
          <p:cNvSpPr/>
          <p:nvPr>
            <p:ph idx="6" type="pic"/>
          </p:nvPr>
        </p:nvSpPr>
        <p:spPr>
          <a:xfrm>
            <a:off x="4595599" y="2372361"/>
            <a:ext cx="2462213" cy="3682364"/>
          </a:xfrm>
          <a:prstGeom prst="rect">
            <a:avLst/>
          </a:prstGeom>
          <a:solidFill>
            <a:schemeClr val="dk2"/>
          </a:solidFill>
          <a:ln>
            <a:noFill/>
          </a:ln>
        </p:spPr>
      </p:sp>
      <p:sp>
        <p:nvSpPr>
          <p:cNvPr id="383" name="Google Shape;383;p120"/>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120"/>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120"/>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120"/>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120"/>
          <p:cNvSpPr/>
          <p:nvPr>
            <p:ph idx="14" type="pic"/>
          </p:nvPr>
        </p:nvSpPr>
        <p:spPr>
          <a:xfrm>
            <a:off x="7162373" y="3203575"/>
            <a:ext cx="2462213" cy="2851150"/>
          </a:xfrm>
          <a:prstGeom prst="rect">
            <a:avLst/>
          </a:prstGeom>
          <a:solidFill>
            <a:srgbClr val="F2F2F2"/>
          </a:solidFill>
          <a:ln>
            <a:noFill/>
          </a:ln>
        </p:spPr>
      </p:sp>
      <p:sp>
        <p:nvSpPr>
          <p:cNvPr id="388" name="Google Shape;388;p120"/>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120"/>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120"/>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20"/>
          <p:cNvSpPr/>
          <p:nvPr>
            <p:ph idx="18" type="pic"/>
          </p:nvPr>
        </p:nvSpPr>
        <p:spPr>
          <a:xfrm>
            <a:off x="9729787" y="3203575"/>
            <a:ext cx="2462213" cy="2851150"/>
          </a:xfrm>
          <a:prstGeom prst="rect">
            <a:avLst/>
          </a:prstGeom>
          <a:solidFill>
            <a:srgbClr val="F2F2F2"/>
          </a:solidFill>
          <a:ln>
            <a:noFill/>
          </a:ln>
        </p:spPr>
      </p:sp>
      <p:sp>
        <p:nvSpPr>
          <p:cNvPr id="392" name="Google Shape;392;p12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12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12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95" name="Shape 395"/>
        <p:cNvGrpSpPr/>
        <p:nvPr/>
      </p:nvGrpSpPr>
      <p:grpSpPr>
        <a:xfrm>
          <a:off x="0" y="0"/>
          <a:ext cx="0" cy="0"/>
          <a:chOff x="0" y="0"/>
          <a:chExt cx="0" cy="0"/>
        </a:xfrm>
      </p:grpSpPr>
      <p:sp>
        <p:nvSpPr>
          <p:cNvPr id="396" name="Google Shape;396;p121"/>
          <p:cNvSpPr/>
          <p:nvPr>
            <p:ph idx="2" type="pic"/>
          </p:nvPr>
        </p:nvSpPr>
        <p:spPr>
          <a:xfrm>
            <a:off x="2028825" y="3203575"/>
            <a:ext cx="2462213" cy="2851150"/>
          </a:xfrm>
          <a:prstGeom prst="rect">
            <a:avLst/>
          </a:prstGeom>
          <a:solidFill>
            <a:srgbClr val="F2F2F2"/>
          </a:solidFill>
          <a:ln>
            <a:noFill/>
          </a:ln>
        </p:spPr>
      </p:sp>
      <p:sp>
        <p:nvSpPr>
          <p:cNvPr id="397" name="Google Shape;397;p121"/>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98" name="Google Shape;398;p121"/>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399" name="Google Shape;399;p12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12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 name="Google Shape;401;p12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2" name="Google Shape;402;p12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12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12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121"/>
          <p:cNvSpPr/>
          <p:nvPr>
            <p:ph idx="6" type="pic"/>
          </p:nvPr>
        </p:nvSpPr>
        <p:spPr>
          <a:xfrm>
            <a:off x="7162373" y="2372361"/>
            <a:ext cx="2462213" cy="3682364"/>
          </a:xfrm>
          <a:prstGeom prst="rect">
            <a:avLst/>
          </a:prstGeom>
          <a:solidFill>
            <a:schemeClr val="dk2"/>
          </a:solidFill>
          <a:ln>
            <a:noFill/>
          </a:ln>
        </p:spPr>
      </p:sp>
      <p:sp>
        <p:nvSpPr>
          <p:cNvPr id="406" name="Google Shape;406;p121"/>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121"/>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121"/>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121"/>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121"/>
          <p:cNvSpPr/>
          <p:nvPr>
            <p:ph idx="14" type="pic"/>
          </p:nvPr>
        </p:nvSpPr>
        <p:spPr>
          <a:xfrm>
            <a:off x="4597124" y="3203575"/>
            <a:ext cx="2462213" cy="2851150"/>
          </a:xfrm>
          <a:prstGeom prst="rect">
            <a:avLst/>
          </a:prstGeom>
          <a:solidFill>
            <a:srgbClr val="F2F2F2"/>
          </a:solidFill>
          <a:ln>
            <a:noFill/>
          </a:ln>
        </p:spPr>
      </p:sp>
      <p:sp>
        <p:nvSpPr>
          <p:cNvPr id="411" name="Google Shape;411;p12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12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12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121"/>
          <p:cNvSpPr/>
          <p:nvPr>
            <p:ph idx="18" type="pic"/>
          </p:nvPr>
        </p:nvSpPr>
        <p:spPr>
          <a:xfrm>
            <a:off x="9729787" y="3203575"/>
            <a:ext cx="2462213" cy="2851150"/>
          </a:xfrm>
          <a:prstGeom prst="rect">
            <a:avLst/>
          </a:prstGeom>
          <a:solidFill>
            <a:srgbClr val="F2F2F2"/>
          </a:solidFill>
          <a:ln>
            <a:noFill/>
          </a:ln>
        </p:spPr>
      </p:sp>
      <p:sp>
        <p:nvSpPr>
          <p:cNvPr id="415" name="Google Shape;415;p12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12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12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18" name="Shape 418"/>
        <p:cNvGrpSpPr/>
        <p:nvPr/>
      </p:nvGrpSpPr>
      <p:grpSpPr>
        <a:xfrm>
          <a:off x="0" y="0"/>
          <a:ext cx="0" cy="0"/>
          <a:chOff x="0" y="0"/>
          <a:chExt cx="0" cy="0"/>
        </a:xfrm>
      </p:grpSpPr>
      <p:sp>
        <p:nvSpPr>
          <p:cNvPr id="419" name="Google Shape;419;p122"/>
          <p:cNvSpPr/>
          <p:nvPr>
            <p:ph idx="2" type="pic"/>
          </p:nvPr>
        </p:nvSpPr>
        <p:spPr>
          <a:xfrm>
            <a:off x="2028825" y="3203575"/>
            <a:ext cx="2462213" cy="2851150"/>
          </a:xfrm>
          <a:prstGeom prst="rect">
            <a:avLst/>
          </a:prstGeom>
          <a:solidFill>
            <a:srgbClr val="F2F2F2"/>
          </a:solidFill>
          <a:ln>
            <a:noFill/>
          </a:ln>
        </p:spPr>
      </p:sp>
      <p:sp>
        <p:nvSpPr>
          <p:cNvPr id="420" name="Google Shape;420;p122"/>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21" name="Google Shape;421;p122"/>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22" name="Google Shape;422;p12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12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 name="Google Shape;424;p12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5" name="Google Shape;425;p12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12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12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122"/>
          <p:cNvSpPr/>
          <p:nvPr>
            <p:ph idx="6" type="pic"/>
          </p:nvPr>
        </p:nvSpPr>
        <p:spPr>
          <a:xfrm>
            <a:off x="9729787" y="2372361"/>
            <a:ext cx="2462213" cy="3682364"/>
          </a:xfrm>
          <a:prstGeom prst="rect">
            <a:avLst/>
          </a:prstGeom>
          <a:solidFill>
            <a:schemeClr val="dk2"/>
          </a:solidFill>
          <a:ln>
            <a:noFill/>
          </a:ln>
        </p:spPr>
      </p:sp>
      <p:sp>
        <p:nvSpPr>
          <p:cNvPr id="429" name="Google Shape;429;p122"/>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122"/>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122"/>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122"/>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122"/>
          <p:cNvSpPr/>
          <p:nvPr>
            <p:ph idx="14" type="pic"/>
          </p:nvPr>
        </p:nvSpPr>
        <p:spPr>
          <a:xfrm>
            <a:off x="4597124" y="3203575"/>
            <a:ext cx="2462213" cy="2851150"/>
          </a:xfrm>
          <a:prstGeom prst="rect">
            <a:avLst/>
          </a:prstGeom>
          <a:solidFill>
            <a:srgbClr val="F2F2F2"/>
          </a:solidFill>
          <a:ln>
            <a:noFill/>
          </a:ln>
        </p:spPr>
      </p:sp>
      <p:sp>
        <p:nvSpPr>
          <p:cNvPr id="434" name="Google Shape;434;p12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12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12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122"/>
          <p:cNvSpPr/>
          <p:nvPr>
            <p:ph idx="18" type="pic"/>
          </p:nvPr>
        </p:nvSpPr>
        <p:spPr>
          <a:xfrm>
            <a:off x="7164858" y="3203575"/>
            <a:ext cx="2462213" cy="2851150"/>
          </a:xfrm>
          <a:prstGeom prst="rect">
            <a:avLst/>
          </a:prstGeom>
          <a:solidFill>
            <a:srgbClr val="F2F2F2"/>
          </a:solidFill>
          <a:ln>
            <a:noFill/>
          </a:ln>
        </p:spPr>
      </p:sp>
      <p:sp>
        <p:nvSpPr>
          <p:cNvPr id="438" name="Google Shape;438;p122"/>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122"/>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122"/>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41" name="Shape 441"/>
        <p:cNvGrpSpPr/>
        <p:nvPr/>
      </p:nvGrpSpPr>
      <p:grpSpPr>
        <a:xfrm>
          <a:off x="0" y="0"/>
          <a:ext cx="0" cy="0"/>
          <a:chOff x="0" y="0"/>
          <a:chExt cx="0" cy="0"/>
        </a:xfrm>
      </p:grpSpPr>
      <p:sp>
        <p:nvSpPr>
          <p:cNvPr id="442" name="Google Shape;442;p12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43" name="Google Shape;443;p123"/>
          <p:cNvSpPr/>
          <p:nvPr>
            <p:ph idx="2" type="pic"/>
          </p:nvPr>
        </p:nvSpPr>
        <p:spPr>
          <a:xfrm>
            <a:off x="4469157" y="-1"/>
            <a:ext cx="7114233" cy="6868049"/>
          </a:xfrm>
          <a:prstGeom prst="rect">
            <a:avLst/>
          </a:prstGeom>
          <a:noFill/>
          <a:ln>
            <a:noFill/>
          </a:ln>
        </p:spPr>
      </p:sp>
      <p:sp>
        <p:nvSpPr>
          <p:cNvPr id="444" name="Google Shape;444;p123"/>
          <p:cNvSpPr/>
          <p:nvPr>
            <p:ph idx="3" type="pic"/>
          </p:nvPr>
        </p:nvSpPr>
        <p:spPr>
          <a:xfrm>
            <a:off x="6621458" y="4188053"/>
            <a:ext cx="4032071" cy="1773425"/>
          </a:xfrm>
          <a:prstGeom prst="rect">
            <a:avLst/>
          </a:prstGeom>
          <a:solidFill>
            <a:schemeClr val="dk2"/>
          </a:solidFill>
          <a:ln>
            <a:noFill/>
          </a:ln>
        </p:spPr>
      </p:sp>
      <p:sp>
        <p:nvSpPr>
          <p:cNvPr id="445" name="Google Shape;445;p123"/>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12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123"/>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123"/>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123"/>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123"/>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1" name="Google Shape;451;p123"/>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452" name="Google Shape;452;p123"/>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453" name="Google Shape;453;p123"/>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454" name="Google Shape;454;p123"/>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123"/>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123"/>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123"/>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123"/>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123"/>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123"/>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123"/>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123"/>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8" name="Shape 48"/>
        <p:cNvGrpSpPr/>
        <p:nvPr/>
      </p:nvGrpSpPr>
      <p:grpSpPr>
        <a:xfrm>
          <a:off x="0" y="0"/>
          <a:ext cx="0" cy="0"/>
          <a:chOff x="0" y="0"/>
          <a:chExt cx="0" cy="0"/>
        </a:xfrm>
      </p:grpSpPr>
      <p:sp>
        <p:nvSpPr>
          <p:cNvPr id="49" name="Google Shape;49;p97"/>
          <p:cNvSpPr/>
          <p:nvPr>
            <p:ph idx="2" type="pic"/>
          </p:nvPr>
        </p:nvSpPr>
        <p:spPr>
          <a:xfrm>
            <a:off x="360000" y="360000"/>
            <a:ext cx="11484000" cy="6120000"/>
          </a:xfrm>
          <a:prstGeom prst="rect">
            <a:avLst/>
          </a:prstGeom>
          <a:noFill/>
          <a:ln>
            <a:noFill/>
          </a:ln>
        </p:spPr>
      </p:sp>
      <p:sp>
        <p:nvSpPr>
          <p:cNvPr id="50" name="Google Shape;50;p97"/>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97"/>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2" name="Google Shape;52;p97"/>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63" name="Shape 463"/>
        <p:cNvGrpSpPr/>
        <p:nvPr/>
      </p:nvGrpSpPr>
      <p:grpSpPr>
        <a:xfrm>
          <a:off x="0" y="0"/>
          <a:ext cx="0" cy="0"/>
          <a:chOff x="0" y="0"/>
          <a:chExt cx="0" cy="0"/>
        </a:xfrm>
      </p:grpSpPr>
      <p:sp>
        <p:nvSpPr>
          <p:cNvPr id="464" name="Google Shape;464;p12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65" name="Google Shape;465;p124"/>
          <p:cNvSpPr/>
          <p:nvPr>
            <p:ph idx="2" type="pic"/>
          </p:nvPr>
        </p:nvSpPr>
        <p:spPr>
          <a:xfrm>
            <a:off x="4469157" y="-1"/>
            <a:ext cx="7114233" cy="6868049"/>
          </a:xfrm>
          <a:prstGeom prst="rect">
            <a:avLst/>
          </a:prstGeom>
          <a:noFill/>
          <a:ln>
            <a:noFill/>
          </a:ln>
        </p:spPr>
      </p:sp>
      <p:sp>
        <p:nvSpPr>
          <p:cNvPr id="466" name="Google Shape;466;p124"/>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467" name="Google Shape;467;p12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8" name="Google Shape;468;p124"/>
          <p:cNvSpPr/>
          <p:nvPr>
            <p:ph idx="3" type="pic"/>
          </p:nvPr>
        </p:nvSpPr>
        <p:spPr>
          <a:xfrm>
            <a:off x="6621458" y="4188053"/>
            <a:ext cx="4032071" cy="1773425"/>
          </a:xfrm>
          <a:prstGeom prst="rect">
            <a:avLst/>
          </a:prstGeom>
          <a:solidFill>
            <a:schemeClr val="dk2"/>
          </a:solidFill>
          <a:ln>
            <a:noFill/>
          </a:ln>
        </p:spPr>
      </p:sp>
      <p:sp>
        <p:nvSpPr>
          <p:cNvPr id="469" name="Google Shape;469;p124"/>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12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1" name="Google Shape;471;p124"/>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472" name="Shape 472"/>
        <p:cNvGrpSpPr/>
        <p:nvPr/>
      </p:nvGrpSpPr>
      <p:grpSpPr>
        <a:xfrm>
          <a:off x="0" y="0"/>
          <a:ext cx="0" cy="0"/>
          <a:chOff x="0" y="0"/>
          <a:chExt cx="0" cy="0"/>
        </a:xfrm>
      </p:grpSpPr>
      <p:sp>
        <p:nvSpPr>
          <p:cNvPr id="473" name="Google Shape;473;p125"/>
          <p:cNvSpPr/>
          <p:nvPr>
            <p:ph idx="2" type="pic"/>
          </p:nvPr>
        </p:nvSpPr>
        <p:spPr>
          <a:xfrm>
            <a:off x="4469157" y="-1"/>
            <a:ext cx="7114233" cy="6868049"/>
          </a:xfrm>
          <a:prstGeom prst="rect">
            <a:avLst/>
          </a:prstGeom>
          <a:solidFill>
            <a:schemeClr val="lt1">
              <a:alpha val="20000"/>
            </a:schemeClr>
          </a:solidFill>
          <a:ln>
            <a:noFill/>
          </a:ln>
        </p:spPr>
      </p:sp>
      <p:sp>
        <p:nvSpPr>
          <p:cNvPr id="474" name="Google Shape;474;p125"/>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12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476" name="Shape 476"/>
        <p:cNvGrpSpPr/>
        <p:nvPr/>
      </p:nvGrpSpPr>
      <p:grpSpPr>
        <a:xfrm>
          <a:off x="0" y="0"/>
          <a:ext cx="0" cy="0"/>
          <a:chOff x="0" y="0"/>
          <a:chExt cx="0" cy="0"/>
        </a:xfrm>
      </p:grpSpPr>
      <p:sp>
        <p:nvSpPr>
          <p:cNvPr id="477" name="Google Shape;477;p12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12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79" name="Google Shape;479;p12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480" name="Google Shape;480;p12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1" name="Google Shape;481;p12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82" name="Google Shape;482;p12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483" name="Google Shape;483;p12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12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12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6" name="Google Shape;486;p126"/>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7" name="Google Shape;487;p126"/>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88" name="Google Shape;488;p126"/>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126"/>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26"/>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1" name="Google Shape;491;p12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2" name="Google Shape;492;p12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93" name="Google Shape;493;p12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2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12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496" name="Shape 496"/>
        <p:cNvGrpSpPr/>
        <p:nvPr/>
      </p:nvGrpSpPr>
      <p:grpSpPr>
        <a:xfrm>
          <a:off x="0" y="0"/>
          <a:ext cx="0" cy="0"/>
          <a:chOff x="0" y="0"/>
          <a:chExt cx="0" cy="0"/>
        </a:xfrm>
      </p:grpSpPr>
      <p:sp>
        <p:nvSpPr>
          <p:cNvPr id="497" name="Google Shape;497;p127"/>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127"/>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9" name="Google Shape;499;p12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500" name="Google Shape;500;p12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01" name="Google Shape;501;p127"/>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127"/>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03" name="Shape 503"/>
        <p:cNvGrpSpPr/>
        <p:nvPr/>
      </p:nvGrpSpPr>
      <p:grpSpPr>
        <a:xfrm>
          <a:off x="0" y="0"/>
          <a:ext cx="0" cy="0"/>
          <a:chOff x="0" y="0"/>
          <a:chExt cx="0" cy="0"/>
        </a:xfrm>
      </p:grpSpPr>
      <p:sp>
        <p:nvSpPr>
          <p:cNvPr id="504" name="Google Shape;504;p128"/>
          <p:cNvSpPr/>
          <p:nvPr>
            <p:ph idx="2" type="pic"/>
          </p:nvPr>
        </p:nvSpPr>
        <p:spPr>
          <a:xfrm>
            <a:off x="0" y="0"/>
            <a:ext cx="6295968" cy="6489229"/>
          </a:xfrm>
          <a:prstGeom prst="rect">
            <a:avLst/>
          </a:prstGeom>
          <a:noFill/>
          <a:ln>
            <a:noFill/>
          </a:ln>
        </p:spPr>
      </p:sp>
      <p:sp>
        <p:nvSpPr>
          <p:cNvPr id="505" name="Google Shape;505;p12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2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128"/>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8" name="Google Shape;508;p128"/>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9" name="Google Shape;509;p128"/>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0" name="Google Shape;510;p128"/>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1" name="Google Shape;511;p128"/>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2" name="Google Shape;512;p128"/>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128"/>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128"/>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128"/>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128"/>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128"/>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28"/>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28"/>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28"/>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28"/>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28"/>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128"/>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128"/>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28"/>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128"/>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28"/>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28"/>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128"/>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128"/>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28"/>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32" name="Shape 532"/>
        <p:cNvGrpSpPr/>
        <p:nvPr/>
      </p:nvGrpSpPr>
      <p:grpSpPr>
        <a:xfrm>
          <a:off x="0" y="0"/>
          <a:ext cx="0" cy="0"/>
          <a:chOff x="0" y="0"/>
          <a:chExt cx="0" cy="0"/>
        </a:xfrm>
      </p:grpSpPr>
      <p:sp>
        <p:nvSpPr>
          <p:cNvPr id="533" name="Google Shape;533;p129"/>
          <p:cNvSpPr/>
          <p:nvPr>
            <p:ph idx="2" type="pic"/>
          </p:nvPr>
        </p:nvSpPr>
        <p:spPr>
          <a:xfrm>
            <a:off x="0" y="0"/>
            <a:ext cx="6295968" cy="6489229"/>
          </a:xfrm>
          <a:prstGeom prst="rect">
            <a:avLst/>
          </a:prstGeom>
          <a:noFill/>
          <a:ln>
            <a:noFill/>
          </a:ln>
        </p:spPr>
      </p:sp>
      <p:sp>
        <p:nvSpPr>
          <p:cNvPr id="534" name="Google Shape;534;p12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2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6" name="Google Shape;536;p129"/>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7" name="Google Shape;537;p129"/>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8" name="Google Shape;538;p129"/>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9" name="Google Shape;539;p129"/>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0" name="Google Shape;540;p129"/>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129"/>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129"/>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129"/>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129"/>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29"/>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129"/>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29"/>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29"/>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29"/>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29"/>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29"/>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129"/>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29"/>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129"/>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129"/>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56" name="Shape 556"/>
        <p:cNvGrpSpPr/>
        <p:nvPr/>
      </p:nvGrpSpPr>
      <p:grpSpPr>
        <a:xfrm>
          <a:off x="0" y="0"/>
          <a:ext cx="0" cy="0"/>
          <a:chOff x="0" y="0"/>
          <a:chExt cx="0" cy="0"/>
        </a:xfrm>
      </p:grpSpPr>
      <p:sp>
        <p:nvSpPr>
          <p:cNvPr id="557" name="Google Shape;557;p13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p13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9" name="Google Shape;559;p130"/>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0" name="Google Shape;560;p130"/>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1" name="Google Shape;561;p130"/>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2" name="Google Shape;562;p130"/>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3" name="Google Shape;563;p130"/>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4" name="Google Shape;564;p130"/>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5" name="Google Shape;565;p130"/>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6" name="Google Shape;566;p130"/>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7" name="Google Shape;567;p130"/>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130"/>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9" name="Google Shape;569;p130"/>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0" name="Google Shape;570;p130"/>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1" name="Google Shape;571;p130"/>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2" name="Google Shape;572;p130"/>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3" name="Google Shape;573;p130"/>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4" name="Google Shape;574;p130"/>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5" name="Google Shape;575;p130"/>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6" name="Google Shape;576;p130"/>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7" name="Google Shape;577;p130"/>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8" name="Google Shape;578;p130"/>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9" name="Google Shape;579;p130"/>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0" name="Google Shape;580;p130"/>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581" name="Google Shape;581;p130"/>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582" name="Google Shape;582;p130"/>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583" name="Google Shape;583;p130"/>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30"/>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30"/>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130"/>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30"/>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30"/>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30"/>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30"/>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30"/>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130"/>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593" name="Shape 593"/>
        <p:cNvGrpSpPr/>
        <p:nvPr/>
      </p:nvGrpSpPr>
      <p:grpSpPr>
        <a:xfrm>
          <a:off x="0" y="0"/>
          <a:ext cx="0" cy="0"/>
          <a:chOff x="0" y="0"/>
          <a:chExt cx="0" cy="0"/>
        </a:xfrm>
      </p:grpSpPr>
      <p:sp>
        <p:nvSpPr>
          <p:cNvPr id="594" name="Google Shape;594;p13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5" name="Google Shape;595;p13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6" name="Google Shape;596;p131"/>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131"/>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8" name="Google Shape;598;p131"/>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9" name="Google Shape;599;p131"/>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0" name="Google Shape;600;p131"/>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1" name="Google Shape;601;p131"/>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02" name="Google Shape;602;p131"/>
          <p:cNvCxnSpPr>
            <a:stCxn id="597" idx="7"/>
            <a:endCxn id="599"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03" name="Google Shape;603;p131"/>
          <p:cNvCxnSpPr>
            <a:stCxn id="598" idx="6"/>
            <a:endCxn id="600"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04" name="Google Shape;604;p131"/>
          <p:cNvCxnSpPr>
            <a:stCxn id="596" idx="5"/>
            <a:endCxn id="601"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05" name="Google Shape;605;p131"/>
          <p:cNvGrpSpPr/>
          <p:nvPr/>
        </p:nvGrpSpPr>
        <p:grpSpPr>
          <a:xfrm>
            <a:off x="5341666" y="2761885"/>
            <a:ext cx="6334396" cy="1721524"/>
            <a:chOff x="4668125" y="3006439"/>
            <a:chExt cx="7007937" cy="1721524"/>
          </a:xfrm>
        </p:grpSpPr>
        <p:cxnSp>
          <p:nvCxnSpPr>
            <p:cNvPr id="606" name="Google Shape;606;p131"/>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07" name="Google Shape;607;p131"/>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08" name="Google Shape;608;p131"/>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09" name="Google Shape;609;p131"/>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0" name="Google Shape;610;p131"/>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1" name="Google Shape;611;p131"/>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31"/>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131"/>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31"/>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31"/>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131"/>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131"/>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31"/>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131"/>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31"/>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31"/>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31"/>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31"/>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24" name="Shape 624"/>
        <p:cNvGrpSpPr/>
        <p:nvPr/>
      </p:nvGrpSpPr>
      <p:grpSpPr>
        <a:xfrm>
          <a:off x="0" y="0"/>
          <a:ext cx="0" cy="0"/>
          <a:chOff x="0" y="0"/>
          <a:chExt cx="0" cy="0"/>
        </a:xfrm>
      </p:grpSpPr>
      <p:sp>
        <p:nvSpPr>
          <p:cNvPr id="625" name="Google Shape;625;p132"/>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6" name="Google Shape;626;p132"/>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7" name="Google Shape;627;p132"/>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8" name="Google Shape;628;p132"/>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9" name="Google Shape;629;p13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0" name="Google Shape;630;p13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1" name="Google Shape;631;p132"/>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132"/>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32"/>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32"/>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32"/>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32"/>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132"/>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132"/>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32"/>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32"/>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32"/>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32"/>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32"/>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32"/>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32"/>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32"/>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647" name="Shape 647"/>
        <p:cNvGrpSpPr/>
        <p:nvPr/>
      </p:nvGrpSpPr>
      <p:grpSpPr>
        <a:xfrm>
          <a:off x="0" y="0"/>
          <a:ext cx="0" cy="0"/>
          <a:chOff x="0" y="0"/>
          <a:chExt cx="0" cy="0"/>
        </a:xfrm>
      </p:grpSpPr>
      <p:sp>
        <p:nvSpPr>
          <p:cNvPr id="648" name="Google Shape;648;p13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9" name="Google Shape;649;p13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0" name="Google Shape;650;p133"/>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133"/>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33"/>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133"/>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33"/>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33"/>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33"/>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33"/>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33"/>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33"/>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53" name="Shape 53"/>
        <p:cNvGrpSpPr/>
        <p:nvPr/>
      </p:nvGrpSpPr>
      <p:grpSpPr>
        <a:xfrm>
          <a:off x="0" y="0"/>
          <a:ext cx="0" cy="0"/>
          <a:chOff x="0" y="0"/>
          <a:chExt cx="0" cy="0"/>
        </a:xfrm>
      </p:grpSpPr>
      <p:sp>
        <p:nvSpPr>
          <p:cNvPr id="54" name="Google Shape;54;p9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9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56" name="Google Shape;56;p98"/>
          <p:cNvGrpSpPr/>
          <p:nvPr/>
        </p:nvGrpSpPr>
        <p:grpSpPr>
          <a:xfrm>
            <a:off x="10668000" y="304798"/>
            <a:ext cx="1179720" cy="581555"/>
            <a:chOff x="969962" y="2846965"/>
            <a:chExt cx="1740598" cy="872299"/>
          </a:xfrm>
        </p:grpSpPr>
        <p:sp>
          <p:nvSpPr>
            <p:cNvPr id="57" name="Google Shape;57;p98"/>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 name="Google Shape;58;p98"/>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98"/>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 name="Google Shape;60;p98"/>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 name="Google Shape;61;p98"/>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98"/>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98"/>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 name="Google Shape;64;p98"/>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98"/>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 name="Google Shape;66;p98"/>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p98"/>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p98"/>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p98"/>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 name="Google Shape;70;p98"/>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 name="Google Shape;71;p98"/>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 name="Google Shape;72;p98"/>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 name="Google Shape;73;p98"/>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p98"/>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 name="Google Shape;75;p98"/>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 name="Google Shape;76;p98"/>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 name="Google Shape;77;p98"/>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 name="Google Shape;78;p98"/>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 name="Google Shape;79;p98"/>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660" name="Shape 660"/>
        <p:cNvGrpSpPr/>
        <p:nvPr/>
      </p:nvGrpSpPr>
      <p:grpSpPr>
        <a:xfrm>
          <a:off x="0" y="0"/>
          <a:ext cx="0" cy="0"/>
          <a:chOff x="0" y="0"/>
          <a:chExt cx="0" cy="0"/>
        </a:xfrm>
      </p:grpSpPr>
      <p:sp>
        <p:nvSpPr>
          <p:cNvPr id="661" name="Google Shape;661;p134"/>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2" name="Google Shape;662;p134"/>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3" name="Google Shape;663;p134"/>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64" name="Google Shape;664;p134"/>
          <p:cNvGrpSpPr/>
          <p:nvPr/>
        </p:nvGrpSpPr>
        <p:grpSpPr>
          <a:xfrm>
            <a:off x="940561" y="2162360"/>
            <a:ext cx="4049937" cy="2542738"/>
            <a:chOff x="940561" y="1812131"/>
            <a:chExt cx="4049937" cy="2542738"/>
          </a:xfrm>
        </p:grpSpPr>
        <p:sp>
          <p:nvSpPr>
            <p:cNvPr id="665" name="Google Shape;665;p134"/>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6" name="Google Shape;666;p134"/>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7" name="Google Shape;667;p134"/>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668" name="Google Shape;668;p134"/>
          <p:cNvGrpSpPr/>
          <p:nvPr/>
        </p:nvGrpSpPr>
        <p:grpSpPr>
          <a:xfrm>
            <a:off x="7204565" y="2162360"/>
            <a:ext cx="4049937" cy="2542738"/>
            <a:chOff x="7204565" y="2322318"/>
            <a:chExt cx="4049937" cy="2542738"/>
          </a:xfrm>
        </p:grpSpPr>
        <p:sp>
          <p:nvSpPr>
            <p:cNvPr id="669" name="Google Shape;669;p134"/>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0" name="Google Shape;670;p134"/>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1" name="Google Shape;671;p134"/>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72" name="Google Shape;672;p134"/>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673" name="Google Shape;673;p134"/>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674" name="Google Shape;674;p134"/>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5" name="Google Shape;675;p134"/>
          <p:cNvGrpSpPr/>
          <p:nvPr/>
        </p:nvGrpSpPr>
        <p:grpSpPr>
          <a:xfrm>
            <a:off x="517952" y="2079340"/>
            <a:ext cx="839091" cy="839091"/>
            <a:chOff x="9277350" y="-850900"/>
            <a:chExt cx="1243118" cy="1243118"/>
          </a:xfrm>
        </p:grpSpPr>
        <p:sp>
          <p:nvSpPr>
            <p:cNvPr id="676" name="Google Shape;676;p13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7" name="Google Shape;677;p134"/>
            <p:cNvGrpSpPr/>
            <p:nvPr/>
          </p:nvGrpSpPr>
          <p:grpSpPr>
            <a:xfrm>
              <a:off x="9499624" y="-628626"/>
              <a:ext cx="798571" cy="798571"/>
              <a:chOff x="8559800" y="-698500"/>
              <a:chExt cx="558800" cy="558800"/>
            </a:xfrm>
          </p:grpSpPr>
          <p:sp>
            <p:nvSpPr>
              <p:cNvPr id="678" name="Google Shape;678;p13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9" name="Google Shape;679;p13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80" name="Google Shape;680;p134"/>
          <p:cNvGrpSpPr/>
          <p:nvPr/>
        </p:nvGrpSpPr>
        <p:grpSpPr>
          <a:xfrm>
            <a:off x="517952" y="3001484"/>
            <a:ext cx="839091" cy="839091"/>
            <a:chOff x="9277350" y="-850900"/>
            <a:chExt cx="1243118" cy="1243118"/>
          </a:xfrm>
        </p:grpSpPr>
        <p:sp>
          <p:nvSpPr>
            <p:cNvPr id="681" name="Google Shape;681;p13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2" name="Google Shape;682;p134"/>
            <p:cNvGrpSpPr/>
            <p:nvPr/>
          </p:nvGrpSpPr>
          <p:grpSpPr>
            <a:xfrm>
              <a:off x="9499624" y="-628626"/>
              <a:ext cx="798571" cy="798571"/>
              <a:chOff x="8559800" y="-698500"/>
              <a:chExt cx="558800" cy="558800"/>
            </a:xfrm>
          </p:grpSpPr>
          <p:sp>
            <p:nvSpPr>
              <p:cNvPr id="683" name="Google Shape;683;p13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4" name="Google Shape;684;p13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85" name="Google Shape;685;p134"/>
          <p:cNvGrpSpPr/>
          <p:nvPr/>
        </p:nvGrpSpPr>
        <p:grpSpPr>
          <a:xfrm>
            <a:off x="517952" y="3923628"/>
            <a:ext cx="839091" cy="839091"/>
            <a:chOff x="9277350" y="-850900"/>
            <a:chExt cx="1243118" cy="1243118"/>
          </a:xfrm>
        </p:grpSpPr>
        <p:sp>
          <p:nvSpPr>
            <p:cNvPr id="686" name="Google Shape;686;p13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7" name="Google Shape;687;p134"/>
            <p:cNvGrpSpPr/>
            <p:nvPr/>
          </p:nvGrpSpPr>
          <p:grpSpPr>
            <a:xfrm>
              <a:off x="9499624" y="-628626"/>
              <a:ext cx="798571" cy="798571"/>
              <a:chOff x="8559800" y="-698500"/>
              <a:chExt cx="558800" cy="558800"/>
            </a:xfrm>
          </p:grpSpPr>
          <p:sp>
            <p:nvSpPr>
              <p:cNvPr id="688" name="Google Shape;688;p134"/>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9" name="Google Shape;689;p134"/>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0" name="Google Shape;690;p134"/>
          <p:cNvGrpSpPr/>
          <p:nvPr/>
        </p:nvGrpSpPr>
        <p:grpSpPr>
          <a:xfrm>
            <a:off x="4985717" y="764067"/>
            <a:ext cx="739740" cy="739740"/>
            <a:chOff x="4276786" y="1375502"/>
            <a:chExt cx="474283" cy="474283"/>
          </a:xfrm>
        </p:grpSpPr>
        <p:sp>
          <p:nvSpPr>
            <p:cNvPr id="691" name="Google Shape;691;p134"/>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2" name="Google Shape;692;p134"/>
            <p:cNvGrpSpPr/>
            <p:nvPr/>
          </p:nvGrpSpPr>
          <p:grpSpPr>
            <a:xfrm>
              <a:off x="4370921" y="1480133"/>
              <a:ext cx="286013" cy="265021"/>
              <a:chOff x="2982913" y="6350"/>
              <a:chExt cx="346075" cy="320675"/>
            </a:xfrm>
          </p:grpSpPr>
          <p:sp>
            <p:nvSpPr>
              <p:cNvPr id="693" name="Google Shape;693;p13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4" name="Google Shape;694;p134"/>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5" name="Google Shape;695;p134"/>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6" name="Google Shape;696;p134"/>
          <p:cNvGrpSpPr/>
          <p:nvPr/>
        </p:nvGrpSpPr>
        <p:grpSpPr>
          <a:xfrm>
            <a:off x="6291402" y="970744"/>
            <a:ext cx="739740" cy="739740"/>
            <a:chOff x="7393577" y="1019186"/>
            <a:chExt cx="474283" cy="474283"/>
          </a:xfrm>
        </p:grpSpPr>
        <p:sp>
          <p:nvSpPr>
            <p:cNvPr id="697" name="Google Shape;697;p134"/>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8" name="Google Shape;698;p134"/>
            <p:cNvGrpSpPr/>
            <p:nvPr/>
          </p:nvGrpSpPr>
          <p:grpSpPr>
            <a:xfrm flipH="1" rot="10800000">
              <a:off x="7487712" y="1123817"/>
              <a:ext cx="286013" cy="265021"/>
              <a:chOff x="2982913" y="6350"/>
              <a:chExt cx="346075" cy="320675"/>
            </a:xfrm>
          </p:grpSpPr>
          <p:sp>
            <p:nvSpPr>
              <p:cNvPr id="699" name="Google Shape;699;p134"/>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0" name="Google Shape;700;p134"/>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1" name="Google Shape;701;p134"/>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2" name="Google Shape;702;p134"/>
          <p:cNvGrpSpPr/>
          <p:nvPr/>
        </p:nvGrpSpPr>
        <p:grpSpPr>
          <a:xfrm>
            <a:off x="10859614" y="2079340"/>
            <a:ext cx="839091" cy="839091"/>
            <a:chOff x="10859614" y="2160620"/>
            <a:chExt cx="839091" cy="839091"/>
          </a:xfrm>
        </p:grpSpPr>
        <p:grpSp>
          <p:nvGrpSpPr>
            <p:cNvPr id="703" name="Google Shape;703;p134"/>
            <p:cNvGrpSpPr/>
            <p:nvPr/>
          </p:nvGrpSpPr>
          <p:grpSpPr>
            <a:xfrm>
              <a:off x="10859614" y="2160620"/>
              <a:ext cx="839091" cy="839091"/>
              <a:chOff x="9277350" y="-850900"/>
              <a:chExt cx="1243118" cy="1243118"/>
            </a:xfrm>
          </p:grpSpPr>
          <p:sp>
            <p:nvSpPr>
              <p:cNvPr id="704" name="Google Shape;704;p13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5" name="Google Shape;705;p13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06" name="Google Shape;706;p134"/>
            <p:cNvGrpSpPr/>
            <p:nvPr/>
          </p:nvGrpSpPr>
          <p:grpSpPr>
            <a:xfrm>
              <a:off x="11160063" y="2459977"/>
              <a:ext cx="238192" cy="240377"/>
              <a:chOff x="6300788" y="2890838"/>
              <a:chExt cx="346075" cy="349250"/>
            </a:xfrm>
          </p:grpSpPr>
          <p:cxnSp>
            <p:nvCxnSpPr>
              <p:cNvPr id="707" name="Google Shape;707;p13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08" name="Google Shape;708;p13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09" name="Google Shape;709;p134"/>
          <p:cNvGrpSpPr/>
          <p:nvPr/>
        </p:nvGrpSpPr>
        <p:grpSpPr>
          <a:xfrm>
            <a:off x="10859614" y="3001484"/>
            <a:ext cx="839091" cy="839091"/>
            <a:chOff x="10859614" y="3082764"/>
            <a:chExt cx="839091" cy="839091"/>
          </a:xfrm>
        </p:grpSpPr>
        <p:grpSp>
          <p:nvGrpSpPr>
            <p:cNvPr id="710" name="Google Shape;710;p134"/>
            <p:cNvGrpSpPr/>
            <p:nvPr/>
          </p:nvGrpSpPr>
          <p:grpSpPr>
            <a:xfrm>
              <a:off x="10859614" y="3082764"/>
              <a:ext cx="839091" cy="839091"/>
              <a:chOff x="9277350" y="-850900"/>
              <a:chExt cx="1243118" cy="1243118"/>
            </a:xfrm>
          </p:grpSpPr>
          <p:sp>
            <p:nvSpPr>
              <p:cNvPr id="711" name="Google Shape;711;p13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2" name="Google Shape;712;p13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13" name="Google Shape;713;p134"/>
            <p:cNvGrpSpPr/>
            <p:nvPr/>
          </p:nvGrpSpPr>
          <p:grpSpPr>
            <a:xfrm>
              <a:off x="11160063" y="3382121"/>
              <a:ext cx="238192" cy="240377"/>
              <a:chOff x="6300788" y="2890838"/>
              <a:chExt cx="346075" cy="349250"/>
            </a:xfrm>
          </p:grpSpPr>
          <p:cxnSp>
            <p:nvCxnSpPr>
              <p:cNvPr id="714" name="Google Shape;714;p13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15" name="Google Shape;715;p13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16" name="Google Shape;716;p134"/>
          <p:cNvGrpSpPr/>
          <p:nvPr/>
        </p:nvGrpSpPr>
        <p:grpSpPr>
          <a:xfrm>
            <a:off x="10859614" y="3923628"/>
            <a:ext cx="839091" cy="839091"/>
            <a:chOff x="10859614" y="4004908"/>
            <a:chExt cx="839091" cy="839091"/>
          </a:xfrm>
        </p:grpSpPr>
        <p:grpSp>
          <p:nvGrpSpPr>
            <p:cNvPr id="717" name="Google Shape;717;p134"/>
            <p:cNvGrpSpPr/>
            <p:nvPr/>
          </p:nvGrpSpPr>
          <p:grpSpPr>
            <a:xfrm>
              <a:off x="10859614" y="4004908"/>
              <a:ext cx="839091" cy="839091"/>
              <a:chOff x="9277350" y="-850900"/>
              <a:chExt cx="1243118" cy="1243118"/>
            </a:xfrm>
          </p:grpSpPr>
          <p:sp>
            <p:nvSpPr>
              <p:cNvPr id="718" name="Google Shape;718;p134"/>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9" name="Google Shape;719;p134"/>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0" name="Google Shape;720;p134"/>
            <p:cNvGrpSpPr/>
            <p:nvPr/>
          </p:nvGrpSpPr>
          <p:grpSpPr>
            <a:xfrm>
              <a:off x="11160063" y="4304265"/>
              <a:ext cx="238192" cy="240377"/>
              <a:chOff x="6300788" y="2890838"/>
              <a:chExt cx="346075" cy="349250"/>
            </a:xfrm>
          </p:grpSpPr>
          <p:cxnSp>
            <p:nvCxnSpPr>
              <p:cNvPr id="721" name="Google Shape;721;p134"/>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22" name="Google Shape;722;p134"/>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23" name="Google Shape;723;p134"/>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34"/>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134"/>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34"/>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134"/>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134"/>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134"/>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134"/>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134"/>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32" name="Shape 732"/>
        <p:cNvGrpSpPr/>
        <p:nvPr/>
      </p:nvGrpSpPr>
      <p:grpSpPr>
        <a:xfrm>
          <a:off x="0" y="0"/>
          <a:ext cx="0" cy="0"/>
          <a:chOff x="0" y="0"/>
          <a:chExt cx="0" cy="0"/>
        </a:xfrm>
      </p:grpSpPr>
      <p:sp>
        <p:nvSpPr>
          <p:cNvPr id="733" name="Google Shape;733;p135"/>
          <p:cNvSpPr/>
          <p:nvPr>
            <p:ph idx="2" type="pic"/>
          </p:nvPr>
        </p:nvSpPr>
        <p:spPr>
          <a:xfrm>
            <a:off x="0" y="-7067"/>
            <a:ext cx="12192000" cy="3743325"/>
          </a:xfrm>
          <a:prstGeom prst="rect">
            <a:avLst/>
          </a:prstGeom>
          <a:noFill/>
          <a:ln>
            <a:noFill/>
          </a:ln>
        </p:spPr>
      </p:sp>
      <p:sp>
        <p:nvSpPr>
          <p:cNvPr id="734" name="Google Shape;734;p13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5" name="Google Shape;735;p13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35"/>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37" name="Google Shape;737;p135"/>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38" name="Google Shape;738;p135"/>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39" name="Google Shape;739;p135"/>
          <p:cNvSpPr/>
          <p:nvPr>
            <p:ph idx="3" type="pic"/>
          </p:nvPr>
        </p:nvSpPr>
        <p:spPr>
          <a:xfrm>
            <a:off x="1612900" y="2468563"/>
            <a:ext cx="1612900" cy="1611312"/>
          </a:xfrm>
          <a:prstGeom prst="ellipse">
            <a:avLst/>
          </a:prstGeom>
          <a:noFill/>
          <a:ln>
            <a:noFill/>
          </a:ln>
        </p:spPr>
      </p:sp>
      <p:sp>
        <p:nvSpPr>
          <p:cNvPr id="740" name="Google Shape;740;p135"/>
          <p:cNvSpPr/>
          <p:nvPr>
            <p:ph idx="4" type="pic"/>
          </p:nvPr>
        </p:nvSpPr>
        <p:spPr>
          <a:xfrm>
            <a:off x="5067302" y="1846150"/>
            <a:ext cx="2057398" cy="2055372"/>
          </a:xfrm>
          <a:prstGeom prst="ellipse">
            <a:avLst/>
          </a:prstGeom>
          <a:noFill/>
          <a:ln>
            <a:noFill/>
          </a:ln>
        </p:spPr>
      </p:sp>
      <p:sp>
        <p:nvSpPr>
          <p:cNvPr id="741" name="Google Shape;741;p135"/>
          <p:cNvSpPr/>
          <p:nvPr>
            <p:ph idx="5" type="pic"/>
          </p:nvPr>
        </p:nvSpPr>
        <p:spPr>
          <a:xfrm>
            <a:off x="8966200" y="2468264"/>
            <a:ext cx="1612900" cy="1611312"/>
          </a:xfrm>
          <a:prstGeom prst="ellipse">
            <a:avLst/>
          </a:prstGeom>
          <a:noFill/>
          <a:ln>
            <a:noFill/>
          </a:ln>
        </p:spPr>
      </p:sp>
      <p:sp>
        <p:nvSpPr>
          <p:cNvPr id="742" name="Google Shape;742;p135"/>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135"/>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135"/>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35"/>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6" name="Google Shape;746;p135"/>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135"/>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748" name="Shape 748"/>
        <p:cNvGrpSpPr/>
        <p:nvPr/>
      </p:nvGrpSpPr>
      <p:grpSpPr>
        <a:xfrm>
          <a:off x="0" y="0"/>
          <a:ext cx="0" cy="0"/>
          <a:chOff x="0" y="0"/>
          <a:chExt cx="0" cy="0"/>
        </a:xfrm>
      </p:grpSpPr>
      <p:sp>
        <p:nvSpPr>
          <p:cNvPr id="749" name="Google Shape;749;p136"/>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0" name="Google Shape;750;p136"/>
          <p:cNvSpPr/>
          <p:nvPr>
            <p:ph idx="2" type="pic"/>
          </p:nvPr>
        </p:nvSpPr>
        <p:spPr>
          <a:xfrm>
            <a:off x="1352048" y="-5702531"/>
            <a:ext cx="12192003" cy="12181139"/>
          </a:xfrm>
          <a:prstGeom prst="ellipse">
            <a:avLst/>
          </a:prstGeom>
          <a:noFill/>
          <a:ln>
            <a:noFill/>
          </a:ln>
        </p:spPr>
      </p:sp>
      <p:sp>
        <p:nvSpPr>
          <p:cNvPr id="751" name="Google Shape;751;p13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2" name="Google Shape;752;p136"/>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53" name="Google Shape;753;p136"/>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54" name="Google Shape;754;p136"/>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5" name="Google Shape;755;p136"/>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36"/>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136"/>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58" name="Google Shape;758;p13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136"/>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0" name="Google Shape;760;p136"/>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36"/>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136"/>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3" name="Google Shape;763;p13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4" name="Google Shape;764;p136"/>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5" name="Google Shape;765;p136"/>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36"/>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136"/>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8" name="Google Shape;768;p13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136"/>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0" name="Google Shape;770;p136"/>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36"/>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36"/>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73" name="Google Shape;773;p13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74" name="Shape 774"/>
        <p:cNvGrpSpPr/>
        <p:nvPr/>
      </p:nvGrpSpPr>
      <p:grpSpPr>
        <a:xfrm>
          <a:off x="0" y="0"/>
          <a:ext cx="0" cy="0"/>
          <a:chOff x="0" y="0"/>
          <a:chExt cx="0" cy="0"/>
        </a:xfrm>
      </p:grpSpPr>
      <p:pic>
        <p:nvPicPr>
          <p:cNvPr id="775" name="Google Shape;775;p137"/>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76" name="Google Shape;776;p1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7" name="Google Shape;777;p137"/>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8" name="Google Shape;778;p137"/>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137"/>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137"/>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1" name="Google Shape;781;p137"/>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2" name="Google Shape;782;p137"/>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3" name="Google Shape;783;p137"/>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137"/>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5" name="Google Shape;785;p137"/>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6" name="Google Shape;786;p137"/>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137"/>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137"/>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137"/>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137"/>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137"/>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37"/>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37"/>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37"/>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37"/>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37"/>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37"/>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8" name="Google Shape;798;p137"/>
          <p:cNvSpPr/>
          <p:nvPr>
            <p:ph idx="17" type="pic"/>
          </p:nvPr>
        </p:nvSpPr>
        <p:spPr>
          <a:xfrm>
            <a:off x="4918662" y="2520431"/>
            <a:ext cx="2382838" cy="2382838"/>
          </a:xfrm>
          <a:prstGeom prst="ellipse">
            <a:avLst/>
          </a:prstGeom>
          <a:noFill/>
          <a:ln>
            <a:noFill/>
          </a:ln>
        </p:spPr>
      </p:sp>
      <p:sp>
        <p:nvSpPr>
          <p:cNvPr id="799" name="Google Shape;799;p137"/>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0" name="Google Shape;800;p137"/>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37"/>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02" name="Shape 802"/>
        <p:cNvGrpSpPr/>
        <p:nvPr/>
      </p:nvGrpSpPr>
      <p:grpSpPr>
        <a:xfrm>
          <a:off x="0" y="0"/>
          <a:ext cx="0" cy="0"/>
          <a:chOff x="0" y="0"/>
          <a:chExt cx="0" cy="0"/>
        </a:xfrm>
      </p:grpSpPr>
      <p:sp>
        <p:nvSpPr>
          <p:cNvPr id="803" name="Google Shape;803;p138"/>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138"/>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5" name="Google Shape;805;p138"/>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138"/>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7" name="Google Shape;807;p138"/>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138"/>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9" name="Google Shape;809;p138"/>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0" name="Google Shape;810;p138"/>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1" name="Google Shape;811;p138"/>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2" name="Google Shape;812;p138"/>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3" name="Google Shape;813;p138"/>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4" name="Google Shape;814;p138"/>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5" name="Google Shape;815;p138"/>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6" name="Google Shape;816;p138"/>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7" name="Google Shape;817;p138"/>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13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9" name="Google Shape;819;p138"/>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820" name="Shape 820"/>
        <p:cNvGrpSpPr/>
        <p:nvPr/>
      </p:nvGrpSpPr>
      <p:grpSpPr>
        <a:xfrm>
          <a:off x="0" y="0"/>
          <a:ext cx="0" cy="0"/>
          <a:chOff x="0" y="0"/>
          <a:chExt cx="0" cy="0"/>
        </a:xfrm>
      </p:grpSpPr>
      <p:sp>
        <p:nvSpPr>
          <p:cNvPr id="821" name="Google Shape;821;p139"/>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2" name="Google Shape;822;p13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3" name="Google Shape;823;p139"/>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139"/>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5" name="Google Shape;825;p139"/>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6" name="Google Shape;826;p139"/>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7" name="Google Shape;827;p13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8" name="Google Shape;828;p139"/>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9" name="Google Shape;829;p13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0" name="Google Shape;830;p13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139"/>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2" name="Google Shape;832;p13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3" name="Google Shape;833;p139"/>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4" name="Google Shape;834;p13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5" name="Google Shape;835;p139"/>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6" name="Google Shape;836;p139"/>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7" name="Google Shape;837;p13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13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9" name="Google Shape;839;p139"/>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39"/>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3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2" name="Google Shape;842;p139"/>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43" name="Shape 843"/>
        <p:cNvGrpSpPr/>
        <p:nvPr/>
      </p:nvGrpSpPr>
      <p:grpSpPr>
        <a:xfrm>
          <a:off x="0" y="0"/>
          <a:ext cx="0" cy="0"/>
          <a:chOff x="0" y="0"/>
          <a:chExt cx="0" cy="0"/>
        </a:xfrm>
      </p:grpSpPr>
      <p:sp>
        <p:nvSpPr>
          <p:cNvPr id="844" name="Google Shape;844;p140"/>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5" name="Google Shape;845;p140"/>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6" name="Google Shape;846;p140"/>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7" name="Google Shape;847;p140"/>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48" name="Google Shape;848;p140"/>
          <p:cNvCxnSpPr>
            <a:endCxn id="849"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50" name="Google Shape;850;p140"/>
          <p:cNvCxnSpPr>
            <a:endCxn id="851"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52" name="Google Shape;852;p140"/>
          <p:cNvCxnSpPr>
            <a:endCxn id="853"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54" name="Google Shape;854;p140"/>
          <p:cNvCxnSpPr>
            <a:stCxn id="855"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56" name="Google Shape;856;p140"/>
          <p:cNvCxnSpPr>
            <a:stCxn id="857"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49" name="Google Shape;849;p140"/>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40"/>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40"/>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140"/>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140"/>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140"/>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140"/>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140"/>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1" name="Google Shape;861;p140"/>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2" name="Google Shape;862;p140"/>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140"/>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4" name="Google Shape;864;p140"/>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65" name="Shape 865"/>
        <p:cNvGrpSpPr/>
        <p:nvPr/>
      </p:nvGrpSpPr>
      <p:grpSpPr>
        <a:xfrm>
          <a:off x="0" y="0"/>
          <a:ext cx="0" cy="0"/>
          <a:chOff x="0" y="0"/>
          <a:chExt cx="0" cy="0"/>
        </a:xfrm>
      </p:grpSpPr>
      <p:sp>
        <p:nvSpPr>
          <p:cNvPr id="866" name="Google Shape;866;p141"/>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7" name="Google Shape;867;p14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8" name="Google Shape;868;p14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9" name="Google Shape;869;p141"/>
          <p:cNvSpPr/>
          <p:nvPr>
            <p:ph idx="2" type="pic"/>
          </p:nvPr>
        </p:nvSpPr>
        <p:spPr>
          <a:xfrm>
            <a:off x="0" y="1442806"/>
            <a:ext cx="12192000" cy="1438508"/>
          </a:xfrm>
          <a:prstGeom prst="rect">
            <a:avLst/>
          </a:prstGeom>
          <a:solidFill>
            <a:srgbClr val="202021">
              <a:alpha val="49803"/>
            </a:srgbClr>
          </a:solidFill>
          <a:ln>
            <a:noFill/>
          </a:ln>
        </p:spPr>
      </p:sp>
      <p:sp>
        <p:nvSpPr>
          <p:cNvPr id="870" name="Google Shape;870;p141"/>
          <p:cNvSpPr/>
          <p:nvPr>
            <p:ph idx="3" type="pic"/>
          </p:nvPr>
        </p:nvSpPr>
        <p:spPr>
          <a:xfrm>
            <a:off x="0" y="3065994"/>
            <a:ext cx="12192000" cy="1438508"/>
          </a:xfrm>
          <a:prstGeom prst="rect">
            <a:avLst/>
          </a:prstGeom>
          <a:solidFill>
            <a:srgbClr val="202021">
              <a:alpha val="49803"/>
            </a:srgbClr>
          </a:solidFill>
          <a:ln>
            <a:noFill/>
          </a:ln>
        </p:spPr>
      </p:sp>
      <p:sp>
        <p:nvSpPr>
          <p:cNvPr id="871" name="Google Shape;871;p141"/>
          <p:cNvSpPr/>
          <p:nvPr>
            <p:ph idx="4" type="pic"/>
          </p:nvPr>
        </p:nvSpPr>
        <p:spPr>
          <a:xfrm>
            <a:off x="0" y="4688736"/>
            <a:ext cx="12192000" cy="1438508"/>
          </a:xfrm>
          <a:prstGeom prst="rect">
            <a:avLst/>
          </a:prstGeom>
          <a:solidFill>
            <a:srgbClr val="202021">
              <a:alpha val="49803"/>
            </a:srgbClr>
          </a:solidFill>
          <a:ln>
            <a:noFill/>
          </a:ln>
        </p:spPr>
      </p:sp>
      <p:cxnSp>
        <p:nvCxnSpPr>
          <p:cNvPr id="872" name="Google Shape;872;p141"/>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3" name="Google Shape;873;p141"/>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4" name="Google Shape;874;p141"/>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5" name="Google Shape;875;p141"/>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6" name="Google Shape;876;p141"/>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7" name="Google Shape;877;p141"/>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78" name="Google Shape;878;p141"/>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41"/>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41"/>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141"/>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2" name="Google Shape;882;p141"/>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41"/>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141"/>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41"/>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141"/>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41"/>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141"/>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141"/>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0" name="Google Shape;890;p141"/>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141"/>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2" name="Google Shape;892;p141"/>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3" name="Google Shape;893;p141"/>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4" name="Google Shape;894;p141"/>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141"/>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896" name="Shape 896"/>
        <p:cNvGrpSpPr/>
        <p:nvPr/>
      </p:nvGrpSpPr>
      <p:grpSpPr>
        <a:xfrm>
          <a:off x="0" y="0"/>
          <a:ext cx="0" cy="0"/>
          <a:chOff x="0" y="0"/>
          <a:chExt cx="0" cy="0"/>
        </a:xfrm>
      </p:grpSpPr>
      <p:sp>
        <p:nvSpPr>
          <p:cNvPr id="897" name="Google Shape;897;p142"/>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8" name="Google Shape;898;p1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9" name="Google Shape;899;p14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0" name="Google Shape;900;p142"/>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142"/>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2" name="Google Shape;902;p142"/>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3" name="Google Shape;903;p142"/>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4" name="Google Shape;904;p142"/>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5" name="Google Shape;905;p142"/>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6" name="Google Shape;906;p142"/>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07" name="Google Shape;907;p142"/>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908" name="Google Shape;908;p142"/>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9" name="Google Shape;909;p142"/>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0" name="Google Shape;910;p142"/>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1" name="Google Shape;911;p142"/>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142"/>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42"/>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142"/>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42"/>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42"/>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142"/>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142"/>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9" name="Google Shape;919;p142"/>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0" name="Google Shape;920;p142"/>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1" name="Google Shape;921;p142"/>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2" name="Google Shape;922;p142"/>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23" name="Shape 923"/>
        <p:cNvGrpSpPr/>
        <p:nvPr/>
      </p:nvGrpSpPr>
      <p:grpSpPr>
        <a:xfrm>
          <a:off x="0" y="0"/>
          <a:ext cx="0" cy="0"/>
          <a:chOff x="0" y="0"/>
          <a:chExt cx="0" cy="0"/>
        </a:xfrm>
      </p:grpSpPr>
      <p:sp>
        <p:nvSpPr>
          <p:cNvPr id="924" name="Google Shape;924;p143"/>
          <p:cNvSpPr/>
          <p:nvPr>
            <p:ph idx="2" type="pic"/>
          </p:nvPr>
        </p:nvSpPr>
        <p:spPr>
          <a:xfrm>
            <a:off x="0" y="0"/>
            <a:ext cx="4986609" cy="6858000"/>
          </a:xfrm>
          <a:prstGeom prst="rect">
            <a:avLst/>
          </a:prstGeom>
          <a:solidFill>
            <a:schemeClr val="dk2">
              <a:alpha val="74901"/>
            </a:schemeClr>
          </a:solidFill>
          <a:ln>
            <a:noFill/>
          </a:ln>
        </p:spPr>
      </p:sp>
      <p:sp>
        <p:nvSpPr>
          <p:cNvPr id="925" name="Google Shape;925;p14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6" name="Google Shape;926;p14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7" name="Google Shape;927;p14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28" name="Google Shape;928;p14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9" name="Google Shape;929;p14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30" name="Google Shape;930;p14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31" name="Google Shape;931;p14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143"/>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143"/>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143"/>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43"/>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143"/>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43"/>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143"/>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143"/>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0" name="Google Shape;940;p143"/>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1" name="Google Shape;941;p143"/>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2" name="Google Shape;942;p143"/>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3" name="Google Shape;943;p143"/>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80" name="Shape 80"/>
        <p:cNvGrpSpPr/>
        <p:nvPr/>
      </p:nvGrpSpPr>
      <p:grpSpPr>
        <a:xfrm>
          <a:off x="0" y="0"/>
          <a:ext cx="0" cy="0"/>
          <a:chOff x="0" y="0"/>
          <a:chExt cx="0" cy="0"/>
        </a:xfrm>
      </p:grpSpPr>
      <p:sp>
        <p:nvSpPr>
          <p:cNvPr id="81" name="Google Shape;81;p99"/>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2" name="Google Shape;82;p99"/>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83" name="Google Shape;83;p99"/>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99"/>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44" name="Shape 944"/>
        <p:cNvGrpSpPr/>
        <p:nvPr/>
      </p:nvGrpSpPr>
      <p:grpSpPr>
        <a:xfrm>
          <a:off x="0" y="0"/>
          <a:ext cx="0" cy="0"/>
          <a:chOff x="0" y="0"/>
          <a:chExt cx="0" cy="0"/>
        </a:xfrm>
      </p:grpSpPr>
      <p:sp>
        <p:nvSpPr>
          <p:cNvPr id="945" name="Google Shape;945;p144"/>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6" name="Google Shape;946;p14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7" name="Google Shape;947;p14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8" name="Google Shape;948;p14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49" name="Google Shape;949;p144"/>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50" name="Google Shape;950;p144"/>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51" name="Google Shape;951;p144"/>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52" name="Google Shape;952;p14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44"/>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44"/>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44"/>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44"/>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144"/>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144"/>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9" name="Google Shape;959;p144"/>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p144"/>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144"/>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144"/>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144"/>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4" name="Google Shape;964;p144"/>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65" name="Google Shape;965;p144"/>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966" name="Shape 966"/>
        <p:cNvGrpSpPr/>
        <p:nvPr/>
      </p:nvGrpSpPr>
      <p:grpSpPr>
        <a:xfrm>
          <a:off x="0" y="0"/>
          <a:ext cx="0" cy="0"/>
          <a:chOff x="0" y="0"/>
          <a:chExt cx="0" cy="0"/>
        </a:xfrm>
      </p:grpSpPr>
      <p:sp>
        <p:nvSpPr>
          <p:cNvPr id="967" name="Google Shape;967;p145"/>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68" name="Google Shape;968;p145"/>
          <p:cNvGrpSpPr/>
          <p:nvPr/>
        </p:nvGrpSpPr>
        <p:grpSpPr>
          <a:xfrm>
            <a:off x="715600" y="2098526"/>
            <a:ext cx="6096000" cy="1723549"/>
            <a:chOff x="715600" y="2205347"/>
            <a:chExt cx="6096000" cy="1723549"/>
          </a:xfrm>
        </p:grpSpPr>
        <p:sp>
          <p:nvSpPr>
            <p:cNvPr id="969" name="Google Shape;969;p14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70" name="Google Shape;970;p14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71" name="Google Shape;971;p145"/>
          <p:cNvGrpSpPr/>
          <p:nvPr/>
        </p:nvGrpSpPr>
        <p:grpSpPr>
          <a:xfrm>
            <a:off x="647700" y="5924400"/>
            <a:ext cx="1951864" cy="324000"/>
            <a:chOff x="3753875" y="6160946"/>
            <a:chExt cx="1951864" cy="324000"/>
          </a:xfrm>
        </p:grpSpPr>
        <p:pic>
          <p:nvPicPr>
            <p:cNvPr id="972" name="Google Shape;972;p14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73" name="Google Shape;973;p14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74" name="Google Shape;974;p14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75" name="Google Shape;975;p14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76" name="Google Shape;976;p14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77" name="Google Shape;977;p14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78" name="Google Shape;978;p14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79" name="Google Shape;979;p145"/>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980" name="Shape 980"/>
        <p:cNvGrpSpPr/>
        <p:nvPr/>
      </p:nvGrpSpPr>
      <p:grpSpPr>
        <a:xfrm>
          <a:off x="0" y="0"/>
          <a:ext cx="0" cy="0"/>
          <a:chOff x="0" y="0"/>
          <a:chExt cx="0" cy="0"/>
        </a:xfrm>
      </p:grpSpPr>
      <p:grpSp>
        <p:nvGrpSpPr>
          <p:cNvPr id="981" name="Google Shape;981;p146"/>
          <p:cNvGrpSpPr/>
          <p:nvPr/>
        </p:nvGrpSpPr>
        <p:grpSpPr>
          <a:xfrm>
            <a:off x="715600" y="2098526"/>
            <a:ext cx="6096000" cy="1723549"/>
            <a:chOff x="715600" y="2205347"/>
            <a:chExt cx="6096000" cy="1723549"/>
          </a:xfrm>
        </p:grpSpPr>
        <p:sp>
          <p:nvSpPr>
            <p:cNvPr id="982" name="Google Shape;982;p146"/>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83" name="Google Shape;983;p146"/>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84" name="Google Shape;984;p146"/>
          <p:cNvGrpSpPr/>
          <p:nvPr/>
        </p:nvGrpSpPr>
        <p:grpSpPr>
          <a:xfrm>
            <a:off x="647700" y="5924400"/>
            <a:ext cx="1951864" cy="324000"/>
            <a:chOff x="3753875" y="6160946"/>
            <a:chExt cx="1951864" cy="324000"/>
          </a:xfrm>
        </p:grpSpPr>
        <p:pic>
          <p:nvPicPr>
            <p:cNvPr id="985" name="Google Shape;985;p14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86" name="Google Shape;986;p14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87" name="Google Shape;987;p14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88" name="Google Shape;988;p14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89" name="Google Shape;989;p14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90" name="Google Shape;990;p14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91" name="Google Shape;991;p146"/>
          <p:cNvSpPr/>
          <p:nvPr>
            <p:ph idx="2" type="pic"/>
          </p:nvPr>
        </p:nvSpPr>
        <p:spPr>
          <a:xfrm>
            <a:off x="4627563" y="0"/>
            <a:ext cx="7564437" cy="6858000"/>
          </a:xfrm>
          <a:prstGeom prst="rect">
            <a:avLst/>
          </a:prstGeom>
          <a:noFill/>
          <a:ln>
            <a:noFill/>
          </a:ln>
        </p:spPr>
      </p:sp>
      <p:sp>
        <p:nvSpPr>
          <p:cNvPr id="992" name="Google Shape;992;p146"/>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3" name="Shape 993"/>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4" name="Shape 994"/>
        <p:cNvGrpSpPr/>
        <p:nvPr/>
      </p:nvGrpSpPr>
      <p:grpSpPr>
        <a:xfrm>
          <a:off x="0" y="0"/>
          <a:ext cx="0" cy="0"/>
          <a:chOff x="0" y="0"/>
          <a:chExt cx="0" cy="0"/>
        </a:xfrm>
      </p:grpSpPr>
      <p:sp>
        <p:nvSpPr>
          <p:cNvPr id="995" name="Google Shape;995;p1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6" name="Google Shape;996;p1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7" name="Google Shape;997;p14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8" name="Google Shape;998;p14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9" name="Google Shape;999;p1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000" name="Google Shape;1000;p148"/>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1001" name="Shape 1001"/>
        <p:cNvGrpSpPr/>
        <p:nvPr/>
      </p:nvGrpSpPr>
      <p:grpSpPr>
        <a:xfrm>
          <a:off x="0" y="0"/>
          <a:ext cx="0" cy="0"/>
          <a:chOff x="0" y="0"/>
          <a:chExt cx="0" cy="0"/>
        </a:xfrm>
      </p:grpSpPr>
      <p:sp>
        <p:nvSpPr>
          <p:cNvPr id="1002" name="Google Shape;1002;p1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3" name="Google Shape;1003;p1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04" name="Google Shape;1004;p14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5" name="Google Shape;1005;p14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6" name="Google Shape;1006;p14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07" name="Google Shape;1007;p14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49"/>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49"/>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49"/>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49"/>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149"/>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p149"/>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149"/>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149"/>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1019" name="Shape 1019"/>
        <p:cNvGrpSpPr/>
        <p:nvPr/>
      </p:nvGrpSpPr>
      <p:grpSpPr>
        <a:xfrm>
          <a:off x="0" y="0"/>
          <a:ext cx="0" cy="0"/>
          <a:chOff x="0" y="0"/>
          <a:chExt cx="0" cy="0"/>
        </a:xfrm>
      </p:grpSpPr>
      <p:sp>
        <p:nvSpPr>
          <p:cNvPr id="1020" name="Google Shape;1020;p3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21" name="Google Shape;1021;p3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2" name="Google Shape;1022;p3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023" name="Shape 1023"/>
        <p:cNvGrpSpPr/>
        <p:nvPr/>
      </p:nvGrpSpPr>
      <p:grpSpPr>
        <a:xfrm>
          <a:off x="0" y="0"/>
          <a:ext cx="0" cy="0"/>
          <a:chOff x="0" y="0"/>
          <a:chExt cx="0" cy="0"/>
        </a:xfrm>
      </p:grpSpPr>
      <p:sp>
        <p:nvSpPr>
          <p:cNvPr id="1024" name="Google Shape;1024;p35"/>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5" name="Google Shape;1025;p35"/>
          <p:cNvSpPr/>
          <p:nvPr>
            <p:ph idx="2" type="pic"/>
          </p:nvPr>
        </p:nvSpPr>
        <p:spPr>
          <a:xfrm>
            <a:off x="1352048" y="-5702531"/>
            <a:ext cx="12192003" cy="12181139"/>
          </a:xfrm>
          <a:prstGeom prst="ellipse">
            <a:avLst/>
          </a:prstGeom>
          <a:noFill/>
          <a:ln>
            <a:noFill/>
          </a:ln>
        </p:spPr>
      </p:sp>
      <p:sp>
        <p:nvSpPr>
          <p:cNvPr id="1026" name="Google Shape;1026;p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7" name="Google Shape;1027;p35"/>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28" name="Google Shape;1028;p35"/>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29" name="Google Shape;1029;p35"/>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0" name="Google Shape;1030;p35"/>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1" name="Google Shape;1031;p35"/>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2" name="Google Shape;1032;p35"/>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3" name="Google Shape;1033;p3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35"/>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5" name="Google Shape;1035;p35"/>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6" name="Google Shape;1036;p35"/>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7" name="Google Shape;1037;p35"/>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8" name="Google Shape;1038;p3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35"/>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0" name="Google Shape;1040;p35"/>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35"/>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35"/>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3" name="Google Shape;1043;p3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35"/>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5" name="Google Shape;1045;p35"/>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35"/>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7" name="Google Shape;1047;p35"/>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8" name="Google Shape;1048;p3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049" name="Shape 1049"/>
        <p:cNvGrpSpPr/>
        <p:nvPr/>
      </p:nvGrpSpPr>
      <p:grpSpPr>
        <a:xfrm>
          <a:off x="0" y="0"/>
          <a:ext cx="0" cy="0"/>
          <a:chOff x="0" y="0"/>
          <a:chExt cx="0" cy="0"/>
        </a:xfrm>
      </p:grpSpPr>
      <p:sp>
        <p:nvSpPr>
          <p:cNvPr id="1050" name="Google Shape;105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1051" name="Shape 1051"/>
        <p:cNvGrpSpPr/>
        <p:nvPr/>
      </p:nvGrpSpPr>
      <p:grpSpPr>
        <a:xfrm>
          <a:off x="0" y="0"/>
          <a:ext cx="0" cy="0"/>
          <a:chOff x="0" y="0"/>
          <a:chExt cx="0" cy="0"/>
        </a:xfrm>
      </p:grpSpPr>
      <p:sp>
        <p:nvSpPr>
          <p:cNvPr id="1052" name="Google Shape;1052;p4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3" name="Google Shape;1053;p4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54" name="Google Shape;1054;p40"/>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55" name="Google Shape;1055;p40"/>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56" name="Google Shape;1056;p40"/>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57" name="Google Shape;1057;p40"/>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8" name="Google Shape;1058;p40"/>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9" name="Google Shape;1059;p40"/>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0" name="Google Shape;1060;p40"/>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1" name="Google Shape;1061;p40"/>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2" name="Google Shape;1062;p40"/>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3" name="Google Shape;1063;p40"/>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40"/>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65" name="Google Shape;1065;p40"/>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85" name="Shape 85"/>
        <p:cNvGrpSpPr/>
        <p:nvPr/>
      </p:nvGrpSpPr>
      <p:grpSpPr>
        <a:xfrm>
          <a:off x="0" y="0"/>
          <a:ext cx="0" cy="0"/>
          <a:chOff x="0" y="0"/>
          <a:chExt cx="0" cy="0"/>
        </a:xfrm>
      </p:grpSpPr>
      <p:sp>
        <p:nvSpPr>
          <p:cNvPr id="86" name="Google Shape;86;p100"/>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 name="Google Shape;87;p100"/>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100"/>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00"/>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66" name="Shape 1066"/>
        <p:cNvGrpSpPr/>
        <p:nvPr/>
      </p:nvGrpSpPr>
      <p:grpSpPr>
        <a:xfrm>
          <a:off x="0" y="0"/>
          <a:ext cx="0" cy="0"/>
          <a:chOff x="0" y="0"/>
          <a:chExt cx="0" cy="0"/>
        </a:xfrm>
      </p:grpSpPr>
      <p:sp>
        <p:nvSpPr>
          <p:cNvPr id="1067" name="Google Shape;1067;p4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8" name="Google Shape;1068;p4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9" name="Google Shape;1069;p4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070" name="Shape 1070"/>
        <p:cNvGrpSpPr/>
        <p:nvPr/>
      </p:nvGrpSpPr>
      <p:grpSpPr>
        <a:xfrm>
          <a:off x="0" y="0"/>
          <a:ext cx="0" cy="0"/>
          <a:chOff x="0" y="0"/>
          <a:chExt cx="0" cy="0"/>
        </a:xfrm>
      </p:grpSpPr>
      <p:sp>
        <p:nvSpPr>
          <p:cNvPr id="1071" name="Google Shape;1071;p42"/>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2" name="Google Shape;1072;p42"/>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3" name="Google Shape;1073;p42"/>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4" name="Google Shape;1074;p42"/>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5" name="Google Shape;1075;p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6" name="Google Shape;1076;p4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7" name="Google Shape;1077;p42"/>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42"/>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9" name="Google Shape;1079;p42"/>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0" name="Google Shape;1080;p42"/>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1" name="Google Shape;1081;p42"/>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2" name="Google Shape;1082;p42"/>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3" name="Google Shape;1083;p42"/>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4" name="Google Shape;1084;p42"/>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5" name="Google Shape;1085;p42"/>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6" name="Google Shape;1086;p42"/>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7" name="Google Shape;1087;p42"/>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8" name="Google Shape;1088;p42"/>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9" name="Google Shape;1089;p42"/>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0" name="Google Shape;1090;p42"/>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1" name="Google Shape;1091;p42"/>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2" name="Google Shape;1092;p42"/>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093" name="Shape 1093"/>
        <p:cNvGrpSpPr/>
        <p:nvPr/>
      </p:nvGrpSpPr>
      <p:grpSpPr>
        <a:xfrm>
          <a:off x="0" y="0"/>
          <a:ext cx="0" cy="0"/>
          <a:chOff x="0" y="0"/>
          <a:chExt cx="0" cy="0"/>
        </a:xfrm>
      </p:grpSpPr>
      <p:sp>
        <p:nvSpPr>
          <p:cNvPr id="1094" name="Google Shape;1094;p4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95" name="Google Shape;1095;p4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6" name="Google Shape;1096;p4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7" name="Google Shape;1097;p4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8" name="Shape 1098"/>
        <p:cNvGrpSpPr/>
        <p:nvPr/>
      </p:nvGrpSpPr>
      <p:grpSpPr>
        <a:xfrm>
          <a:off x="0" y="0"/>
          <a:ext cx="0" cy="0"/>
          <a:chOff x="0" y="0"/>
          <a:chExt cx="0" cy="0"/>
        </a:xfrm>
      </p:grpSpPr>
      <p:sp>
        <p:nvSpPr>
          <p:cNvPr id="1099" name="Google Shape;1099;p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0" name="Google Shape;1100;p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1" name="Google Shape;1101;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1102" name="Shape 1102"/>
        <p:cNvGrpSpPr/>
        <p:nvPr/>
      </p:nvGrpSpPr>
      <p:grpSpPr>
        <a:xfrm>
          <a:off x="0" y="0"/>
          <a:ext cx="0" cy="0"/>
          <a:chOff x="0" y="0"/>
          <a:chExt cx="0" cy="0"/>
        </a:xfrm>
      </p:grpSpPr>
      <p:sp>
        <p:nvSpPr>
          <p:cNvPr id="1103" name="Google Shape;1103;p45"/>
          <p:cNvSpPr/>
          <p:nvPr/>
        </p:nvSpPr>
        <p:spPr>
          <a:xfrm>
            <a:off x="3861666" y="1194665"/>
            <a:ext cx="4468669" cy="4468669"/>
          </a:xfrm>
          <a:prstGeom prst="ellipse">
            <a:avLst/>
          </a:prstGeom>
          <a:gradFill>
            <a:gsLst>
              <a:gs pos="0">
                <a:schemeClr val="accent1"/>
              </a:gs>
              <a:gs pos="100000">
                <a:srgbClr val="A5A5A5">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04" name="Google Shape;1104;p45"/>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05" name="Google Shape;1105;p45"/>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6" name="Google Shape;1106;p45"/>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07" name="Google Shape;1107;p45"/>
          <p:cNvCxnSpPr>
            <a:stCxn id="1108"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1109" name="Google Shape;1109;p45"/>
          <p:cNvCxnSpPr>
            <a:endCxn id="1110"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111" name="Google Shape;1111;p45"/>
          <p:cNvCxnSpPr>
            <a:endCxn id="1112"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113" name="Google Shape;1113;p45"/>
          <p:cNvCxnSpPr>
            <a:endCxn id="1114"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115" name="Google Shape;1115;p45"/>
          <p:cNvCxnSpPr>
            <a:stCxn id="1116"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117" name="Google Shape;1117;p45"/>
          <p:cNvCxnSpPr>
            <a:stCxn id="1118"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110" name="Google Shape;1110;p45"/>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4" name="Google Shape;1114;p45"/>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8" name="Google Shape;1118;p45"/>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2" name="Google Shape;1112;p45"/>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6" name="Google Shape;1116;p45"/>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8" name="Google Shape;1108;p45"/>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9" name="Google Shape;1119;p45"/>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0" name="Google Shape;1120;p45"/>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45"/>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2" name="Google Shape;1122;p45"/>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3" name="Google Shape;1123;p45"/>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4" name="Google Shape;1124;p45"/>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5" name="Google Shape;1125;p45"/>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6" name="Google Shape;1126;p45"/>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1127" name="Shape 1127"/>
        <p:cNvGrpSpPr/>
        <p:nvPr/>
      </p:nvGrpSpPr>
      <p:grpSpPr>
        <a:xfrm>
          <a:off x="0" y="0"/>
          <a:ext cx="0" cy="0"/>
          <a:chOff x="0" y="0"/>
          <a:chExt cx="0" cy="0"/>
        </a:xfrm>
      </p:grpSpPr>
      <p:sp>
        <p:nvSpPr>
          <p:cNvPr id="1128" name="Google Shape;1128;p46"/>
          <p:cNvSpPr/>
          <p:nvPr>
            <p:ph idx="2" type="pic"/>
          </p:nvPr>
        </p:nvSpPr>
        <p:spPr>
          <a:xfrm>
            <a:off x="4469157" y="-1"/>
            <a:ext cx="7114233" cy="6868049"/>
          </a:xfrm>
          <a:prstGeom prst="rect">
            <a:avLst/>
          </a:prstGeom>
          <a:solidFill>
            <a:schemeClr val="lt1">
              <a:alpha val="20000"/>
            </a:schemeClr>
          </a:solidFill>
          <a:ln>
            <a:noFill/>
          </a:ln>
        </p:spPr>
      </p:sp>
      <p:sp>
        <p:nvSpPr>
          <p:cNvPr id="1129" name="Google Shape;1129;p46"/>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0" name="Google Shape;1130;p4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131" name="Shape 1131"/>
        <p:cNvGrpSpPr/>
        <p:nvPr/>
      </p:nvGrpSpPr>
      <p:grpSpPr>
        <a:xfrm>
          <a:off x="0" y="0"/>
          <a:ext cx="0" cy="0"/>
          <a:chOff x="0" y="0"/>
          <a:chExt cx="0" cy="0"/>
        </a:xfrm>
      </p:grpSpPr>
      <p:sp>
        <p:nvSpPr>
          <p:cNvPr id="1132" name="Google Shape;1132;p47"/>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133" name="Google Shape;1133;p47"/>
          <p:cNvSpPr/>
          <p:nvPr>
            <p:ph idx="2" type="pic"/>
          </p:nvPr>
        </p:nvSpPr>
        <p:spPr>
          <a:xfrm>
            <a:off x="4469157" y="-1"/>
            <a:ext cx="7114233" cy="6868049"/>
          </a:xfrm>
          <a:prstGeom prst="rect">
            <a:avLst/>
          </a:prstGeom>
          <a:noFill/>
          <a:ln>
            <a:noFill/>
          </a:ln>
        </p:spPr>
      </p:sp>
      <p:sp>
        <p:nvSpPr>
          <p:cNvPr id="1134" name="Google Shape;1134;p47"/>
          <p:cNvSpPr/>
          <p:nvPr>
            <p:ph idx="3" type="pic"/>
          </p:nvPr>
        </p:nvSpPr>
        <p:spPr>
          <a:xfrm>
            <a:off x="6621458" y="4188053"/>
            <a:ext cx="4032071" cy="1773425"/>
          </a:xfrm>
          <a:prstGeom prst="rect">
            <a:avLst/>
          </a:prstGeom>
          <a:solidFill>
            <a:schemeClr val="dk2"/>
          </a:solidFill>
          <a:ln>
            <a:noFill/>
          </a:ln>
        </p:spPr>
      </p:sp>
      <p:sp>
        <p:nvSpPr>
          <p:cNvPr id="1135" name="Google Shape;1135;p47"/>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6" name="Google Shape;1136;p47"/>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7" name="Google Shape;1137;p47"/>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8" name="Google Shape;1138;p47"/>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9" name="Google Shape;1139;p47"/>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0" name="Google Shape;1140;p47"/>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41" name="Google Shape;1141;p47"/>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142" name="Google Shape;1142;p47"/>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143" name="Google Shape;1143;p47"/>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144" name="Google Shape;1144;p47"/>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5" name="Google Shape;1145;p47"/>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6" name="Google Shape;1146;p47"/>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7" name="Google Shape;1147;p47"/>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8" name="Google Shape;1148;p47"/>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9" name="Google Shape;1149;p47"/>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0" name="Google Shape;1150;p47"/>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1" name="Google Shape;1151;p47"/>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2" name="Google Shape;1152;p47"/>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153" name="Shape 1153"/>
        <p:cNvGrpSpPr/>
        <p:nvPr/>
      </p:nvGrpSpPr>
      <p:grpSpPr>
        <a:xfrm>
          <a:off x="0" y="0"/>
          <a:ext cx="0" cy="0"/>
          <a:chOff x="0" y="0"/>
          <a:chExt cx="0" cy="0"/>
        </a:xfrm>
      </p:grpSpPr>
      <p:sp>
        <p:nvSpPr>
          <p:cNvPr id="1154" name="Google Shape;1154;p48"/>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5" name="Google Shape;1155;p48"/>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56" name="Google Shape;1156;p48"/>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57" name="Google Shape;1157;p48"/>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8" name="Google Shape;1158;p48"/>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9" name="Google Shape;1159;p48"/>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0" name="Google Shape;1160;p48"/>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1" name="Google Shape;1161;p48"/>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162" name="Shape 1162"/>
        <p:cNvGrpSpPr/>
        <p:nvPr/>
      </p:nvGrpSpPr>
      <p:grpSpPr>
        <a:xfrm>
          <a:off x="0" y="0"/>
          <a:ext cx="0" cy="0"/>
          <a:chOff x="0" y="0"/>
          <a:chExt cx="0" cy="0"/>
        </a:xfrm>
      </p:grpSpPr>
      <p:sp>
        <p:nvSpPr>
          <p:cNvPr id="1163" name="Google Shape;1163;p49"/>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4" name="Google Shape;1164;p49"/>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65" name="Google Shape;1165;p49"/>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166" name="Google Shape;1166;p49"/>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167" name="Google Shape;1167;p49"/>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8" name="Google Shape;1168;p49"/>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169" name="Shape 1169"/>
        <p:cNvGrpSpPr/>
        <p:nvPr/>
      </p:nvGrpSpPr>
      <p:grpSpPr>
        <a:xfrm>
          <a:off x="0" y="0"/>
          <a:ext cx="0" cy="0"/>
          <a:chOff x="0" y="0"/>
          <a:chExt cx="0" cy="0"/>
        </a:xfrm>
      </p:grpSpPr>
      <p:grpSp>
        <p:nvGrpSpPr>
          <p:cNvPr id="1170" name="Google Shape;1170;p53"/>
          <p:cNvGrpSpPr/>
          <p:nvPr/>
        </p:nvGrpSpPr>
        <p:grpSpPr>
          <a:xfrm>
            <a:off x="10668000" y="304798"/>
            <a:ext cx="1179720" cy="581555"/>
            <a:chOff x="969962" y="2846965"/>
            <a:chExt cx="1740598" cy="872299"/>
          </a:xfrm>
        </p:grpSpPr>
        <p:sp>
          <p:nvSpPr>
            <p:cNvPr id="1171" name="Google Shape;1171;p53"/>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2" name="Google Shape;1172;p53"/>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3" name="Google Shape;1173;p53"/>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4" name="Google Shape;1174;p53"/>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5" name="Google Shape;1175;p53"/>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6" name="Google Shape;1176;p53"/>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7" name="Google Shape;1177;p53"/>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8" name="Google Shape;1178;p53"/>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9" name="Google Shape;1179;p53"/>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0" name="Google Shape;1180;p53"/>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1" name="Google Shape;1181;p53"/>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2" name="Google Shape;1182;p53"/>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3" name="Google Shape;1183;p53"/>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4" name="Google Shape;1184;p53"/>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5" name="Google Shape;1185;p53"/>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6" name="Google Shape;1186;p53"/>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53"/>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8" name="Google Shape;1188;p53"/>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9" name="Google Shape;1189;p53"/>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0" name="Google Shape;1190;p53"/>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1" name="Google Shape;1191;p53"/>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2" name="Google Shape;1192;p53"/>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3" name="Google Shape;1193;p53"/>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94" name="Google Shape;1194;p53"/>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195" name="Google Shape;1195;p53"/>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6" name="Google Shape;1196;p53"/>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7" name="Google Shape;1197;p53"/>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90" name="Shape 90"/>
        <p:cNvGrpSpPr/>
        <p:nvPr/>
      </p:nvGrpSpPr>
      <p:grpSpPr>
        <a:xfrm>
          <a:off x="0" y="0"/>
          <a:ext cx="0" cy="0"/>
          <a:chOff x="0" y="0"/>
          <a:chExt cx="0" cy="0"/>
        </a:xfrm>
      </p:grpSpPr>
      <p:sp>
        <p:nvSpPr>
          <p:cNvPr id="91" name="Google Shape;91;p10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2" name="Google Shape;92;p10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0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98" name="Shape 1198"/>
        <p:cNvGrpSpPr/>
        <p:nvPr/>
      </p:nvGrpSpPr>
      <p:grpSpPr>
        <a:xfrm>
          <a:off x="0" y="0"/>
          <a:ext cx="0" cy="0"/>
          <a:chOff x="0" y="0"/>
          <a:chExt cx="0" cy="0"/>
        </a:xfrm>
      </p:grpSpPr>
      <p:sp>
        <p:nvSpPr>
          <p:cNvPr id="1199" name="Google Shape;1199;p54"/>
          <p:cNvSpPr/>
          <p:nvPr>
            <p:ph idx="2" type="pic"/>
          </p:nvPr>
        </p:nvSpPr>
        <p:spPr>
          <a:xfrm>
            <a:off x="380974" y="374463"/>
            <a:ext cx="8280000" cy="6120000"/>
          </a:xfrm>
          <a:prstGeom prst="rect">
            <a:avLst/>
          </a:prstGeom>
          <a:noFill/>
          <a:ln>
            <a:noFill/>
          </a:ln>
        </p:spPr>
      </p:sp>
      <p:sp>
        <p:nvSpPr>
          <p:cNvPr id="1200" name="Google Shape;1200;p54"/>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01" name="Google Shape;1201;p54"/>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2" name="Google Shape;1202;p54"/>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03" name="Google Shape;1203;p54"/>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204" name="Google Shape;1204;p54"/>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205" name="Shape 1205"/>
        <p:cNvGrpSpPr/>
        <p:nvPr/>
      </p:nvGrpSpPr>
      <p:grpSpPr>
        <a:xfrm>
          <a:off x="0" y="0"/>
          <a:ext cx="0" cy="0"/>
          <a:chOff x="0" y="0"/>
          <a:chExt cx="0" cy="0"/>
        </a:xfrm>
      </p:grpSpPr>
      <p:sp>
        <p:nvSpPr>
          <p:cNvPr id="1206" name="Google Shape;1206;p55"/>
          <p:cNvSpPr/>
          <p:nvPr>
            <p:ph idx="2" type="pic"/>
          </p:nvPr>
        </p:nvSpPr>
        <p:spPr>
          <a:xfrm>
            <a:off x="360000" y="360000"/>
            <a:ext cx="11484000" cy="6120000"/>
          </a:xfrm>
          <a:prstGeom prst="rect">
            <a:avLst/>
          </a:prstGeom>
          <a:noFill/>
          <a:ln>
            <a:noFill/>
          </a:ln>
        </p:spPr>
      </p:sp>
      <p:sp>
        <p:nvSpPr>
          <p:cNvPr id="1207" name="Google Shape;1207;p55"/>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08" name="Google Shape;1208;p55"/>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09" name="Google Shape;1209;p55"/>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210" name="Shape 1210"/>
        <p:cNvGrpSpPr/>
        <p:nvPr/>
      </p:nvGrpSpPr>
      <p:grpSpPr>
        <a:xfrm>
          <a:off x="0" y="0"/>
          <a:ext cx="0" cy="0"/>
          <a:chOff x="0" y="0"/>
          <a:chExt cx="0" cy="0"/>
        </a:xfrm>
      </p:grpSpPr>
      <p:sp>
        <p:nvSpPr>
          <p:cNvPr id="1211" name="Google Shape;1211;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2" name="Google Shape;1212;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213" name="Google Shape;1213;p56"/>
          <p:cNvGrpSpPr/>
          <p:nvPr/>
        </p:nvGrpSpPr>
        <p:grpSpPr>
          <a:xfrm>
            <a:off x="10668000" y="304798"/>
            <a:ext cx="1179720" cy="581555"/>
            <a:chOff x="969962" y="2846965"/>
            <a:chExt cx="1740598" cy="872299"/>
          </a:xfrm>
        </p:grpSpPr>
        <p:sp>
          <p:nvSpPr>
            <p:cNvPr id="1214" name="Google Shape;1214;p5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5" name="Google Shape;1215;p5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6" name="Google Shape;1216;p5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7" name="Google Shape;1217;p5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8" name="Google Shape;1218;p5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9" name="Google Shape;1219;p5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0" name="Google Shape;1220;p5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1" name="Google Shape;1221;p5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2" name="Google Shape;1222;p5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3" name="Google Shape;1223;p5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4" name="Google Shape;1224;p5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5" name="Google Shape;1225;p5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6" name="Google Shape;1226;p5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7" name="Google Shape;1227;p5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8" name="Google Shape;1228;p5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9" name="Google Shape;1229;p5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0" name="Google Shape;1230;p5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1" name="Google Shape;1231;p5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2" name="Google Shape;1232;p5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3" name="Google Shape;1233;p5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4" name="Google Shape;1234;p5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5" name="Google Shape;1235;p5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6" name="Google Shape;1236;p5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1237" name="Shape 1237"/>
        <p:cNvGrpSpPr/>
        <p:nvPr/>
      </p:nvGrpSpPr>
      <p:grpSpPr>
        <a:xfrm>
          <a:off x="0" y="0"/>
          <a:ext cx="0" cy="0"/>
          <a:chOff x="0" y="0"/>
          <a:chExt cx="0" cy="0"/>
        </a:xfrm>
      </p:grpSpPr>
      <p:sp>
        <p:nvSpPr>
          <p:cNvPr id="1238" name="Google Shape;1238;p57"/>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39" name="Google Shape;1239;p57"/>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240" name="Google Shape;1240;p57"/>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1" name="Google Shape;1241;p57"/>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242" name="Shape 1242"/>
        <p:cNvGrpSpPr/>
        <p:nvPr/>
      </p:nvGrpSpPr>
      <p:grpSpPr>
        <a:xfrm>
          <a:off x="0" y="0"/>
          <a:ext cx="0" cy="0"/>
          <a:chOff x="0" y="0"/>
          <a:chExt cx="0" cy="0"/>
        </a:xfrm>
      </p:grpSpPr>
      <p:sp>
        <p:nvSpPr>
          <p:cNvPr id="1243" name="Google Shape;1243;p58"/>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4" name="Google Shape;1244;p58"/>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5" name="Google Shape;1245;p58"/>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6" name="Google Shape;1246;p58"/>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247" name="Shape 1247"/>
        <p:cNvGrpSpPr/>
        <p:nvPr/>
      </p:nvGrpSpPr>
      <p:grpSpPr>
        <a:xfrm>
          <a:off x="0" y="0"/>
          <a:ext cx="0" cy="0"/>
          <a:chOff x="0" y="0"/>
          <a:chExt cx="0" cy="0"/>
        </a:xfrm>
      </p:grpSpPr>
      <p:pic>
        <p:nvPicPr>
          <p:cNvPr id="1248" name="Google Shape;1248;p5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49" name="Google Shape;1249;p59"/>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0" name="Google Shape;1250;p5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1" name="Google Shape;1251;p59"/>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252" name="Shape 1252"/>
        <p:cNvGrpSpPr/>
        <p:nvPr/>
      </p:nvGrpSpPr>
      <p:grpSpPr>
        <a:xfrm>
          <a:off x="0" y="0"/>
          <a:ext cx="0" cy="0"/>
          <a:chOff x="0" y="0"/>
          <a:chExt cx="0" cy="0"/>
        </a:xfrm>
      </p:grpSpPr>
      <p:sp>
        <p:nvSpPr>
          <p:cNvPr id="1253" name="Google Shape;1253;p6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4" name="Google Shape;1254;p6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5" name="Google Shape;1255;p6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256" name="Shape 1256"/>
        <p:cNvGrpSpPr/>
        <p:nvPr/>
      </p:nvGrpSpPr>
      <p:grpSpPr>
        <a:xfrm>
          <a:off x="0" y="0"/>
          <a:ext cx="0" cy="0"/>
          <a:chOff x="0" y="0"/>
          <a:chExt cx="0" cy="0"/>
        </a:xfrm>
      </p:grpSpPr>
      <p:pic>
        <p:nvPicPr>
          <p:cNvPr id="1257" name="Google Shape;1257;p6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58" name="Google Shape;1258;p6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9" name="Google Shape;1259;p6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0" name="Google Shape;1260;p6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261" name="Shape 1261"/>
        <p:cNvGrpSpPr/>
        <p:nvPr/>
      </p:nvGrpSpPr>
      <p:grpSpPr>
        <a:xfrm>
          <a:off x="0" y="0"/>
          <a:ext cx="0" cy="0"/>
          <a:chOff x="0" y="0"/>
          <a:chExt cx="0" cy="0"/>
        </a:xfrm>
      </p:grpSpPr>
      <p:sp>
        <p:nvSpPr>
          <p:cNvPr id="1262" name="Google Shape;1262;p6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63" name="Google Shape;1263;p6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4" name="Google Shape;1264;p62"/>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265" name="Shape 1265"/>
        <p:cNvGrpSpPr/>
        <p:nvPr/>
      </p:nvGrpSpPr>
      <p:grpSpPr>
        <a:xfrm>
          <a:off x="0" y="0"/>
          <a:ext cx="0" cy="0"/>
          <a:chOff x="0" y="0"/>
          <a:chExt cx="0" cy="0"/>
        </a:xfrm>
      </p:grpSpPr>
      <p:sp>
        <p:nvSpPr>
          <p:cNvPr id="1266" name="Google Shape;1266;p6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67" name="Google Shape;1267;p6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8" name="Google Shape;1268;p6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94" name="Shape 94"/>
        <p:cNvGrpSpPr/>
        <p:nvPr/>
      </p:nvGrpSpPr>
      <p:grpSpPr>
        <a:xfrm>
          <a:off x="0" y="0"/>
          <a:ext cx="0" cy="0"/>
          <a:chOff x="0" y="0"/>
          <a:chExt cx="0" cy="0"/>
        </a:xfrm>
      </p:grpSpPr>
      <p:pic>
        <p:nvPicPr>
          <p:cNvPr id="95" name="Google Shape;95;p10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96" name="Google Shape;96;p10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0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10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69" name="Shape 1269"/>
        <p:cNvGrpSpPr/>
        <p:nvPr/>
      </p:nvGrpSpPr>
      <p:grpSpPr>
        <a:xfrm>
          <a:off x="0" y="0"/>
          <a:ext cx="0" cy="0"/>
          <a:chOff x="0" y="0"/>
          <a:chExt cx="0" cy="0"/>
        </a:xfrm>
      </p:grpSpPr>
      <p:sp>
        <p:nvSpPr>
          <p:cNvPr id="1270" name="Google Shape;1270;p6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1" name="Google Shape;1271;p6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2" name="Google Shape;1272;p6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73" name="Shape 1273"/>
        <p:cNvGrpSpPr/>
        <p:nvPr/>
      </p:nvGrpSpPr>
      <p:grpSpPr>
        <a:xfrm>
          <a:off x="0" y="0"/>
          <a:ext cx="0" cy="0"/>
          <a:chOff x="0" y="0"/>
          <a:chExt cx="0" cy="0"/>
        </a:xfrm>
      </p:grpSpPr>
      <p:sp>
        <p:nvSpPr>
          <p:cNvPr id="1274" name="Google Shape;1274;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75" name="Google Shape;1275;p6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276" name="Shape 1276"/>
        <p:cNvGrpSpPr/>
        <p:nvPr/>
      </p:nvGrpSpPr>
      <p:grpSpPr>
        <a:xfrm>
          <a:off x="0" y="0"/>
          <a:ext cx="0" cy="0"/>
          <a:chOff x="0" y="0"/>
          <a:chExt cx="0" cy="0"/>
        </a:xfrm>
      </p:grpSpPr>
      <p:sp>
        <p:nvSpPr>
          <p:cNvPr id="1277" name="Google Shape;1277;p66"/>
          <p:cNvSpPr/>
          <p:nvPr>
            <p:ph idx="2" type="pic"/>
          </p:nvPr>
        </p:nvSpPr>
        <p:spPr>
          <a:xfrm>
            <a:off x="0" y="-7067"/>
            <a:ext cx="12192000" cy="3743325"/>
          </a:xfrm>
          <a:prstGeom prst="rect">
            <a:avLst/>
          </a:prstGeom>
          <a:noFill/>
          <a:ln>
            <a:noFill/>
          </a:ln>
        </p:spPr>
      </p:sp>
      <p:sp>
        <p:nvSpPr>
          <p:cNvPr id="1278" name="Google Shape;1278;p6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9" name="Google Shape;1279;p66"/>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0" name="Google Shape;1280;p66"/>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1" name="Google Shape;1281;p66"/>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2" name="Google Shape;1282;p66"/>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3" name="Google Shape;1283;p66"/>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4" name="Google Shape;1284;p66"/>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5" name="Google Shape;1285;p66"/>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6" name="Google Shape;1286;p66"/>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7" name="Google Shape;1287;p66"/>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88" name="Google Shape;1288;p66"/>
          <p:cNvGraphicFramePr/>
          <p:nvPr/>
        </p:nvGraphicFramePr>
        <p:xfrm>
          <a:off x="2128110" y="2485373"/>
          <a:ext cx="2283579" cy="1522386"/>
        </p:xfrm>
        <a:graphic>
          <a:graphicData uri="http://schemas.openxmlformats.org/drawingml/2006/chart">
            <c:chart r:id="rId2"/>
          </a:graphicData>
        </a:graphic>
      </p:graphicFrame>
      <p:sp>
        <p:nvSpPr>
          <p:cNvPr id="1289" name="Google Shape;1289;p66"/>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0" name="Google Shape;1290;p66"/>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91" name="Google Shape;1291;p66"/>
          <p:cNvGraphicFramePr/>
          <p:nvPr/>
        </p:nvGraphicFramePr>
        <p:xfrm>
          <a:off x="4956596" y="2485373"/>
          <a:ext cx="2283579" cy="1522386"/>
        </p:xfrm>
        <a:graphic>
          <a:graphicData uri="http://schemas.openxmlformats.org/drawingml/2006/chart">
            <c:chart r:id="rId3"/>
          </a:graphicData>
        </a:graphic>
      </p:graphicFrame>
      <p:sp>
        <p:nvSpPr>
          <p:cNvPr id="1292" name="Google Shape;1292;p66"/>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3" name="Google Shape;1293;p66"/>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94" name="Google Shape;1294;p66"/>
          <p:cNvGraphicFramePr/>
          <p:nvPr/>
        </p:nvGraphicFramePr>
        <p:xfrm>
          <a:off x="7771209" y="2472275"/>
          <a:ext cx="2283579" cy="1522386"/>
        </p:xfrm>
        <a:graphic>
          <a:graphicData uri="http://schemas.openxmlformats.org/drawingml/2006/chart">
            <c:chart r:id="rId4"/>
          </a:graphicData>
        </a:graphic>
      </p:graphicFrame>
      <p:sp>
        <p:nvSpPr>
          <p:cNvPr id="1295" name="Google Shape;1295;p66"/>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6" name="Google Shape;1296;p66"/>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7" name="Google Shape;1297;p66"/>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8" name="Google Shape;1298;p6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9" name="Google Shape;1299;p66"/>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0" name="Google Shape;1300;p66"/>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p66"/>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p66"/>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3" name="Google Shape;1303;p66"/>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4" name="Google Shape;1304;p66"/>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5" name="Google Shape;1305;p66"/>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6" name="Google Shape;1306;p66"/>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7" name="Google Shape;1307;p66"/>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8" name="Google Shape;1308;p66"/>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09" name="Google Shape;1309;p66"/>
          <p:cNvGraphicFramePr/>
          <p:nvPr/>
        </p:nvGraphicFramePr>
        <p:xfrm>
          <a:off x="696554" y="3246336"/>
          <a:ext cx="2283579" cy="1522386"/>
        </p:xfrm>
        <a:graphic>
          <a:graphicData uri="http://schemas.openxmlformats.org/drawingml/2006/chart">
            <c:chart r:id="rId5"/>
          </a:graphicData>
        </a:graphic>
      </p:graphicFrame>
      <p:sp>
        <p:nvSpPr>
          <p:cNvPr id="1310" name="Google Shape;1310;p66"/>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1" name="Google Shape;1311;p66"/>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2" name="Google Shape;1312;p66"/>
          <p:cNvGraphicFramePr/>
          <p:nvPr/>
        </p:nvGraphicFramePr>
        <p:xfrm>
          <a:off x="3527104" y="3184215"/>
          <a:ext cx="2283579" cy="1522386"/>
        </p:xfrm>
        <a:graphic>
          <a:graphicData uri="http://schemas.openxmlformats.org/drawingml/2006/chart">
            <c:chart r:id="rId6"/>
          </a:graphicData>
        </a:graphic>
      </p:graphicFrame>
      <p:sp>
        <p:nvSpPr>
          <p:cNvPr id="1313" name="Google Shape;1313;p66"/>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4" name="Google Shape;1314;p66"/>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5" name="Google Shape;1315;p66"/>
          <p:cNvGraphicFramePr/>
          <p:nvPr/>
        </p:nvGraphicFramePr>
        <p:xfrm>
          <a:off x="6373338" y="3195523"/>
          <a:ext cx="2283579" cy="1522386"/>
        </p:xfrm>
        <a:graphic>
          <a:graphicData uri="http://schemas.openxmlformats.org/drawingml/2006/chart">
            <c:chart r:id="rId7"/>
          </a:graphicData>
        </a:graphic>
      </p:graphicFrame>
      <p:sp>
        <p:nvSpPr>
          <p:cNvPr id="1316" name="Google Shape;1316;p66"/>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7" name="Google Shape;1317;p66"/>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18" name="Google Shape;1318;p66"/>
          <p:cNvGraphicFramePr/>
          <p:nvPr/>
        </p:nvGraphicFramePr>
        <p:xfrm>
          <a:off x="9222809" y="3173171"/>
          <a:ext cx="2283579" cy="1522386"/>
        </p:xfrm>
        <a:graphic>
          <a:graphicData uri="http://schemas.openxmlformats.org/drawingml/2006/chart">
            <c:chart r:id="rId8"/>
          </a:graphicData>
        </a:graphic>
      </p:graphicFrame>
      <p:sp>
        <p:nvSpPr>
          <p:cNvPr id="1319" name="Google Shape;1319;p66"/>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0" name="Google Shape;1320;p66"/>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321" name="Shape 1321"/>
        <p:cNvGrpSpPr/>
        <p:nvPr/>
      </p:nvGrpSpPr>
      <p:grpSpPr>
        <a:xfrm>
          <a:off x="0" y="0"/>
          <a:ext cx="0" cy="0"/>
          <a:chOff x="0" y="0"/>
          <a:chExt cx="0" cy="0"/>
        </a:xfrm>
      </p:grpSpPr>
      <p:sp>
        <p:nvSpPr>
          <p:cNvPr id="1322" name="Google Shape;1322;p67"/>
          <p:cNvSpPr/>
          <p:nvPr>
            <p:ph idx="2" type="pic"/>
          </p:nvPr>
        </p:nvSpPr>
        <p:spPr>
          <a:xfrm>
            <a:off x="0" y="-7067"/>
            <a:ext cx="12192000" cy="3743325"/>
          </a:xfrm>
          <a:prstGeom prst="rect">
            <a:avLst/>
          </a:prstGeom>
          <a:noFill/>
          <a:ln>
            <a:noFill/>
          </a:ln>
        </p:spPr>
      </p:sp>
      <p:sp>
        <p:nvSpPr>
          <p:cNvPr id="1323" name="Google Shape;1323;p6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4" name="Google Shape;1324;p67"/>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5" name="Google Shape;1325;p67"/>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6" name="Google Shape;1326;p67"/>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7" name="Google Shape;1327;p67"/>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8" name="Google Shape;1328;p67"/>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9" name="Google Shape;1329;p67"/>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30" name="Google Shape;1330;p67"/>
          <p:cNvGraphicFramePr/>
          <p:nvPr/>
        </p:nvGraphicFramePr>
        <p:xfrm>
          <a:off x="3509441" y="2485373"/>
          <a:ext cx="2283579" cy="1522386"/>
        </p:xfrm>
        <a:graphic>
          <a:graphicData uri="http://schemas.openxmlformats.org/drawingml/2006/chart">
            <c:chart r:id="rId2"/>
          </a:graphicData>
        </a:graphic>
      </p:graphicFrame>
      <p:sp>
        <p:nvSpPr>
          <p:cNvPr id="1331" name="Google Shape;1331;p67"/>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2" name="Google Shape;1332;p67"/>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33" name="Google Shape;1333;p67"/>
          <p:cNvGraphicFramePr/>
          <p:nvPr/>
        </p:nvGraphicFramePr>
        <p:xfrm>
          <a:off x="6337927" y="2485373"/>
          <a:ext cx="2283579" cy="1522386"/>
        </p:xfrm>
        <a:graphic>
          <a:graphicData uri="http://schemas.openxmlformats.org/drawingml/2006/chart">
            <c:chart r:id="rId3"/>
          </a:graphicData>
        </a:graphic>
      </p:graphicFrame>
      <p:sp>
        <p:nvSpPr>
          <p:cNvPr id="1334" name="Google Shape;1334;p67"/>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5" name="Google Shape;1335;p67"/>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6" name="Google Shape;1336;p67"/>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7" name="Google Shape;1337;p6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8" name="Google Shape;1338;p67"/>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9" name="Google Shape;1339;p67"/>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0" name="Google Shape;1340;p67"/>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67"/>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67"/>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3" name="Google Shape;1343;p67"/>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4" name="Google Shape;1344;p67"/>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5" name="Google Shape;1345;p67"/>
          <p:cNvGraphicFramePr/>
          <p:nvPr/>
        </p:nvGraphicFramePr>
        <p:xfrm>
          <a:off x="2077885" y="3246336"/>
          <a:ext cx="2283579" cy="1522386"/>
        </p:xfrm>
        <a:graphic>
          <a:graphicData uri="http://schemas.openxmlformats.org/drawingml/2006/chart">
            <c:chart r:id="rId4"/>
          </a:graphicData>
        </a:graphic>
      </p:graphicFrame>
      <p:sp>
        <p:nvSpPr>
          <p:cNvPr id="1346" name="Google Shape;1346;p67"/>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7" name="Google Shape;1347;p67"/>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48" name="Google Shape;1348;p67"/>
          <p:cNvGraphicFramePr/>
          <p:nvPr/>
        </p:nvGraphicFramePr>
        <p:xfrm>
          <a:off x="4908435" y="3184215"/>
          <a:ext cx="2283579" cy="1522386"/>
        </p:xfrm>
        <a:graphic>
          <a:graphicData uri="http://schemas.openxmlformats.org/drawingml/2006/chart">
            <c:chart r:id="rId5"/>
          </a:graphicData>
        </a:graphic>
      </p:graphicFrame>
      <p:sp>
        <p:nvSpPr>
          <p:cNvPr id="1349" name="Google Shape;1349;p67"/>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0" name="Google Shape;1350;p67"/>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51" name="Google Shape;1351;p67"/>
          <p:cNvGraphicFramePr/>
          <p:nvPr/>
        </p:nvGraphicFramePr>
        <p:xfrm>
          <a:off x="7754669" y="3195523"/>
          <a:ext cx="2283579" cy="1522386"/>
        </p:xfrm>
        <a:graphic>
          <a:graphicData uri="http://schemas.openxmlformats.org/drawingml/2006/chart">
            <c:chart r:id="rId6"/>
          </a:graphicData>
        </a:graphic>
      </p:graphicFrame>
      <p:sp>
        <p:nvSpPr>
          <p:cNvPr id="1352" name="Google Shape;1352;p67"/>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3" name="Google Shape;1353;p67"/>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354" name="Shape 1354"/>
        <p:cNvGrpSpPr/>
        <p:nvPr/>
      </p:nvGrpSpPr>
      <p:grpSpPr>
        <a:xfrm>
          <a:off x="0" y="0"/>
          <a:ext cx="0" cy="0"/>
          <a:chOff x="0" y="0"/>
          <a:chExt cx="0" cy="0"/>
        </a:xfrm>
      </p:grpSpPr>
      <p:sp>
        <p:nvSpPr>
          <p:cNvPr id="1355" name="Google Shape;1355;p68"/>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56" name="Google Shape;1356;p68"/>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357" name="Google Shape;1357;p68"/>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8" name="Google Shape;1358;p68"/>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9" name="Google Shape;1359;p68"/>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0" name="Google Shape;1360;p68"/>
          <p:cNvCxnSpPr>
            <a:endCxn id="1361"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62" name="Google Shape;1362;p68"/>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3" name="Google Shape;1363;p68"/>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4" name="Google Shape;1364;p68"/>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5" name="Google Shape;1365;p68"/>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1" name="Google Shape;1361;p68"/>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6" name="Google Shape;1366;p68"/>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7" name="Google Shape;1367;p68"/>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68" name="Google Shape;1368;p68"/>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9" name="Google Shape;1369;p68"/>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68"/>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68"/>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2" name="Google Shape;1372;p68"/>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3" name="Google Shape;1373;p68"/>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4" name="Google Shape;1374;p68"/>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5" name="Google Shape;1375;p68"/>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6" name="Google Shape;1376;p68"/>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7" name="Google Shape;1377;p68"/>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8" name="Google Shape;1378;p68"/>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9" name="Google Shape;1379;p68"/>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0" name="Google Shape;1380;p68"/>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81" name="Google Shape;1381;p68"/>
          <p:cNvCxnSpPr>
            <a:endCxn id="1382"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83" name="Google Shape;1383;p68"/>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4" name="Google Shape;1384;p68"/>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2" name="Google Shape;1382;p68"/>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5" name="Google Shape;1385;p68"/>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68"/>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7" name="Google Shape;1387;p68"/>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8" name="Google Shape;1388;p68"/>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89" name="Google Shape;1389;p68"/>
          <p:cNvCxnSpPr>
            <a:endCxn id="1390"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91" name="Google Shape;1391;p68"/>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2" name="Google Shape;1392;p68"/>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0" name="Google Shape;1390;p68"/>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3" name="Google Shape;1393;p68"/>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4" name="Google Shape;1394;p68"/>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68"/>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68"/>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97" name="Google Shape;1397;p68"/>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98" name="Google Shape;1398;p68"/>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9" name="Google Shape;1399;p68"/>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00" name="Google Shape;1400;p68"/>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01" name="Google Shape;1401;p68"/>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p68"/>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3" name="Google Shape;1403;p68"/>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68"/>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405" name="Shape 1405"/>
        <p:cNvGrpSpPr/>
        <p:nvPr/>
      </p:nvGrpSpPr>
      <p:grpSpPr>
        <a:xfrm>
          <a:off x="0" y="0"/>
          <a:ext cx="0" cy="0"/>
          <a:chOff x="0" y="0"/>
          <a:chExt cx="0" cy="0"/>
        </a:xfrm>
      </p:grpSpPr>
      <p:sp>
        <p:nvSpPr>
          <p:cNvPr id="1406" name="Google Shape;1406;p69"/>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07" name="Google Shape;1407;p69"/>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08" name="Google Shape;1408;p69"/>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9" name="Google Shape;1409;p6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10" name="Google Shape;1410;p69"/>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11" name="Google Shape;1411;p69"/>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2" name="Google Shape;1412;p69"/>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3" name="Google Shape;1413;p69"/>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4" name="Google Shape;1414;p69"/>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5" name="Google Shape;1415;p69"/>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6" name="Google Shape;1416;p69"/>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7" name="Google Shape;1417;p69"/>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8" name="Google Shape;1418;p69"/>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19" name="Google Shape;1419;p69"/>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0" name="Google Shape;1420;p69"/>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21" name="Google Shape;1421;p69"/>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69"/>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3" name="Google Shape;1423;p69"/>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69"/>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69"/>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6" name="Google Shape;1426;p69"/>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7" name="Google Shape;1427;p69"/>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8" name="Google Shape;1428;p69"/>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9" name="Google Shape;1429;p69"/>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0" name="Google Shape;1430;p69"/>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1" name="Google Shape;1431;p69"/>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69"/>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433" name="Shape 1433"/>
        <p:cNvGrpSpPr/>
        <p:nvPr/>
      </p:nvGrpSpPr>
      <p:grpSpPr>
        <a:xfrm>
          <a:off x="0" y="0"/>
          <a:ext cx="0" cy="0"/>
          <a:chOff x="0" y="0"/>
          <a:chExt cx="0" cy="0"/>
        </a:xfrm>
      </p:grpSpPr>
      <p:cxnSp>
        <p:nvCxnSpPr>
          <p:cNvPr id="1434" name="Google Shape;1434;p70"/>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435" name="Google Shape;1435;p70"/>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36" name="Google Shape;1436;p70"/>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437" name="Google Shape;1437;p70"/>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38" name="Google Shape;1438;p70"/>
          <p:cNvCxnSpPr>
            <a:stCxn id="1437"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439" name="Google Shape;1439;p70"/>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40" name="Google Shape;1440;p70"/>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441" name="Google Shape;1441;p70"/>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442" name="Google Shape;1442;p70"/>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43" name="Google Shape;1443;p70"/>
          <p:cNvCxnSpPr>
            <a:endCxn id="1442"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444" name="Google Shape;1444;p70"/>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45" name="Google Shape;1445;p70"/>
          <p:cNvCxnSpPr>
            <a:stCxn id="1444"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446" name="Google Shape;1446;p70"/>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47" name="Google Shape;1447;p70"/>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448" name="Google Shape;1448;p70"/>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9" name="Google Shape;1449;p70"/>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70"/>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70"/>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2" name="Google Shape;1452;p70"/>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3" name="Google Shape;1453;p70"/>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70"/>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5" name="Google Shape;1455;p70"/>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6" name="Google Shape;1456;p70"/>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7" name="Google Shape;1457;p70"/>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8" name="Google Shape;1458;p70"/>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9" name="Google Shape;1459;p70"/>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0" name="Google Shape;1460;p70"/>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1" name="Google Shape;1461;p70"/>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2" name="Google Shape;1462;p70"/>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70"/>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4" name="Google Shape;1464;p70"/>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70"/>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6" name="Google Shape;1466;p70"/>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70"/>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8" name="Google Shape;1468;p70"/>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9" name="Google Shape;1469;p70"/>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70"/>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70"/>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70"/>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70"/>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4" name="Google Shape;1474;p70"/>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5" name="Google Shape;1475;p70"/>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6" name="Google Shape;1476;p70"/>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477" name="Shape 1477"/>
        <p:cNvGrpSpPr/>
        <p:nvPr/>
      </p:nvGrpSpPr>
      <p:grpSpPr>
        <a:xfrm>
          <a:off x="0" y="0"/>
          <a:ext cx="0" cy="0"/>
          <a:chOff x="0" y="0"/>
          <a:chExt cx="0" cy="0"/>
        </a:xfrm>
      </p:grpSpPr>
      <p:sp>
        <p:nvSpPr>
          <p:cNvPr id="1478" name="Google Shape;1478;p71"/>
          <p:cNvSpPr/>
          <p:nvPr>
            <p:ph idx="2" type="pic"/>
          </p:nvPr>
        </p:nvSpPr>
        <p:spPr>
          <a:xfrm>
            <a:off x="-2223246" y="-12411263"/>
            <a:ext cx="16566776" cy="14544863"/>
          </a:xfrm>
          <a:prstGeom prst="ellipse">
            <a:avLst/>
          </a:prstGeom>
          <a:noFill/>
          <a:ln>
            <a:noFill/>
          </a:ln>
        </p:spPr>
      </p:sp>
      <p:sp>
        <p:nvSpPr>
          <p:cNvPr id="1479" name="Google Shape;1479;p71"/>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0" name="Google Shape;1480;p71"/>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71"/>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482" name="Shape 1482"/>
        <p:cNvGrpSpPr/>
        <p:nvPr/>
      </p:nvGrpSpPr>
      <p:grpSpPr>
        <a:xfrm>
          <a:off x="0" y="0"/>
          <a:ext cx="0" cy="0"/>
          <a:chOff x="0" y="0"/>
          <a:chExt cx="0" cy="0"/>
        </a:xfrm>
      </p:grpSpPr>
      <p:sp>
        <p:nvSpPr>
          <p:cNvPr id="1483" name="Google Shape;1483;p72"/>
          <p:cNvSpPr/>
          <p:nvPr>
            <p:ph idx="2" type="pic"/>
          </p:nvPr>
        </p:nvSpPr>
        <p:spPr>
          <a:xfrm>
            <a:off x="4598435" y="3203575"/>
            <a:ext cx="2462213" cy="2851150"/>
          </a:xfrm>
          <a:prstGeom prst="rect">
            <a:avLst/>
          </a:prstGeom>
          <a:solidFill>
            <a:srgbClr val="F2F2F2"/>
          </a:solidFill>
          <a:ln>
            <a:noFill/>
          </a:ln>
        </p:spPr>
      </p:sp>
      <p:sp>
        <p:nvSpPr>
          <p:cNvPr id="1484" name="Google Shape;1484;p7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5" name="Google Shape;1485;p7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6" name="Google Shape;1486;p7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87" name="Google Shape;1487;p72"/>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8" name="Google Shape;1488;p72"/>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9" name="Google Shape;1489;p72"/>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0" name="Google Shape;1490;p72"/>
          <p:cNvSpPr/>
          <p:nvPr>
            <p:ph idx="6" type="pic"/>
          </p:nvPr>
        </p:nvSpPr>
        <p:spPr>
          <a:xfrm>
            <a:off x="7162373" y="3203575"/>
            <a:ext cx="2462213" cy="2851150"/>
          </a:xfrm>
          <a:prstGeom prst="rect">
            <a:avLst/>
          </a:prstGeom>
          <a:solidFill>
            <a:srgbClr val="F2F2F2"/>
          </a:solidFill>
          <a:ln>
            <a:noFill/>
          </a:ln>
        </p:spPr>
      </p:sp>
      <p:sp>
        <p:nvSpPr>
          <p:cNvPr id="1491" name="Google Shape;1491;p72"/>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p72"/>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3" name="Google Shape;1493;p72"/>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4" name="Google Shape;1494;p72"/>
          <p:cNvSpPr/>
          <p:nvPr>
            <p:ph idx="13" type="pic"/>
          </p:nvPr>
        </p:nvSpPr>
        <p:spPr>
          <a:xfrm>
            <a:off x="9729787" y="3203575"/>
            <a:ext cx="2462213" cy="2851150"/>
          </a:xfrm>
          <a:prstGeom prst="rect">
            <a:avLst/>
          </a:prstGeom>
          <a:solidFill>
            <a:srgbClr val="F2F2F2"/>
          </a:solidFill>
          <a:ln>
            <a:noFill/>
          </a:ln>
        </p:spPr>
      </p:sp>
      <p:sp>
        <p:nvSpPr>
          <p:cNvPr id="1495" name="Google Shape;1495;p72"/>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6" name="Google Shape;1496;p72"/>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7" name="Google Shape;1497;p72"/>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72"/>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99" name="Google Shape;1499;p72"/>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500" name="Google Shape;1500;p72"/>
          <p:cNvSpPr/>
          <p:nvPr>
            <p:ph idx="17" type="pic"/>
          </p:nvPr>
        </p:nvSpPr>
        <p:spPr>
          <a:xfrm>
            <a:off x="2030510" y="2372361"/>
            <a:ext cx="2462213" cy="3682364"/>
          </a:xfrm>
          <a:prstGeom prst="rect">
            <a:avLst/>
          </a:prstGeom>
          <a:solidFill>
            <a:schemeClr val="dk2"/>
          </a:solidFill>
          <a:ln>
            <a:noFill/>
          </a:ln>
        </p:spPr>
      </p:sp>
      <p:sp>
        <p:nvSpPr>
          <p:cNvPr id="1501" name="Google Shape;1501;p72"/>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2" name="Google Shape;1502;p72"/>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3" name="Google Shape;1503;p72"/>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4" name="Google Shape;1504;p72"/>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505" name="Shape 1505"/>
        <p:cNvGrpSpPr/>
        <p:nvPr/>
      </p:nvGrpSpPr>
      <p:grpSpPr>
        <a:xfrm>
          <a:off x="0" y="0"/>
          <a:ext cx="0" cy="0"/>
          <a:chOff x="0" y="0"/>
          <a:chExt cx="0" cy="0"/>
        </a:xfrm>
      </p:grpSpPr>
      <p:sp>
        <p:nvSpPr>
          <p:cNvPr id="1506" name="Google Shape;1506;p73"/>
          <p:cNvSpPr/>
          <p:nvPr>
            <p:ph idx="2" type="pic"/>
          </p:nvPr>
        </p:nvSpPr>
        <p:spPr>
          <a:xfrm>
            <a:off x="2028825" y="3203575"/>
            <a:ext cx="2462213" cy="2851150"/>
          </a:xfrm>
          <a:prstGeom prst="rect">
            <a:avLst/>
          </a:prstGeom>
          <a:solidFill>
            <a:srgbClr val="F2F2F2"/>
          </a:solidFill>
          <a:ln>
            <a:noFill/>
          </a:ln>
        </p:spPr>
      </p:sp>
      <p:sp>
        <p:nvSpPr>
          <p:cNvPr id="1507" name="Google Shape;1507;p73"/>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08" name="Google Shape;1508;p73"/>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509" name="Google Shape;1509;p7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0" name="Google Shape;1510;p7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1" name="Google Shape;1511;p7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12" name="Google Shape;1512;p7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3" name="Google Shape;1513;p7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7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5" name="Google Shape;1515;p73"/>
          <p:cNvSpPr/>
          <p:nvPr>
            <p:ph idx="6" type="pic"/>
          </p:nvPr>
        </p:nvSpPr>
        <p:spPr>
          <a:xfrm>
            <a:off x="4595599" y="2372361"/>
            <a:ext cx="2462213" cy="3682364"/>
          </a:xfrm>
          <a:prstGeom prst="rect">
            <a:avLst/>
          </a:prstGeom>
          <a:solidFill>
            <a:schemeClr val="dk2"/>
          </a:solidFill>
          <a:ln>
            <a:noFill/>
          </a:ln>
        </p:spPr>
      </p:sp>
      <p:sp>
        <p:nvSpPr>
          <p:cNvPr id="1516" name="Google Shape;1516;p73"/>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7" name="Google Shape;1517;p73"/>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8" name="Google Shape;1518;p73"/>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73"/>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73"/>
          <p:cNvSpPr/>
          <p:nvPr>
            <p:ph idx="14" type="pic"/>
          </p:nvPr>
        </p:nvSpPr>
        <p:spPr>
          <a:xfrm>
            <a:off x="7162373" y="3203575"/>
            <a:ext cx="2462213" cy="2851150"/>
          </a:xfrm>
          <a:prstGeom prst="rect">
            <a:avLst/>
          </a:prstGeom>
          <a:solidFill>
            <a:srgbClr val="F2F2F2"/>
          </a:solidFill>
          <a:ln>
            <a:noFill/>
          </a:ln>
        </p:spPr>
      </p:sp>
      <p:sp>
        <p:nvSpPr>
          <p:cNvPr id="1521" name="Google Shape;1521;p73"/>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73"/>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73"/>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4" name="Google Shape;1524;p73"/>
          <p:cNvSpPr/>
          <p:nvPr>
            <p:ph idx="18" type="pic"/>
          </p:nvPr>
        </p:nvSpPr>
        <p:spPr>
          <a:xfrm>
            <a:off x="9729787" y="3203575"/>
            <a:ext cx="2462213" cy="2851150"/>
          </a:xfrm>
          <a:prstGeom prst="rect">
            <a:avLst/>
          </a:prstGeom>
          <a:solidFill>
            <a:srgbClr val="F2F2F2"/>
          </a:solidFill>
          <a:ln>
            <a:noFill/>
          </a:ln>
        </p:spPr>
      </p:sp>
      <p:sp>
        <p:nvSpPr>
          <p:cNvPr id="1525" name="Google Shape;1525;p73"/>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6" name="Google Shape;1526;p73"/>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7" name="Google Shape;1527;p73"/>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99" name="Shape 99"/>
        <p:cNvGrpSpPr/>
        <p:nvPr/>
      </p:nvGrpSpPr>
      <p:grpSpPr>
        <a:xfrm>
          <a:off x="0" y="0"/>
          <a:ext cx="0" cy="0"/>
          <a:chOff x="0" y="0"/>
          <a:chExt cx="0" cy="0"/>
        </a:xfrm>
      </p:grpSpPr>
      <p:sp>
        <p:nvSpPr>
          <p:cNvPr id="100" name="Google Shape;100;p10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0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 name="Google Shape;102;p10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528" name="Shape 1528"/>
        <p:cNvGrpSpPr/>
        <p:nvPr/>
      </p:nvGrpSpPr>
      <p:grpSpPr>
        <a:xfrm>
          <a:off x="0" y="0"/>
          <a:ext cx="0" cy="0"/>
          <a:chOff x="0" y="0"/>
          <a:chExt cx="0" cy="0"/>
        </a:xfrm>
      </p:grpSpPr>
      <p:sp>
        <p:nvSpPr>
          <p:cNvPr id="1529" name="Google Shape;1529;p74"/>
          <p:cNvSpPr/>
          <p:nvPr>
            <p:ph idx="2" type="pic"/>
          </p:nvPr>
        </p:nvSpPr>
        <p:spPr>
          <a:xfrm>
            <a:off x="2028825" y="3203575"/>
            <a:ext cx="2462213" cy="2851150"/>
          </a:xfrm>
          <a:prstGeom prst="rect">
            <a:avLst/>
          </a:prstGeom>
          <a:solidFill>
            <a:srgbClr val="F2F2F2"/>
          </a:solidFill>
          <a:ln>
            <a:noFill/>
          </a:ln>
        </p:spPr>
      </p:sp>
      <p:sp>
        <p:nvSpPr>
          <p:cNvPr id="1530" name="Google Shape;1530;p74"/>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31" name="Google Shape;1531;p74"/>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532" name="Google Shape;1532;p7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3" name="Google Shape;1533;p7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34" name="Google Shape;1534;p7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35" name="Google Shape;1535;p7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7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7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74"/>
          <p:cNvSpPr/>
          <p:nvPr>
            <p:ph idx="6" type="pic"/>
          </p:nvPr>
        </p:nvSpPr>
        <p:spPr>
          <a:xfrm>
            <a:off x="7162373" y="2372361"/>
            <a:ext cx="2462213" cy="3682364"/>
          </a:xfrm>
          <a:prstGeom prst="rect">
            <a:avLst/>
          </a:prstGeom>
          <a:solidFill>
            <a:schemeClr val="dk2"/>
          </a:solidFill>
          <a:ln>
            <a:noFill/>
          </a:ln>
        </p:spPr>
      </p:sp>
      <p:sp>
        <p:nvSpPr>
          <p:cNvPr id="1539" name="Google Shape;1539;p74"/>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0" name="Google Shape;1540;p74"/>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1" name="Google Shape;1541;p74"/>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74"/>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3" name="Google Shape;1543;p74"/>
          <p:cNvSpPr/>
          <p:nvPr>
            <p:ph idx="14" type="pic"/>
          </p:nvPr>
        </p:nvSpPr>
        <p:spPr>
          <a:xfrm>
            <a:off x="4597124" y="3203575"/>
            <a:ext cx="2462213" cy="2851150"/>
          </a:xfrm>
          <a:prstGeom prst="rect">
            <a:avLst/>
          </a:prstGeom>
          <a:solidFill>
            <a:srgbClr val="F2F2F2"/>
          </a:solidFill>
          <a:ln>
            <a:noFill/>
          </a:ln>
        </p:spPr>
      </p:sp>
      <p:sp>
        <p:nvSpPr>
          <p:cNvPr id="1544" name="Google Shape;1544;p74"/>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5" name="Google Shape;1545;p74"/>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6" name="Google Shape;1546;p74"/>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7" name="Google Shape;1547;p74"/>
          <p:cNvSpPr/>
          <p:nvPr>
            <p:ph idx="18" type="pic"/>
          </p:nvPr>
        </p:nvSpPr>
        <p:spPr>
          <a:xfrm>
            <a:off x="9729787" y="3203575"/>
            <a:ext cx="2462213" cy="2851150"/>
          </a:xfrm>
          <a:prstGeom prst="rect">
            <a:avLst/>
          </a:prstGeom>
          <a:solidFill>
            <a:srgbClr val="F2F2F2"/>
          </a:solidFill>
          <a:ln>
            <a:noFill/>
          </a:ln>
        </p:spPr>
      </p:sp>
      <p:sp>
        <p:nvSpPr>
          <p:cNvPr id="1548" name="Google Shape;1548;p74"/>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9" name="Google Shape;1549;p74"/>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0" name="Google Shape;1550;p74"/>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551" name="Shape 1551"/>
        <p:cNvGrpSpPr/>
        <p:nvPr/>
      </p:nvGrpSpPr>
      <p:grpSpPr>
        <a:xfrm>
          <a:off x="0" y="0"/>
          <a:ext cx="0" cy="0"/>
          <a:chOff x="0" y="0"/>
          <a:chExt cx="0" cy="0"/>
        </a:xfrm>
      </p:grpSpPr>
      <p:sp>
        <p:nvSpPr>
          <p:cNvPr id="1552" name="Google Shape;1552;p75"/>
          <p:cNvSpPr/>
          <p:nvPr>
            <p:ph idx="2" type="pic"/>
          </p:nvPr>
        </p:nvSpPr>
        <p:spPr>
          <a:xfrm>
            <a:off x="2028825" y="3203575"/>
            <a:ext cx="2462213" cy="2851150"/>
          </a:xfrm>
          <a:prstGeom prst="rect">
            <a:avLst/>
          </a:prstGeom>
          <a:solidFill>
            <a:srgbClr val="F2F2F2"/>
          </a:solidFill>
          <a:ln>
            <a:noFill/>
          </a:ln>
        </p:spPr>
      </p:sp>
      <p:sp>
        <p:nvSpPr>
          <p:cNvPr id="1553" name="Google Shape;1553;p75"/>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54" name="Google Shape;1554;p75"/>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555" name="Google Shape;1555;p7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6" name="Google Shape;1556;p7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7" name="Google Shape;1557;p7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58" name="Google Shape;1558;p7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7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7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75"/>
          <p:cNvSpPr/>
          <p:nvPr>
            <p:ph idx="6" type="pic"/>
          </p:nvPr>
        </p:nvSpPr>
        <p:spPr>
          <a:xfrm>
            <a:off x="9729787" y="2372361"/>
            <a:ext cx="2462213" cy="3682364"/>
          </a:xfrm>
          <a:prstGeom prst="rect">
            <a:avLst/>
          </a:prstGeom>
          <a:solidFill>
            <a:schemeClr val="dk2"/>
          </a:solidFill>
          <a:ln>
            <a:noFill/>
          </a:ln>
        </p:spPr>
      </p:sp>
      <p:sp>
        <p:nvSpPr>
          <p:cNvPr id="1562" name="Google Shape;1562;p75"/>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75"/>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75"/>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75"/>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6" name="Google Shape;1566;p75"/>
          <p:cNvSpPr/>
          <p:nvPr>
            <p:ph idx="14" type="pic"/>
          </p:nvPr>
        </p:nvSpPr>
        <p:spPr>
          <a:xfrm>
            <a:off x="4597124" y="3203575"/>
            <a:ext cx="2462213" cy="2851150"/>
          </a:xfrm>
          <a:prstGeom prst="rect">
            <a:avLst/>
          </a:prstGeom>
          <a:solidFill>
            <a:srgbClr val="F2F2F2"/>
          </a:solidFill>
          <a:ln>
            <a:noFill/>
          </a:ln>
        </p:spPr>
      </p:sp>
      <p:sp>
        <p:nvSpPr>
          <p:cNvPr id="1567" name="Google Shape;1567;p75"/>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75"/>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9" name="Google Shape;1569;p75"/>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0" name="Google Shape;1570;p75"/>
          <p:cNvSpPr/>
          <p:nvPr>
            <p:ph idx="18" type="pic"/>
          </p:nvPr>
        </p:nvSpPr>
        <p:spPr>
          <a:xfrm>
            <a:off x="7164858" y="3203575"/>
            <a:ext cx="2462213" cy="2851150"/>
          </a:xfrm>
          <a:prstGeom prst="rect">
            <a:avLst/>
          </a:prstGeom>
          <a:solidFill>
            <a:srgbClr val="F2F2F2"/>
          </a:solidFill>
          <a:ln>
            <a:noFill/>
          </a:ln>
        </p:spPr>
      </p:sp>
      <p:sp>
        <p:nvSpPr>
          <p:cNvPr id="1571" name="Google Shape;1571;p75"/>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2" name="Google Shape;1572;p75"/>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3" name="Google Shape;1573;p75"/>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574" name="Shape 1574"/>
        <p:cNvGrpSpPr/>
        <p:nvPr/>
      </p:nvGrpSpPr>
      <p:grpSpPr>
        <a:xfrm>
          <a:off x="0" y="0"/>
          <a:ext cx="0" cy="0"/>
          <a:chOff x="0" y="0"/>
          <a:chExt cx="0" cy="0"/>
        </a:xfrm>
      </p:grpSpPr>
      <p:sp>
        <p:nvSpPr>
          <p:cNvPr id="1575" name="Google Shape;1575;p7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76" name="Google Shape;1576;p76"/>
          <p:cNvSpPr/>
          <p:nvPr>
            <p:ph idx="2" type="pic"/>
          </p:nvPr>
        </p:nvSpPr>
        <p:spPr>
          <a:xfrm>
            <a:off x="4469157" y="-1"/>
            <a:ext cx="7114233" cy="6868049"/>
          </a:xfrm>
          <a:prstGeom prst="rect">
            <a:avLst/>
          </a:prstGeom>
          <a:noFill/>
          <a:ln>
            <a:noFill/>
          </a:ln>
        </p:spPr>
      </p:sp>
      <p:sp>
        <p:nvSpPr>
          <p:cNvPr id="1577" name="Google Shape;1577;p76"/>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1578" name="Google Shape;1578;p7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79" name="Google Shape;1579;p76"/>
          <p:cNvSpPr/>
          <p:nvPr>
            <p:ph idx="3" type="pic"/>
          </p:nvPr>
        </p:nvSpPr>
        <p:spPr>
          <a:xfrm>
            <a:off x="6621458" y="4188053"/>
            <a:ext cx="4032071" cy="1773425"/>
          </a:xfrm>
          <a:prstGeom prst="rect">
            <a:avLst/>
          </a:prstGeom>
          <a:solidFill>
            <a:schemeClr val="dk2"/>
          </a:solidFill>
          <a:ln>
            <a:noFill/>
          </a:ln>
        </p:spPr>
      </p:sp>
      <p:sp>
        <p:nvSpPr>
          <p:cNvPr id="1580" name="Google Shape;1580;p76"/>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1" name="Google Shape;1581;p7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2" name="Google Shape;1582;p76"/>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583" name="Shape 1583"/>
        <p:cNvGrpSpPr/>
        <p:nvPr/>
      </p:nvGrpSpPr>
      <p:grpSpPr>
        <a:xfrm>
          <a:off x="0" y="0"/>
          <a:ext cx="0" cy="0"/>
          <a:chOff x="0" y="0"/>
          <a:chExt cx="0" cy="0"/>
        </a:xfrm>
      </p:grpSpPr>
      <p:sp>
        <p:nvSpPr>
          <p:cNvPr id="1584" name="Google Shape;1584;p77"/>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77"/>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86" name="Google Shape;1586;p7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587" name="Google Shape;1587;p77"/>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88" name="Google Shape;1588;p77"/>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589" name="Google Shape;1589;p7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590" name="Google Shape;1590;p77"/>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77"/>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77"/>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93" name="Google Shape;1593;p77"/>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94" name="Google Shape;1594;p77"/>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595" name="Google Shape;1595;p77"/>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6" name="Google Shape;1596;p77"/>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77"/>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98" name="Google Shape;1598;p77"/>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99" name="Google Shape;1599;p77"/>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600" name="Google Shape;1600;p77"/>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1" name="Google Shape;1601;p77"/>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2" name="Google Shape;1602;p77"/>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603" name="Shape 1603"/>
        <p:cNvGrpSpPr/>
        <p:nvPr/>
      </p:nvGrpSpPr>
      <p:grpSpPr>
        <a:xfrm>
          <a:off x="0" y="0"/>
          <a:ext cx="0" cy="0"/>
          <a:chOff x="0" y="0"/>
          <a:chExt cx="0" cy="0"/>
        </a:xfrm>
      </p:grpSpPr>
      <p:sp>
        <p:nvSpPr>
          <p:cNvPr id="1604" name="Google Shape;1604;p78"/>
          <p:cNvSpPr/>
          <p:nvPr>
            <p:ph idx="2" type="pic"/>
          </p:nvPr>
        </p:nvSpPr>
        <p:spPr>
          <a:xfrm>
            <a:off x="0" y="0"/>
            <a:ext cx="6295968" cy="6489229"/>
          </a:xfrm>
          <a:prstGeom prst="rect">
            <a:avLst/>
          </a:prstGeom>
          <a:noFill/>
          <a:ln>
            <a:noFill/>
          </a:ln>
        </p:spPr>
      </p:sp>
      <p:sp>
        <p:nvSpPr>
          <p:cNvPr id="1605" name="Google Shape;1605;p7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6" name="Google Shape;1606;p7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7" name="Google Shape;1607;p78"/>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8" name="Google Shape;1608;p78"/>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9" name="Google Shape;1609;p78"/>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0" name="Google Shape;1610;p78"/>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1" name="Google Shape;1611;p78"/>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2" name="Google Shape;1612;p78"/>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3" name="Google Shape;1613;p78"/>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4" name="Google Shape;1614;p78"/>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5" name="Google Shape;1615;p78"/>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6" name="Google Shape;1616;p78"/>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7" name="Google Shape;1617;p78"/>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8" name="Google Shape;1618;p78"/>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78"/>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78"/>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1" name="Google Shape;1621;p78"/>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78"/>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3" name="Google Shape;1623;p78"/>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4" name="Google Shape;1624;p78"/>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5" name="Google Shape;1625;p78"/>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6" name="Google Shape;1626;p78"/>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7" name="Google Shape;1627;p78"/>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8" name="Google Shape;1628;p78"/>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78"/>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0" name="Google Shape;1630;p78"/>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1" name="Google Shape;1631;p78"/>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632" name="Shape 1632"/>
        <p:cNvGrpSpPr/>
        <p:nvPr/>
      </p:nvGrpSpPr>
      <p:grpSpPr>
        <a:xfrm>
          <a:off x="0" y="0"/>
          <a:ext cx="0" cy="0"/>
          <a:chOff x="0" y="0"/>
          <a:chExt cx="0" cy="0"/>
        </a:xfrm>
      </p:grpSpPr>
      <p:sp>
        <p:nvSpPr>
          <p:cNvPr id="1633" name="Google Shape;1633;p79"/>
          <p:cNvSpPr/>
          <p:nvPr>
            <p:ph idx="2" type="pic"/>
          </p:nvPr>
        </p:nvSpPr>
        <p:spPr>
          <a:xfrm>
            <a:off x="0" y="0"/>
            <a:ext cx="6295968" cy="6489229"/>
          </a:xfrm>
          <a:prstGeom prst="rect">
            <a:avLst/>
          </a:prstGeom>
          <a:noFill/>
          <a:ln>
            <a:noFill/>
          </a:ln>
        </p:spPr>
      </p:sp>
      <p:sp>
        <p:nvSpPr>
          <p:cNvPr id="1634" name="Google Shape;1634;p7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5" name="Google Shape;1635;p7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6" name="Google Shape;1636;p79"/>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7" name="Google Shape;1637;p79"/>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8" name="Google Shape;1638;p79"/>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9" name="Google Shape;1639;p79"/>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0" name="Google Shape;1640;p79"/>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1" name="Google Shape;1641;p79"/>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2" name="Google Shape;1642;p79"/>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3" name="Google Shape;1643;p79"/>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4" name="Google Shape;1644;p79"/>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5" name="Google Shape;1645;p79"/>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6" name="Google Shape;1646;p79"/>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7" name="Google Shape;1647;p79"/>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8" name="Google Shape;1648;p79"/>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9" name="Google Shape;1649;p79"/>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0" name="Google Shape;1650;p79"/>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1" name="Google Shape;1651;p79"/>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2" name="Google Shape;1652;p79"/>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3" name="Google Shape;1653;p79"/>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4" name="Google Shape;1654;p79"/>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5" name="Google Shape;1655;p79"/>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656" name="Shape 1656"/>
        <p:cNvGrpSpPr/>
        <p:nvPr/>
      </p:nvGrpSpPr>
      <p:grpSpPr>
        <a:xfrm>
          <a:off x="0" y="0"/>
          <a:ext cx="0" cy="0"/>
          <a:chOff x="0" y="0"/>
          <a:chExt cx="0" cy="0"/>
        </a:xfrm>
      </p:grpSpPr>
      <p:sp>
        <p:nvSpPr>
          <p:cNvPr id="1657" name="Google Shape;1657;p8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8" name="Google Shape;1658;p8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9" name="Google Shape;1659;p80"/>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60" name="Google Shape;1660;p80"/>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61" name="Google Shape;1661;p80"/>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62" name="Google Shape;1662;p80"/>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3" name="Google Shape;1663;p80"/>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4" name="Google Shape;1664;p80"/>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5" name="Google Shape;1665;p80"/>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6" name="Google Shape;1666;p80"/>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7" name="Google Shape;1667;p80"/>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8" name="Google Shape;1668;p80"/>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9" name="Google Shape;1669;p80"/>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0" name="Google Shape;1670;p80"/>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1" name="Google Shape;1671;p80"/>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2" name="Google Shape;1672;p80"/>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3" name="Google Shape;1673;p80"/>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4" name="Google Shape;1674;p80"/>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5" name="Google Shape;1675;p80"/>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6" name="Google Shape;1676;p80"/>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7" name="Google Shape;1677;p80"/>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8" name="Google Shape;1678;p80"/>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79" name="Google Shape;1679;p80"/>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80" name="Google Shape;1680;p80"/>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681" name="Google Shape;1681;p80"/>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682" name="Google Shape;1682;p80"/>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683" name="Google Shape;1683;p80"/>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4" name="Google Shape;1684;p80"/>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5" name="Google Shape;1685;p80"/>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6" name="Google Shape;1686;p80"/>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7" name="Google Shape;1687;p80"/>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80"/>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80"/>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0" name="Google Shape;1690;p80"/>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1" name="Google Shape;1691;p80"/>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80"/>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693" name="Shape 1693"/>
        <p:cNvGrpSpPr/>
        <p:nvPr/>
      </p:nvGrpSpPr>
      <p:grpSpPr>
        <a:xfrm>
          <a:off x="0" y="0"/>
          <a:ext cx="0" cy="0"/>
          <a:chOff x="0" y="0"/>
          <a:chExt cx="0" cy="0"/>
        </a:xfrm>
      </p:grpSpPr>
      <p:sp>
        <p:nvSpPr>
          <p:cNvPr id="1694" name="Google Shape;1694;p8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5" name="Google Shape;1695;p8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6" name="Google Shape;1696;p81"/>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7" name="Google Shape;1697;p81"/>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8" name="Google Shape;1698;p81"/>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9" name="Google Shape;1699;p81"/>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0" name="Google Shape;1700;p81"/>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1" name="Google Shape;1701;p81"/>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702" name="Google Shape;1702;p81"/>
          <p:cNvCxnSpPr>
            <a:stCxn id="1697" idx="7"/>
            <a:endCxn id="1699"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703" name="Google Shape;1703;p81"/>
          <p:cNvCxnSpPr>
            <a:stCxn id="1698" idx="6"/>
            <a:endCxn id="1700"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704" name="Google Shape;1704;p81"/>
          <p:cNvCxnSpPr>
            <a:stCxn id="1696" idx="5"/>
            <a:endCxn id="1701"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705" name="Google Shape;1705;p81"/>
          <p:cNvGrpSpPr/>
          <p:nvPr/>
        </p:nvGrpSpPr>
        <p:grpSpPr>
          <a:xfrm>
            <a:off x="5341666" y="2761885"/>
            <a:ext cx="6334396" cy="1721524"/>
            <a:chOff x="4668125" y="3006439"/>
            <a:chExt cx="7007937" cy="1721524"/>
          </a:xfrm>
        </p:grpSpPr>
        <p:cxnSp>
          <p:nvCxnSpPr>
            <p:cNvPr id="1706" name="Google Shape;1706;p81"/>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707" name="Google Shape;1707;p81"/>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708" name="Google Shape;1708;p81"/>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709" name="Google Shape;1709;p81"/>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710" name="Google Shape;1710;p81"/>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711" name="Google Shape;1711;p81"/>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81"/>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3" name="Google Shape;1713;p81"/>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4" name="Google Shape;1714;p81"/>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5" name="Google Shape;1715;p81"/>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6" name="Google Shape;1716;p81"/>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7" name="Google Shape;1717;p81"/>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81"/>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9" name="Google Shape;1719;p81"/>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81"/>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81"/>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81"/>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81"/>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1724" name="Shape 1724"/>
        <p:cNvGrpSpPr/>
        <p:nvPr/>
      </p:nvGrpSpPr>
      <p:grpSpPr>
        <a:xfrm>
          <a:off x="0" y="0"/>
          <a:ext cx="0" cy="0"/>
          <a:chOff x="0" y="0"/>
          <a:chExt cx="0" cy="0"/>
        </a:xfrm>
      </p:grpSpPr>
      <p:sp>
        <p:nvSpPr>
          <p:cNvPr id="1725" name="Google Shape;1725;p8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6" name="Google Shape;1726;p8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7" name="Google Shape;1727;p82"/>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8" name="Google Shape;1728;p82"/>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9" name="Google Shape;1729;p82"/>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0" name="Google Shape;1730;p82"/>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82"/>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82"/>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3" name="Google Shape;1733;p82"/>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82"/>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82"/>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6" name="Google Shape;1736;p82"/>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737" name="Shape 1737"/>
        <p:cNvGrpSpPr/>
        <p:nvPr/>
      </p:nvGrpSpPr>
      <p:grpSpPr>
        <a:xfrm>
          <a:off x="0" y="0"/>
          <a:ext cx="0" cy="0"/>
          <a:chOff x="0" y="0"/>
          <a:chExt cx="0" cy="0"/>
        </a:xfrm>
      </p:grpSpPr>
      <p:sp>
        <p:nvSpPr>
          <p:cNvPr id="1738" name="Google Shape;1738;p83"/>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9" name="Google Shape;1739;p83"/>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0" name="Google Shape;1740;p83"/>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41" name="Google Shape;1741;p83"/>
          <p:cNvGrpSpPr/>
          <p:nvPr/>
        </p:nvGrpSpPr>
        <p:grpSpPr>
          <a:xfrm>
            <a:off x="940561" y="2162360"/>
            <a:ext cx="4049937" cy="2542738"/>
            <a:chOff x="940561" y="1812131"/>
            <a:chExt cx="4049937" cy="2542738"/>
          </a:xfrm>
        </p:grpSpPr>
        <p:sp>
          <p:nvSpPr>
            <p:cNvPr id="1742" name="Google Shape;1742;p83"/>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43" name="Google Shape;1743;p83"/>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44" name="Google Shape;1744;p83"/>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745" name="Google Shape;1745;p83"/>
          <p:cNvGrpSpPr/>
          <p:nvPr/>
        </p:nvGrpSpPr>
        <p:grpSpPr>
          <a:xfrm>
            <a:off x="7204565" y="2162360"/>
            <a:ext cx="4049937" cy="2542738"/>
            <a:chOff x="7204565" y="2322318"/>
            <a:chExt cx="4049937" cy="2542738"/>
          </a:xfrm>
        </p:grpSpPr>
        <p:sp>
          <p:nvSpPr>
            <p:cNvPr id="1746" name="Google Shape;1746;p83"/>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47" name="Google Shape;1747;p83"/>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48" name="Google Shape;1748;p83"/>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749" name="Google Shape;1749;p83"/>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1750" name="Google Shape;1750;p83"/>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751" name="Google Shape;1751;p83"/>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2" name="Google Shape;1752;p83"/>
          <p:cNvGrpSpPr/>
          <p:nvPr/>
        </p:nvGrpSpPr>
        <p:grpSpPr>
          <a:xfrm>
            <a:off x="517952" y="2079340"/>
            <a:ext cx="839091" cy="839091"/>
            <a:chOff x="9277350" y="-850900"/>
            <a:chExt cx="1243118" cy="1243118"/>
          </a:xfrm>
        </p:grpSpPr>
        <p:sp>
          <p:nvSpPr>
            <p:cNvPr id="1753" name="Google Shape;1753;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4" name="Google Shape;1754;p83"/>
            <p:cNvGrpSpPr/>
            <p:nvPr/>
          </p:nvGrpSpPr>
          <p:grpSpPr>
            <a:xfrm>
              <a:off x="9499624" y="-628626"/>
              <a:ext cx="798571" cy="798571"/>
              <a:chOff x="8559800" y="-698500"/>
              <a:chExt cx="558800" cy="558800"/>
            </a:xfrm>
          </p:grpSpPr>
          <p:sp>
            <p:nvSpPr>
              <p:cNvPr id="1755" name="Google Shape;1755;p8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6" name="Google Shape;1756;p8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57" name="Google Shape;1757;p83"/>
          <p:cNvGrpSpPr/>
          <p:nvPr/>
        </p:nvGrpSpPr>
        <p:grpSpPr>
          <a:xfrm>
            <a:off x="517952" y="3001484"/>
            <a:ext cx="839091" cy="839091"/>
            <a:chOff x="9277350" y="-850900"/>
            <a:chExt cx="1243118" cy="1243118"/>
          </a:xfrm>
        </p:grpSpPr>
        <p:sp>
          <p:nvSpPr>
            <p:cNvPr id="1758" name="Google Shape;1758;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59" name="Google Shape;1759;p83"/>
            <p:cNvGrpSpPr/>
            <p:nvPr/>
          </p:nvGrpSpPr>
          <p:grpSpPr>
            <a:xfrm>
              <a:off x="9499624" y="-628626"/>
              <a:ext cx="798571" cy="798571"/>
              <a:chOff x="8559800" y="-698500"/>
              <a:chExt cx="558800" cy="558800"/>
            </a:xfrm>
          </p:grpSpPr>
          <p:sp>
            <p:nvSpPr>
              <p:cNvPr id="1760" name="Google Shape;1760;p8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1" name="Google Shape;1761;p8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62" name="Google Shape;1762;p83"/>
          <p:cNvGrpSpPr/>
          <p:nvPr/>
        </p:nvGrpSpPr>
        <p:grpSpPr>
          <a:xfrm>
            <a:off x="517952" y="3923628"/>
            <a:ext cx="839091" cy="839091"/>
            <a:chOff x="9277350" y="-850900"/>
            <a:chExt cx="1243118" cy="1243118"/>
          </a:xfrm>
        </p:grpSpPr>
        <p:sp>
          <p:nvSpPr>
            <p:cNvPr id="1763" name="Google Shape;1763;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4" name="Google Shape;1764;p83"/>
            <p:cNvGrpSpPr/>
            <p:nvPr/>
          </p:nvGrpSpPr>
          <p:grpSpPr>
            <a:xfrm>
              <a:off x="9499624" y="-628626"/>
              <a:ext cx="798571" cy="798571"/>
              <a:chOff x="8559800" y="-698500"/>
              <a:chExt cx="558800" cy="558800"/>
            </a:xfrm>
          </p:grpSpPr>
          <p:sp>
            <p:nvSpPr>
              <p:cNvPr id="1765" name="Google Shape;1765;p8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6" name="Google Shape;1766;p8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67" name="Google Shape;1767;p83"/>
          <p:cNvGrpSpPr/>
          <p:nvPr/>
        </p:nvGrpSpPr>
        <p:grpSpPr>
          <a:xfrm>
            <a:off x="4985717" y="764067"/>
            <a:ext cx="739740" cy="739740"/>
            <a:chOff x="4276786" y="1375502"/>
            <a:chExt cx="474283" cy="474283"/>
          </a:xfrm>
        </p:grpSpPr>
        <p:sp>
          <p:nvSpPr>
            <p:cNvPr id="1768" name="Google Shape;1768;p83"/>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9" name="Google Shape;1769;p83"/>
            <p:cNvGrpSpPr/>
            <p:nvPr/>
          </p:nvGrpSpPr>
          <p:grpSpPr>
            <a:xfrm>
              <a:off x="4370921" y="1480133"/>
              <a:ext cx="286013" cy="265021"/>
              <a:chOff x="2982913" y="6350"/>
              <a:chExt cx="346075" cy="320675"/>
            </a:xfrm>
          </p:grpSpPr>
          <p:sp>
            <p:nvSpPr>
              <p:cNvPr id="1770" name="Google Shape;1770;p8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1" name="Google Shape;1771;p83"/>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2" name="Google Shape;1772;p83"/>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73" name="Google Shape;1773;p83"/>
          <p:cNvGrpSpPr/>
          <p:nvPr/>
        </p:nvGrpSpPr>
        <p:grpSpPr>
          <a:xfrm>
            <a:off x="6291402" y="970744"/>
            <a:ext cx="739740" cy="739740"/>
            <a:chOff x="7393577" y="1019186"/>
            <a:chExt cx="474283" cy="474283"/>
          </a:xfrm>
        </p:grpSpPr>
        <p:sp>
          <p:nvSpPr>
            <p:cNvPr id="1774" name="Google Shape;1774;p83"/>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75" name="Google Shape;1775;p83"/>
            <p:cNvGrpSpPr/>
            <p:nvPr/>
          </p:nvGrpSpPr>
          <p:grpSpPr>
            <a:xfrm flipH="1" rot="10800000">
              <a:off x="7487712" y="1123817"/>
              <a:ext cx="286013" cy="265021"/>
              <a:chOff x="2982913" y="6350"/>
              <a:chExt cx="346075" cy="320675"/>
            </a:xfrm>
          </p:grpSpPr>
          <p:sp>
            <p:nvSpPr>
              <p:cNvPr id="1776" name="Google Shape;1776;p8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7" name="Google Shape;1777;p83"/>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78" name="Google Shape;1778;p83"/>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79" name="Google Shape;1779;p83"/>
          <p:cNvGrpSpPr/>
          <p:nvPr/>
        </p:nvGrpSpPr>
        <p:grpSpPr>
          <a:xfrm>
            <a:off x="10859614" y="2079340"/>
            <a:ext cx="839091" cy="839091"/>
            <a:chOff x="10859614" y="2160620"/>
            <a:chExt cx="839091" cy="839091"/>
          </a:xfrm>
        </p:grpSpPr>
        <p:grpSp>
          <p:nvGrpSpPr>
            <p:cNvPr id="1780" name="Google Shape;1780;p83"/>
            <p:cNvGrpSpPr/>
            <p:nvPr/>
          </p:nvGrpSpPr>
          <p:grpSpPr>
            <a:xfrm>
              <a:off x="10859614" y="2160620"/>
              <a:ext cx="839091" cy="839091"/>
              <a:chOff x="9277350" y="-850900"/>
              <a:chExt cx="1243118" cy="1243118"/>
            </a:xfrm>
          </p:grpSpPr>
          <p:sp>
            <p:nvSpPr>
              <p:cNvPr id="1781" name="Google Shape;1781;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2" name="Google Shape;1782;p8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83" name="Google Shape;1783;p83"/>
            <p:cNvGrpSpPr/>
            <p:nvPr/>
          </p:nvGrpSpPr>
          <p:grpSpPr>
            <a:xfrm>
              <a:off x="11160063" y="2459977"/>
              <a:ext cx="238192" cy="240377"/>
              <a:chOff x="6300788" y="2890838"/>
              <a:chExt cx="346075" cy="349250"/>
            </a:xfrm>
          </p:grpSpPr>
          <p:cxnSp>
            <p:nvCxnSpPr>
              <p:cNvPr id="1784" name="Google Shape;1784;p8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85" name="Google Shape;1785;p8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786" name="Google Shape;1786;p83"/>
          <p:cNvGrpSpPr/>
          <p:nvPr/>
        </p:nvGrpSpPr>
        <p:grpSpPr>
          <a:xfrm>
            <a:off x="10859614" y="3001484"/>
            <a:ext cx="839091" cy="839091"/>
            <a:chOff x="10859614" y="3082764"/>
            <a:chExt cx="839091" cy="839091"/>
          </a:xfrm>
        </p:grpSpPr>
        <p:grpSp>
          <p:nvGrpSpPr>
            <p:cNvPr id="1787" name="Google Shape;1787;p83"/>
            <p:cNvGrpSpPr/>
            <p:nvPr/>
          </p:nvGrpSpPr>
          <p:grpSpPr>
            <a:xfrm>
              <a:off x="10859614" y="3082764"/>
              <a:ext cx="839091" cy="839091"/>
              <a:chOff x="9277350" y="-850900"/>
              <a:chExt cx="1243118" cy="1243118"/>
            </a:xfrm>
          </p:grpSpPr>
          <p:sp>
            <p:nvSpPr>
              <p:cNvPr id="1788" name="Google Shape;1788;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9" name="Google Shape;1789;p8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90" name="Google Shape;1790;p83"/>
            <p:cNvGrpSpPr/>
            <p:nvPr/>
          </p:nvGrpSpPr>
          <p:grpSpPr>
            <a:xfrm>
              <a:off x="11160063" y="3382121"/>
              <a:ext cx="238192" cy="240377"/>
              <a:chOff x="6300788" y="2890838"/>
              <a:chExt cx="346075" cy="349250"/>
            </a:xfrm>
          </p:grpSpPr>
          <p:cxnSp>
            <p:nvCxnSpPr>
              <p:cNvPr id="1791" name="Google Shape;1791;p8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92" name="Google Shape;1792;p8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793" name="Google Shape;1793;p83"/>
          <p:cNvGrpSpPr/>
          <p:nvPr/>
        </p:nvGrpSpPr>
        <p:grpSpPr>
          <a:xfrm>
            <a:off x="10859614" y="3923628"/>
            <a:ext cx="839091" cy="839091"/>
            <a:chOff x="10859614" y="4004908"/>
            <a:chExt cx="839091" cy="839091"/>
          </a:xfrm>
        </p:grpSpPr>
        <p:grpSp>
          <p:nvGrpSpPr>
            <p:cNvPr id="1794" name="Google Shape;1794;p83"/>
            <p:cNvGrpSpPr/>
            <p:nvPr/>
          </p:nvGrpSpPr>
          <p:grpSpPr>
            <a:xfrm>
              <a:off x="10859614" y="4004908"/>
              <a:ext cx="839091" cy="839091"/>
              <a:chOff x="9277350" y="-850900"/>
              <a:chExt cx="1243118" cy="1243118"/>
            </a:xfrm>
          </p:grpSpPr>
          <p:sp>
            <p:nvSpPr>
              <p:cNvPr id="1795" name="Google Shape;1795;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6" name="Google Shape;1796;p8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797" name="Google Shape;1797;p83"/>
            <p:cNvGrpSpPr/>
            <p:nvPr/>
          </p:nvGrpSpPr>
          <p:grpSpPr>
            <a:xfrm>
              <a:off x="11160063" y="4304265"/>
              <a:ext cx="238192" cy="240377"/>
              <a:chOff x="6300788" y="2890838"/>
              <a:chExt cx="346075" cy="349250"/>
            </a:xfrm>
          </p:grpSpPr>
          <p:cxnSp>
            <p:nvCxnSpPr>
              <p:cNvPr id="1798" name="Google Shape;1798;p8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799" name="Google Shape;1799;p8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800" name="Google Shape;1800;p83"/>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1" name="Google Shape;1801;p83"/>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2" name="Google Shape;1802;p83"/>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3" name="Google Shape;1803;p83"/>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4" name="Google Shape;1804;p83"/>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5" name="Google Shape;1805;p83"/>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6" name="Google Shape;1806;p83"/>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p83"/>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8" name="Google Shape;1808;p83"/>
          <p:cNvSpPr/>
          <p:nvPr>
            <p:ph idx="9" type="pic"/>
          </p:nvPr>
        </p:nvSpPr>
        <p:spPr>
          <a:xfrm>
            <a:off x="4016737" y="2063533"/>
            <a:ext cx="4111625" cy="380365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56"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5.xml"/><Relationship Id="rId42" Type="http://schemas.openxmlformats.org/officeDocument/2006/relationships/slideLayout" Target="../slideLayouts/slideLayout97.xml"/><Relationship Id="rId41" Type="http://schemas.openxmlformats.org/officeDocument/2006/relationships/slideLayout" Target="../slideLayouts/slideLayout96.xml"/><Relationship Id="rId44" Type="http://schemas.openxmlformats.org/officeDocument/2006/relationships/slideLayout" Target="../slideLayouts/slideLayout99.xml"/><Relationship Id="rId43" Type="http://schemas.openxmlformats.org/officeDocument/2006/relationships/slideLayout" Target="../slideLayouts/slideLayout98.xml"/><Relationship Id="rId46" Type="http://schemas.openxmlformats.org/officeDocument/2006/relationships/slideLayout" Target="../slideLayouts/slideLayout101.xml"/><Relationship Id="rId45" Type="http://schemas.openxmlformats.org/officeDocument/2006/relationships/slideLayout" Target="../slideLayouts/slideLayout100.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48" Type="http://schemas.openxmlformats.org/officeDocument/2006/relationships/slideLayout" Target="../slideLayouts/slideLayout103.xml"/><Relationship Id="rId47" Type="http://schemas.openxmlformats.org/officeDocument/2006/relationships/slideLayout" Target="../slideLayouts/slideLayout102.xml"/><Relationship Id="rId49" Type="http://schemas.openxmlformats.org/officeDocument/2006/relationships/slideLayout" Target="../slideLayouts/slideLayout10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3" Type="http://schemas.openxmlformats.org/officeDocument/2006/relationships/slideLayout" Target="../slideLayouts/slideLayout88.xml"/><Relationship Id="rId32" Type="http://schemas.openxmlformats.org/officeDocument/2006/relationships/slideLayout" Target="../slideLayouts/slideLayout87.xml"/><Relationship Id="rId35" Type="http://schemas.openxmlformats.org/officeDocument/2006/relationships/slideLayout" Target="../slideLayouts/slideLayout90.xml"/><Relationship Id="rId34" Type="http://schemas.openxmlformats.org/officeDocument/2006/relationships/slideLayout" Target="../slideLayouts/slideLayout89.xml"/><Relationship Id="rId37" Type="http://schemas.openxmlformats.org/officeDocument/2006/relationships/slideLayout" Target="../slideLayouts/slideLayout92.xml"/><Relationship Id="rId36" Type="http://schemas.openxmlformats.org/officeDocument/2006/relationships/slideLayout" Target="../slideLayouts/slideLayout91.xml"/><Relationship Id="rId39" Type="http://schemas.openxmlformats.org/officeDocument/2006/relationships/slideLayout" Target="../slideLayouts/slideLayout94.xml"/><Relationship Id="rId38" Type="http://schemas.openxmlformats.org/officeDocument/2006/relationships/slideLayout" Target="../slideLayouts/slideLayout93.xml"/><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9" Type="http://schemas.openxmlformats.org/officeDocument/2006/relationships/slideLayout" Target="../slideLayouts/slideLayout84.xml"/><Relationship Id="rId51" Type="http://schemas.openxmlformats.org/officeDocument/2006/relationships/slideLayout" Target="../slideLayouts/slideLayout106.xml"/><Relationship Id="rId50" Type="http://schemas.openxmlformats.org/officeDocument/2006/relationships/slideLayout" Target="../slideLayouts/slideLayout105.xml"/><Relationship Id="rId53" Type="http://schemas.openxmlformats.org/officeDocument/2006/relationships/slideLayout" Target="../slideLayouts/slideLayout108.xml"/><Relationship Id="rId52" Type="http://schemas.openxmlformats.org/officeDocument/2006/relationships/slideLayout" Target="../slideLayouts/slideLayout107.xml"/><Relationship Id="rId11" Type="http://schemas.openxmlformats.org/officeDocument/2006/relationships/slideLayout" Target="../slideLayouts/slideLayout66.xml"/><Relationship Id="rId55" Type="http://schemas.openxmlformats.org/officeDocument/2006/relationships/slideLayout" Target="../slideLayouts/slideLayout110.xml"/><Relationship Id="rId10" Type="http://schemas.openxmlformats.org/officeDocument/2006/relationships/slideLayout" Target="../slideLayouts/slideLayout65.xml"/><Relationship Id="rId54" Type="http://schemas.openxmlformats.org/officeDocument/2006/relationships/slideLayout" Target="../slideLayouts/slideLayout109.xml"/><Relationship Id="rId13" Type="http://schemas.openxmlformats.org/officeDocument/2006/relationships/slideLayout" Target="../slideLayouts/slideLayout68.xml"/><Relationship Id="rId57" Type="http://schemas.openxmlformats.org/officeDocument/2006/relationships/theme" Target="../theme/theme5.xml"/><Relationship Id="rId12" Type="http://schemas.openxmlformats.org/officeDocument/2006/relationships/slideLayout" Target="../slideLayouts/slideLayout67.xml"/><Relationship Id="rId56" Type="http://schemas.openxmlformats.org/officeDocument/2006/relationships/slideLayout" Target="../slideLayouts/slideLayout11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1.xml"/><Relationship Id="rId42" Type="http://schemas.openxmlformats.org/officeDocument/2006/relationships/slideLayout" Target="../slideLayouts/slideLayout153.xml"/><Relationship Id="rId41" Type="http://schemas.openxmlformats.org/officeDocument/2006/relationships/slideLayout" Target="../slideLayouts/slideLayout152.xml"/><Relationship Id="rId44" Type="http://schemas.openxmlformats.org/officeDocument/2006/relationships/slideLayout" Target="../slideLayouts/slideLayout155.xml"/><Relationship Id="rId43" Type="http://schemas.openxmlformats.org/officeDocument/2006/relationships/slideLayout" Target="../slideLayouts/slideLayout154.xml"/><Relationship Id="rId46" Type="http://schemas.openxmlformats.org/officeDocument/2006/relationships/slideLayout" Target="../slideLayouts/slideLayout157.xml"/><Relationship Id="rId45" Type="http://schemas.openxmlformats.org/officeDocument/2006/relationships/slideLayout" Target="../slideLayouts/slideLayout156.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48" Type="http://schemas.openxmlformats.org/officeDocument/2006/relationships/slideLayout" Target="../slideLayouts/slideLayout159.xml"/><Relationship Id="rId47" Type="http://schemas.openxmlformats.org/officeDocument/2006/relationships/slideLayout" Target="../slideLayouts/slideLayout158.xml"/><Relationship Id="rId49" Type="http://schemas.openxmlformats.org/officeDocument/2006/relationships/slideLayout" Target="../slideLayouts/slideLayout160.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31" Type="http://schemas.openxmlformats.org/officeDocument/2006/relationships/slideLayout" Target="../slideLayouts/slideLayout142.xml"/><Relationship Id="rId30" Type="http://schemas.openxmlformats.org/officeDocument/2006/relationships/slideLayout" Target="../slideLayouts/slideLayout141.xml"/><Relationship Id="rId33" Type="http://schemas.openxmlformats.org/officeDocument/2006/relationships/slideLayout" Target="../slideLayouts/slideLayout144.xml"/><Relationship Id="rId32" Type="http://schemas.openxmlformats.org/officeDocument/2006/relationships/slideLayout" Target="../slideLayouts/slideLayout143.xml"/><Relationship Id="rId35" Type="http://schemas.openxmlformats.org/officeDocument/2006/relationships/slideLayout" Target="../slideLayouts/slideLayout146.xml"/><Relationship Id="rId34" Type="http://schemas.openxmlformats.org/officeDocument/2006/relationships/slideLayout" Target="../slideLayouts/slideLayout145.xml"/><Relationship Id="rId37" Type="http://schemas.openxmlformats.org/officeDocument/2006/relationships/slideLayout" Target="../slideLayouts/slideLayout148.xml"/><Relationship Id="rId36" Type="http://schemas.openxmlformats.org/officeDocument/2006/relationships/slideLayout" Target="../slideLayouts/slideLayout147.xml"/><Relationship Id="rId39" Type="http://schemas.openxmlformats.org/officeDocument/2006/relationships/slideLayout" Target="../slideLayouts/slideLayout150.xml"/><Relationship Id="rId38" Type="http://schemas.openxmlformats.org/officeDocument/2006/relationships/slideLayout" Target="../slideLayouts/slideLayout149.xml"/><Relationship Id="rId20" Type="http://schemas.openxmlformats.org/officeDocument/2006/relationships/slideLayout" Target="../slideLayouts/slideLayout131.xml"/><Relationship Id="rId22" Type="http://schemas.openxmlformats.org/officeDocument/2006/relationships/slideLayout" Target="../slideLayouts/slideLayout133.xml"/><Relationship Id="rId21" Type="http://schemas.openxmlformats.org/officeDocument/2006/relationships/slideLayout" Target="../slideLayouts/slideLayout132.xml"/><Relationship Id="rId24" Type="http://schemas.openxmlformats.org/officeDocument/2006/relationships/slideLayout" Target="../slideLayouts/slideLayout135.xml"/><Relationship Id="rId23" Type="http://schemas.openxmlformats.org/officeDocument/2006/relationships/slideLayout" Target="../slideLayouts/slideLayout134.xml"/><Relationship Id="rId26" Type="http://schemas.openxmlformats.org/officeDocument/2006/relationships/slideLayout" Target="../slideLayouts/slideLayout137.xml"/><Relationship Id="rId25" Type="http://schemas.openxmlformats.org/officeDocument/2006/relationships/slideLayout" Target="../slideLayouts/slideLayout136.xml"/><Relationship Id="rId28" Type="http://schemas.openxmlformats.org/officeDocument/2006/relationships/slideLayout" Target="../slideLayouts/slideLayout139.xml"/><Relationship Id="rId27" Type="http://schemas.openxmlformats.org/officeDocument/2006/relationships/slideLayout" Target="../slideLayouts/slideLayout138.xml"/><Relationship Id="rId29" Type="http://schemas.openxmlformats.org/officeDocument/2006/relationships/slideLayout" Target="../slideLayouts/slideLayout140.xml"/><Relationship Id="rId51" Type="http://schemas.openxmlformats.org/officeDocument/2006/relationships/slideLayout" Target="../slideLayouts/slideLayout162.xml"/><Relationship Id="rId50" Type="http://schemas.openxmlformats.org/officeDocument/2006/relationships/slideLayout" Target="../slideLayouts/slideLayout161.xml"/><Relationship Id="rId53" Type="http://schemas.openxmlformats.org/officeDocument/2006/relationships/slideLayout" Target="../slideLayouts/slideLayout164.xml"/><Relationship Id="rId52" Type="http://schemas.openxmlformats.org/officeDocument/2006/relationships/slideLayout" Target="../slideLayouts/slideLayout163.xml"/><Relationship Id="rId11" Type="http://schemas.openxmlformats.org/officeDocument/2006/relationships/slideLayout" Target="../slideLayouts/slideLayout122.xml"/><Relationship Id="rId55" Type="http://schemas.openxmlformats.org/officeDocument/2006/relationships/slideLayout" Target="../slideLayouts/slideLayout166.xml"/><Relationship Id="rId10" Type="http://schemas.openxmlformats.org/officeDocument/2006/relationships/slideLayout" Target="../slideLayouts/slideLayout121.xml"/><Relationship Id="rId54" Type="http://schemas.openxmlformats.org/officeDocument/2006/relationships/slideLayout" Target="../slideLayouts/slideLayout165.xml"/><Relationship Id="rId13" Type="http://schemas.openxmlformats.org/officeDocument/2006/relationships/slideLayout" Target="../slideLayouts/slideLayout124.xml"/><Relationship Id="rId57" Type="http://schemas.openxmlformats.org/officeDocument/2006/relationships/slideLayout" Target="../slideLayouts/slideLayout168.xml"/><Relationship Id="rId12" Type="http://schemas.openxmlformats.org/officeDocument/2006/relationships/slideLayout" Target="../slideLayouts/slideLayout123.xml"/><Relationship Id="rId56" Type="http://schemas.openxmlformats.org/officeDocument/2006/relationships/slideLayout" Target="../slideLayouts/slideLayout167.xml"/><Relationship Id="rId15" Type="http://schemas.openxmlformats.org/officeDocument/2006/relationships/slideLayout" Target="../slideLayouts/slideLayout126.xml"/><Relationship Id="rId59" Type="http://schemas.openxmlformats.org/officeDocument/2006/relationships/theme" Target="../theme/theme1.xml"/><Relationship Id="rId14" Type="http://schemas.openxmlformats.org/officeDocument/2006/relationships/slideLayout" Target="../slideLayouts/slideLayout125.xml"/><Relationship Id="rId58" Type="http://schemas.openxmlformats.org/officeDocument/2006/relationships/slideLayout" Target="../slideLayouts/slideLayout169.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19" Type="http://schemas.openxmlformats.org/officeDocument/2006/relationships/slideLayout" Target="../slideLayouts/slideLayout130.xml"/><Relationship Id="rId18"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09.xml"/><Relationship Id="rId42" Type="http://schemas.openxmlformats.org/officeDocument/2006/relationships/slideLayout" Target="../slideLayouts/slideLayout211.xml"/><Relationship Id="rId41" Type="http://schemas.openxmlformats.org/officeDocument/2006/relationships/slideLayout" Target="../slideLayouts/slideLayout210.xml"/><Relationship Id="rId44" Type="http://schemas.openxmlformats.org/officeDocument/2006/relationships/slideLayout" Target="../slideLayouts/slideLayout213.xml"/><Relationship Id="rId43" Type="http://schemas.openxmlformats.org/officeDocument/2006/relationships/slideLayout" Target="../slideLayouts/slideLayout212.xml"/><Relationship Id="rId46" Type="http://schemas.openxmlformats.org/officeDocument/2006/relationships/slideLayout" Target="../slideLayouts/slideLayout215.xml"/><Relationship Id="rId45" Type="http://schemas.openxmlformats.org/officeDocument/2006/relationships/slideLayout" Target="../slideLayouts/slideLayout214.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48" Type="http://schemas.openxmlformats.org/officeDocument/2006/relationships/slideLayout" Target="../slideLayouts/slideLayout217.xml"/><Relationship Id="rId47" Type="http://schemas.openxmlformats.org/officeDocument/2006/relationships/slideLayout" Target="../slideLayouts/slideLayout216.xml"/><Relationship Id="rId49" Type="http://schemas.openxmlformats.org/officeDocument/2006/relationships/slideLayout" Target="../slideLayouts/slideLayout218.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31" Type="http://schemas.openxmlformats.org/officeDocument/2006/relationships/slideLayout" Target="../slideLayouts/slideLayout200.xml"/><Relationship Id="rId30" Type="http://schemas.openxmlformats.org/officeDocument/2006/relationships/slideLayout" Target="../slideLayouts/slideLayout199.xml"/><Relationship Id="rId33" Type="http://schemas.openxmlformats.org/officeDocument/2006/relationships/slideLayout" Target="../slideLayouts/slideLayout202.xml"/><Relationship Id="rId32" Type="http://schemas.openxmlformats.org/officeDocument/2006/relationships/slideLayout" Target="../slideLayouts/slideLayout201.xml"/><Relationship Id="rId35" Type="http://schemas.openxmlformats.org/officeDocument/2006/relationships/slideLayout" Target="../slideLayouts/slideLayout204.xml"/><Relationship Id="rId34" Type="http://schemas.openxmlformats.org/officeDocument/2006/relationships/slideLayout" Target="../slideLayouts/slideLayout203.xml"/><Relationship Id="rId37" Type="http://schemas.openxmlformats.org/officeDocument/2006/relationships/slideLayout" Target="../slideLayouts/slideLayout206.xml"/><Relationship Id="rId36" Type="http://schemas.openxmlformats.org/officeDocument/2006/relationships/slideLayout" Target="../slideLayouts/slideLayout205.xml"/><Relationship Id="rId39" Type="http://schemas.openxmlformats.org/officeDocument/2006/relationships/slideLayout" Target="../slideLayouts/slideLayout208.xml"/><Relationship Id="rId38" Type="http://schemas.openxmlformats.org/officeDocument/2006/relationships/slideLayout" Target="../slideLayouts/slideLayout207.xml"/><Relationship Id="rId62" Type="http://schemas.openxmlformats.org/officeDocument/2006/relationships/slideLayout" Target="../slideLayouts/slideLayout231.xml"/><Relationship Id="rId61" Type="http://schemas.openxmlformats.org/officeDocument/2006/relationships/slideLayout" Target="../slideLayouts/slideLayout230.xml"/><Relationship Id="rId20" Type="http://schemas.openxmlformats.org/officeDocument/2006/relationships/slideLayout" Target="../slideLayouts/slideLayout189.xml"/><Relationship Id="rId64" Type="http://schemas.openxmlformats.org/officeDocument/2006/relationships/slideLayout" Target="../slideLayouts/slideLayout233.xml"/><Relationship Id="rId63" Type="http://schemas.openxmlformats.org/officeDocument/2006/relationships/slideLayout" Target="../slideLayouts/slideLayout232.xml"/><Relationship Id="rId22" Type="http://schemas.openxmlformats.org/officeDocument/2006/relationships/slideLayout" Target="../slideLayouts/slideLayout191.xml"/><Relationship Id="rId21" Type="http://schemas.openxmlformats.org/officeDocument/2006/relationships/slideLayout" Target="../slideLayouts/slideLayout190.xml"/><Relationship Id="rId65" Type="http://schemas.openxmlformats.org/officeDocument/2006/relationships/theme" Target="../theme/theme4.xml"/><Relationship Id="rId24" Type="http://schemas.openxmlformats.org/officeDocument/2006/relationships/slideLayout" Target="../slideLayouts/slideLayout193.xml"/><Relationship Id="rId23" Type="http://schemas.openxmlformats.org/officeDocument/2006/relationships/slideLayout" Target="../slideLayouts/slideLayout192.xml"/><Relationship Id="rId60" Type="http://schemas.openxmlformats.org/officeDocument/2006/relationships/slideLayout" Target="../slideLayouts/slideLayout229.xml"/><Relationship Id="rId26" Type="http://schemas.openxmlformats.org/officeDocument/2006/relationships/slideLayout" Target="../slideLayouts/slideLayout195.xml"/><Relationship Id="rId25" Type="http://schemas.openxmlformats.org/officeDocument/2006/relationships/slideLayout" Target="../slideLayouts/slideLayout194.xml"/><Relationship Id="rId28" Type="http://schemas.openxmlformats.org/officeDocument/2006/relationships/slideLayout" Target="../slideLayouts/slideLayout197.xml"/><Relationship Id="rId27" Type="http://schemas.openxmlformats.org/officeDocument/2006/relationships/slideLayout" Target="../slideLayouts/slideLayout196.xml"/><Relationship Id="rId29" Type="http://schemas.openxmlformats.org/officeDocument/2006/relationships/slideLayout" Target="../slideLayouts/slideLayout198.xml"/><Relationship Id="rId51" Type="http://schemas.openxmlformats.org/officeDocument/2006/relationships/slideLayout" Target="../slideLayouts/slideLayout220.xml"/><Relationship Id="rId50" Type="http://schemas.openxmlformats.org/officeDocument/2006/relationships/slideLayout" Target="../slideLayouts/slideLayout219.xml"/><Relationship Id="rId53" Type="http://schemas.openxmlformats.org/officeDocument/2006/relationships/slideLayout" Target="../slideLayouts/slideLayout222.xml"/><Relationship Id="rId52" Type="http://schemas.openxmlformats.org/officeDocument/2006/relationships/slideLayout" Target="../slideLayouts/slideLayout221.xml"/><Relationship Id="rId11" Type="http://schemas.openxmlformats.org/officeDocument/2006/relationships/slideLayout" Target="../slideLayouts/slideLayout180.xml"/><Relationship Id="rId55" Type="http://schemas.openxmlformats.org/officeDocument/2006/relationships/slideLayout" Target="../slideLayouts/slideLayout224.xml"/><Relationship Id="rId10" Type="http://schemas.openxmlformats.org/officeDocument/2006/relationships/slideLayout" Target="../slideLayouts/slideLayout179.xml"/><Relationship Id="rId54" Type="http://schemas.openxmlformats.org/officeDocument/2006/relationships/slideLayout" Target="../slideLayouts/slideLayout223.xml"/><Relationship Id="rId13" Type="http://schemas.openxmlformats.org/officeDocument/2006/relationships/slideLayout" Target="../slideLayouts/slideLayout182.xml"/><Relationship Id="rId57" Type="http://schemas.openxmlformats.org/officeDocument/2006/relationships/slideLayout" Target="../slideLayouts/slideLayout226.xml"/><Relationship Id="rId12" Type="http://schemas.openxmlformats.org/officeDocument/2006/relationships/slideLayout" Target="../slideLayouts/slideLayout181.xml"/><Relationship Id="rId56" Type="http://schemas.openxmlformats.org/officeDocument/2006/relationships/slideLayout" Target="../slideLayouts/slideLayout225.xml"/><Relationship Id="rId15" Type="http://schemas.openxmlformats.org/officeDocument/2006/relationships/slideLayout" Target="../slideLayouts/slideLayout184.xml"/><Relationship Id="rId59" Type="http://schemas.openxmlformats.org/officeDocument/2006/relationships/slideLayout" Target="../slideLayouts/slideLayout228.xml"/><Relationship Id="rId14" Type="http://schemas.openxmlformats.org/officeDocument/2006/relationships/slideLayout" Target="../slideLayouts/slideLayout183.xml"/><Relationship Id="rId58" Type="http://schemas.openxmlformats.org/officeDocument/2006/relationships/slideLayout" Target="../slideLayouts/slideLayout227.xml"/><Relationship Id="rId17" Type="http://schemas.openxmlformats.org/officeDocument/2006/relationships/slideLayout" Target="../slideLayouts/slideLayout186.xml"/><Relationship Id="rId16" Type="http://schemas.openxmlformats.org/officeDocument/2006/relationships/slideLayout" Target="../slideLayouts/slideLayout185.xml"/><Relationship Id="rId19" Type="http://schemas.openxmlformats.org/officeDocument/2006/relationships/slideLayout" Target="../slideLayouts/slideLayout188.xml"/><Relationship Id="rId18"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6" name="Shape 1016"/>
        <p:cNvGrpSpPr/>
        <p:nvPr/>
      </p:nvGrpSpPr>
      <p:grpSpPr>
        <a:xfrm>
          <a:off x="0" y="0"/>
          <a:ext cx="0" cy="0"/>
          <a:chOff x="0" y="0"/>
          <a:chExt cx="0" cy="0"/>
        </a:xfrm>
      </p:grpSpPr>
      <p:sp>
        <p:nvSpPr>
          <p:cNvPr id="1017" name="Google Shape;1017;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8" name="Google Shape;1018;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1" name="Shape 2051"/>
        <p:cNvGrpSpPr/>
        <p:nvPr/>
      </p:nvGrpSpPr>
      <p:grpSpPr>
        <a:xfrm>
          <a:off x="0" y="0"/>
          <a:ext cx="0" cy="0"/>
          <a:chOff x="0" y="0"/>
          <a:chExt cx="0" cy="0"/>
        </a:xfrm>
      </p:grpSpPr>
      <p:sp>
        <p:nvSpPr>
          <p:cNvPr id="2052" name="Google Shape;205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53" name="Google Shape;205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 id="2147483810" r:id="rId49"/>
    <p:sldLayoutId id="2147483811" r:id="rId50"/>
    <p:sldLayoutId id="2147483812" r:id="rId51"/>
    <p:sldLayoutId id="2147483813" r:id="rId52"/>
    <p:sldLayoutId id="2147483814" r:id="rId53"/>
    <p:sldLayoutId id="2147483815" r:id="rId54"/>
    <p:sldLayoutId id="2147483816" r:id="rId55"/>
    <p:sldLayoutId id="2147483817" r:id="rId56"/>
    <p:sldLayoutId id="2147483818" r:id="rId57"/>
    <p:sldLayoutId id="2147483819"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9" name="Shape 3139"/>
        <p:cNvGrpSpPr/>
        <p:nvPr/>
      </p:nvGrpSpPr>
      <p:grpSpPr>
        <a:xfrm>
          <a:off x="0" y="0"/>
          <a:ext cx="0" cy="0"/>
          <a:chOff x="0" y="0"/>
          <a:chExt cx="0" cy="0"/>
        </a:xfrm>
      </p:grpSpPr>
      <p:sp>
        <p:nvSpPr>
          <p:cNvPr id="3140" name="Google Shape;314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41" name="Google Shape;314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9.png"/><Relationship Id="rId6"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2.png"/><Relationship Id="rId5" Type="http://schemas.openxmlformats.org/officeDocument/2006/relationships/image" Target="../media/image46.png"/><Relationship Id="rId6" Type="http://schemas.openxmlformats.org/officeDocument/2006/relationships/image" Target="../media/image37.png"/><Relationship Id="rId7" Type="http://schemas.openxmlformats.org/officeDocument/2006/relationships/image" Target="../media/image50.png"/><Relationship Id="rId8" Type="http://schemas.openxmlformats.org/officeDocument/2006/relationships/hyperlink" Target="https://acc-15624.ispring.com/app/preview/32e6807e-bd2f-11ef-ab4c-1ab533d8727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0.xml"/><Relationship Id="rId3"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4.xml"/><Relationship Id="rId3"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5.xml"/><Relationship Id="rId3"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26.xml"/><Relationship Id="rId3" Type="http://schemas.openxmlformats.org/officeDocument/2006/relationships/hyperlink" Target="https://www.facebook.com/wadhwanifoundation" TargetMode="External"/><Relationship Id="rId4" Type="http://schemas.openxmlformats.org/officeDocument/2006/relationships/image" Target="../media/image8.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7.png"/><Relationship Id="rId7" Type="http://schemas.openxmlformats.org/officeDocument/2006/relationships/hyperlink" Target="https://www.instagram.com/wadhwanifoundation/" TargetMode="External"/><Relationship Id="rId8" Type="http://schemas.openxmlformats.org/officeDocument/2006/relationships/image" Target="../media/image11.png"/><Relationship Id="rId11" Type="http://schemas.openxmlformats.org/officeDocument/2006/relationships/hyperlink" Target="https://twitter.com/WadhwaniF" TargetMode="External"/><Relationship Id="rId10" Type="http://schemas.openxmlformats.org/officeDocument/2006/relationships/image" Target="../media/image9.png"/><Relationship Id="rId13" Type="http://schemas.openxmlformats.org/officeDocument/2006/relationships/hyperlink" Target="http://wadhwanifoundation.org/" TargetMode="External"/><Relationship Id="rId12" Type="http://schemas.openxmlformats.org/officeDocument/2006/relationships/image" Target="../media/image12.png"/><Relationship Id="rId15" Type="http://schemas.openxmlformats.org/officeDocument/2006/relationships/image" Target="../media/image40.png"/><Relationship Id="rId14" Type="http://schemas.openxmlformats.org/officeDocument/2006/relationships/image" Target="../media/image10.png"/><Relationship Id="rId17" Type="http://schemas.openxmlformats.org/officeDocument/2006/relationships/image" Target="../media/image38.png"/><Relationship Id="rId16"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48.png"/><Relationship Id="rId5" Type="http://schemas.openxmlformats.org/officeDocument/2006/relationships/image" Target="../media/image36.png"/><Relationship Id="rId6"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8.xml"/><Relationship Id="rId3" Type="http://schemas.openxmlformats.org/officeDocument/2006/relationships/image" Target="../media/image54.jp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29.xml"/><Relationship Id="rId3" Type="http://schemas.openxmlformats.org/officeDocument/2006/relationships/image" Target="../media/image43.jpg"/><Relationship Id="rId4" Type="http://schemas.openxmlformats.org/officeDocument/2006/relationships/hyperlink" Target="https://www.facebook.com/wadhwanifoundation" TargetMode="External"/><Relationship Id="rId9"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hyperlink" Target="https://www.youtube.com/user/wadhwanif" TargetMode="External"/><Relationship Id="rId7" Type="http://schemas.openxmlformats.org/officeDocument/2006/relationships/image" Target="../media/image7.png"/><Relationship Id="rId8" Type="http://schemas.openxmlformats.org/officeDocument/2006/relationships/hyperlink" Target="https://www.instagram.com/wadhwanifoundation/" TargetMode="External"/><Relationship Id="rId11" Type="http://schemas.openxmlformats.org/officeDocument/2006/relationships/image" Target="../media/image9.png"/><Relationship Id="rId10" Type="http://schemas.openxmlformats.org/officeDocument/2006/relationships/hyperlink" Target="https://www.linkedin.com/company/wadhwanifoundation/" TargetMode="External"/><Relationship Id="rId13" Type="http://schemas.openxmlformats.org/officeDocument/2006/relationships/image" Target="../media/image12.png"/><Relationship Id="rId12" Type="http://schemas.openxmlformats.org/officeDocument/2006/relationships/hyperlink" Target="https://twitter.com/WadhwaniF" TargetMode="External"/><Relationship Id="rId15" Type="http://schemas.openxmlformats.org/officeDocument/2006/relationships/image" Target="../media/image10.png"/><Relationship Id="rId14" Type="http://schemas.openxmlformats.org/officeDocument/2006/relationships/hyperlink" Target="http://wadhwanifoundation.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0.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2.png"/><Relationship Id="rId6"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2" name="Shape 4282"/>
        <p:cNvGrpSpPr/>
        <p:nvPr/>
      </p:nvGrpSpPr>
      <p:grpSpPr>
        <a:xfrm>
          <a:off x="0" y="0"/>
          <a:ext cx="0" cy="0"/>
          <a:chOff x="0" y="0"/>
          <a:chExt cx="0" cy="0"/>
        </a:xfrm>
      </p:grpSpPr>
      <p:grpSp>
        <p:nvGrpSpPr>
          <p:cNvPr id="4283" name="Google Shape;4283;p1"/>
          <p:cNvGrpSpPr/>
          <p:nvPr/>
        </p:nvGrpSpPr>
        <p:grpSpPr>
          <a:xfrm>
            <a:off x="3920514" y="0"/>
            <a:ext cx="10056447" cy="6858000"/>
            <a:chOff x="2264218" y="0"/>
            <a:chExt cx="10056447" cy="6858000"/>
          </a:xfrm>
        </p:grpSpPr>
        <p:pic>
          <p:nvPicPr>
            <p:cNvPr descr="A group of people in a meeting&#10;&#10;Description automatically generated" id="4284" name="Google Shape;4284;p1"/>
            <p:cNvPicPr preferRelativeResize="0"/>
            <p:nvPr/>
          </p:nvPicPr>
          <p:blipFill rotWithShape="1">
            <a:blip r:embed="rId3">
              <a:alphaModFix/>
            </a:blip>
            <a:srcRect b="0" l="0" r="0" t="0"/>
            <a:stretch/>
          </p:blipFill>
          <p:spPr>
            <a:xfrm>
              <a:off x="2264218" y="0"/>
              <a:ext cx="10056447" cy="6858000"/>
            </a:xfrm>
            <a:custGeom>
              <a:rect b="b" l="l" r="r" t="t"/>
              <a:pathLst>
                <a:path extrusionOk="0" h="6858000" w="10056447">
                  <a:moveTo>
                    <a:pt x="0" y="0"/>
                  </a:moveTo>
                  <a:lnTo>
                    <a:pt x="5599249" y="0"/>
                  </a:lnTo>
                  <a:lnTo>
                    <a:pt x="6983587" y="5606465"/>
                  </a:lnTo>
                  <a:lnTo>
                    <a:pt x="9839715" y="0"/>
                  </a:lnTo>
                  <a:lnTo>
                    <a:pt x="10015542" y="0"/>
                  </a:lnTo>
                  <a:lnTo>
                    <a:pt x="10056447" y="80616"/>
                  </a:lnTo>
                  <a:lnTo>
                    <a:pt x="10056447" y="6858000"/>
                  </a:lnTo>
                  <a:lnTo>
                    <a:pt x="4384226" y="6858000"/>
                  </a:lnTo>
                  <a:close/>
                </a:path>
              </a:pathLst>
            </a:custGeom>
            <a:noFill/>
            <a:ln>
              <a:noFill/>
            </a:ln>
          </p:spPr>
        </p:pic>
        <p:pic>
          <p:nvPicPr>
            <p:cNvPr descr="A group of people sitting in chairs&#10;&#10;Description automatically generated" id="4285" name="Google Shape;4285;p1"/>
            <p:cNvPicPr preferRelativeResize="0"/>
            <p:nvPr/>
          </p:nvPicPr>
          <p:blipFill rotWithShape="1">
            <a:blip r:embed="rId4">
              <a:alphaModFix/>
            </a:blip>
            <a:srcRect b="0" l="0" r="0" t="0"/>
            <a:stretch/>
          </p:blipFill>
          <p:spPr>
            <a:xfrm>
              <a:off x="6946900" y="0"/>
              <a:ext cx="5373764" cy="6858000"/>
            </a:xfrm>
            <a:prstGeom prst="rect">
              <a:avLst/>
            </a:prstGeom>
            <a:noFill/>
            <a:ln>
              <a:noFill/>
            </a:ln>
          </p:spPr>
        </p:pic>
      </p:grpSp>
      <p:sp>
        <p:nvSpPr>
          <p:cNvPr id="4286" name="Google Shape;4286;p1"/>
          <p:cNvSpPr txBox="1"/>
          <p:nvPr>
            <p:ph idx="1" type="body"/>
          </p:nvPr>
        </p:nvSpPr>
        <p:spPr>
          <a:xfrm>
            <a:off x="360858" y="5190564"/>
            <a:ext cx="5302250" cy="7046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600"/>
              <a:buNone/>
            </a:pPr>
            <a:r>
              <a:rPr b="0" lang="en-US" sz="1600"/>
              <a:t>Modul 8: Strategi Pemasaran &amp; Penjualan</a:t>
            </a:r>
            <a:endParaRPr b="0" sz="1600"/>
          </a:p>
        </p:txBody>
      </p:sp>
      <p:sp>
        <p:nvSpPr>
          <p:cNvPr id="4287" name="Google Shape;4287;p1"/>
          <p:cNvSpPr txBox="1"/>
          <p:nvPr>
            <p:ph idx="2" type="body"/>
          </p:nvPr>
        </p:nvSpPr>
        <p:spPr>
          <a:xfrm>
            <a:off x="360858" y="4644827"/>
            <a:ext cx="5302250" cy="5842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lt1"/>
              </a:buClr>
              <a:buSzPct val="100000"/>
              <a:buNone/>
            </a:pPr>
            <a:r>
              <a:rPr b="1" lang="en-US" sz="2400">
                <a:latin typeface="Arial"/>
                <a:ea typeface="Arial"/>
                <a:cs typeface="Arial"/>
                <a:sym typeface="Arial"/>
              </a:rPr>
              <a:t>Pelajaran 8.3: Petakan Proses Penjualan</a:t>
            </a:r>
            <a:endParaRPr b="1" sz="24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2" name="Shape 4672"/>
        <p:cNvGrpSpPr/>
        <p:nvPr/>
      </p:nvGrpSpPr>
      <p:grpSpPr>
        <a:xfrm>
          <a:off x="0" y="0"/>
          <a:ext cx="0" cy="0"/>
          <a:chOff x="0" y="0"/>
          <a:chExt cx="0" cy="0"/>
        </a:xfrm>
      </p:grpSpPr>
      <p:grpSp>
        <p:nvGrpSpPr>
          <p:cNvPr id="4673" name="Google Shape;4673;p10"/>
          <p:cNvGrpSpPr/>
          <p:nvPr/>
        </p:nvGrpSpPr>
        <p:grpSpPr>
          <a:xfrm>
            <a:off x="6615605" y="283449"/>
            <a:ext cx="3220753" cy="3220753"/>
            <a:chOff x="6615605" y="283449"/>
            <a:chExt cx="3220753" cy="3220753"/>
          </a:xfrm>
        </p:grpSpPr>
        <p:grpSp>
          <p:nvGrpSpPr>
            <p:cNvPr id="4674" name="Google Shape;4674;p10"/>
            <p:cNvGrpSpPr/>
            <p:nvPr/>
          </p:nvGrpSpPr>
          <p:grpSpPr>
            <a:xfrm>
              <a:off x="6615605" y="283449"/>
              <a:ext cx="3220753" cy="3220753"/>
              <a:chOff x="4751220" y="-1407341"/>
              <a:chExt cx="5536427" cy="5536427"/>
            </a:xfrm>
          </p:grpSpPr>
          <p:sp>
            <p:nvSpPr>
              <p:cNvPr id="4675" name="Google Shape;4675;p1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6" name="Google Shape;4676;p1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7" name="Google Shape;4677;p1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8" name="Google Shape;4678;p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4679" name="Google Shape;4679;p10"/>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4680" name="Google Shape;4680;p10"/>
          <p:cNvGrpSpPr/>
          <p:nvPr/>
        </p:nvGrpSpPr>
        <p:grpSpPr>
          <a:xfrm>
            <a:off x="1572541" y="1671635"/>
            <a:ext cx="4878076" cy="4878073"/>
            <a:chOff x="1572541" y="1671635"/>
            <a:chExt cx="4878076" cy="4878073"/>
          </a:xfrm>
        </p:grpSpPr>
        <p:grpSp>
          <p:nvGrpSpPr>
            <p:cNvPr id="4681" name="Google Shape;4681;p10"/>
            <p:cNvGrpSpPr/>
            <p:nvPr/>
          </p:nvGrpSpPr>
          <p:grpSpPr>
            <a:xfrm>
              <a:off x="1572541" y="1671635"/>
              <a:ext cx="4878076" cy="4878073"/>
              <a:chOff x="2558536" y="1849120"/>
              <a:chExt cx="4510410" cy="4510408"/>
            </a:xfrm>
          </p:grpSpPr>
          <p:sp>
            <p:nvSpPr>
              <p:cNvPr id="4682" name="Google Shape;4682;p1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83" name="Google Shape;4683;p1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84" name="Google Shape;4684;p1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85" name="Google Shape;4685;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4686" name="Google Shape;4686;p10"/>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4687" name="Google Shape;4687;p10"/>
          <p:cNvGrpSpPr/>
          <p:nvPr/>
        </p:nvGrpSpPr>
        <p:grpSpPr>
          <a:xfrm>
            <a:off x="5087547" y="2750190"/>
            <a:ext cx="3871013" cy="3871011"/>
            <a:chOff x="5087547" y="2750190"/>
            <a:chExt cx="3871013" cy="3871011"/>
          </a:xfrm>
        </p:grpSpPr>
        <p:grpSp>
          <p:nvGrpSpPr>
            <p:cNvPr id="4688" name="Google Shape;4688;p10"/>
            <p:cNvGrpSpPr/>
            <p:nvPr/>
          </p:nvGrpSpPr>
          <p:grpSpPr>
            <a:xfrm>
              <a:off x="5087547" y="2750190"/>
              <a:ext cx="3871013" cy="3871011"/>
              <a:chOff x="6995829" y="1763061"/>
              <a:chExt cx="6939934" cy="6939932"/>
            </a:xfrm>
          </p:grpSpPr>
          <p:sp>
            <p:nvSpPr>
              <p:cNvPr id="4689" name="Google Shape;4689;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90" name="Google Shape;4690;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91" name="Google Shape;4691;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92" name="Google Shape;4692;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4693" name="Google Shape;4693;p10"/>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4694" name="Google Shape;4694;p10"/>
          <p:cNvSpPr txBox="1"/>
          <p:nvPr/>
        </p:nvSpPr>
        <p:spPr>
          <a:xfrm>
            <a:off x="381384" y="3548065"/>
            <a:ext cx="23490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PROSES PENJUALAN</a:t>
            </a:r>
            <a:endParaRPr b="1" sz="1800">
              <a:solidFill>
                <a:schemeClr val="dk1"/>
              </a:solidFill>
              <a:latin typeface="Barlow SemiBold"/>
              <a:ea typeface="Barlow SemiBold"/>
              <a:cs typeface="Barlow SemiBold"/>
              <a:sym typeface="Barlow SemiBold"/>
            </a:endParaRPr>
          </a:p>
        </p:txBody>
      </p:sp>
      <p:sp>
        <p:nvSpPr>
          <p:cNvPr id="4695" name="Google Shape;4695;p10"/>
          <p:cNvSpPr txBox="1"/>
          <p:nvPr/>
        </p:nvSpPr>
        <p:spPr>
          <a:xfrm>
            <a:off x="381384" y="4275280"/>
            <a:ext cx="2224274"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121512"/>
                </a:solidFill>
                <a:latin typeface="Open Sans"/>
                <a:ea typeface="Open Sans"/>
                <a:cs typeface="Open Sans"/>
                <a:sym typeface="Open Sans"/>
              </a:rPr>
              <a:t>Serangkaian langkah yang melibatkan identifikasi, pelibatan, dan konversi prospek menjadi pelanggan untuk mencapai tujuan bisnis.</a:t>
            </a:r>
            <a:endParaRPr b="1" sz="1400">
              <a:solidFill>
                <a:schemeClr val="dk1"/>
              </a:solidFill>
              <a:latin typeface="Open Sans"/>
              <a:ea typeface="Open Sans"/>
              <a:cs typeface="Open Sans"/>
              <a:sym typeface="Open Sans"/>
            </a:endParaRPr>
          </a:p>
        </p:txBody>
      </p:sp>
      <p:sp>
        <p:nvSpPr>
          <p:cNvPr id="4696" name="Google Shape;4696;p10"/>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Inti dalam Pelajaran ini</a:t>
            </a:r>
            <a:endParaRPr b="1" sz="3200">
              <a:solidFill>
                <a:schemeClr val="dk2"/>
              </a:solidFill>
              <a:latin typeface="Barlow"/>
              <a:ea typeface="Barlow"/>
              <a:cs typeface="Barlow"/>
              <a:sym typeface="Barlow"/>
            </a:endParaRPr>
          </a:p>
        </p:txBody>
      </p:sp>
      <p:grpSp>
        <p:nvGrpSpPr>
          <p:cNvPr id="4697" name="Google Shape;4697;p10"/>
          <p:cNvGrpSpPr/>
          <p:nvPr/>
        </p:nvGrpSpPr>
        <p:grpSpPr>
          <a:xfrm>
            <a:off x="487397" y="4066315"/>
            <a:ext cx="2657449" cy="0"/>
            <a:chOff x="487397" y="4066315"/>
            <a:chExt cx="2657449" cy="0"/>
          </a:xfrm>
        </p:grpSpPr>
        <p:cxnSp>
          <p:nvCxnSpPr>
            <p:cNvPr id="4698" name="Google Shape;4698;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699" name="Google Shape;4699;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4700" name="Google Shape;4700;p10"/>
          <p:cNvSpPr txBox="1"/>
          <p:nvPr/>
        </p:nvSpPr>
        <p:spPr>
          <a:xfrm>
            <a:off x="8890504" y="5323234"/>
            <a:ext cx="2309950"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Pesan ringkas &amp; persuasif tentang penawaran</a:t>
            </a:r>
            <a:endParaRPr b="0" sz="1400" cap="none">
              <a:solidFill>
                <a:schemeClr val="dk1"/>
              </a:solidFill>
              <a:latin typeface="Open Sans"/>
              <a:ea typeface="Open Sans"/>
              <a:cs typeface="Open Sans"/>
              <a:sym typeface="Open Sans"/>
            </a:endParaRPr>
          </a:p>
        </p:txBody>
      </p:sp>
      <p:grpSp>
        <p:nvGrpSpPr>
          <p:cNvPr id="4701" name="Google Shape;4701;p10"/>
          <p:cNvGrpSpPr/>
          <p:nvPr/>
        </p:nvGrpSpPr>
        <p:grpSpPr>
          <a:xfrm>
            <a:off x="7304855" y="4364792"/>
            <a:ext cx="4135594" cy="749477"/>
            <a:chOff x="7304855" y="4364792"/>
            <a:chExt cx="4135594" cy="749477"/>
          </a:xfrm>
        </p:grpSpPr>
        <p:sp>
          <p:nvSpPr>
            <p:cNvPr id="4702" name="Google Shape;4702;p10"/>
            <p:cNvSpPr txBox="1"/>
            <p:nvPr/>
          </p:nvSpPr>
          <p:spPr>
            <a:xfrm>
              <a:off x="8731098" y="4364792"/>
              <a:ext cx="2709351"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PROMOSI PENJUALAN YANG MENARIK</a:t>
              </a:r>
              <a:endParaRPr b="1" sz="1800">
                <a:solidFill>
                  <a:schemeClr val="dk1"/>
                </a:solidFill>
                <a:latin typeface="Barlow SemiBold"/>
                <a:ea typeface="Barlow SemiBold"/>
                <a:cs typeface="Barlow SemiBold"/>
                <a:sym typeface="Barlow SemiBold"/>
              </a:endParaRPr>
            </a:p>
          </p:txBody>
        </p:sp>
        <p:grpSp>
          <p:nvGrpSpPr>
            <p:cNvPr id="4703" name="Google Shape;4703;p10"/>
            <p:cNvGrpSpPr/>
            <p:nvPr/>
          </p:nvGrpSpPr>
          <p:grpSpPr>
            <a:xfrm>
              <a:off x="7304855" y="5114269"/>
              <a:ext cx="3667860" cy="0"/>
              <a:chOff x="7304855" y="5114269"/>
              <a:chExt cx="3667860" cy="0"/>
            </a:xfrm>
          </p:grpSpPr>
          <p:cxnSp>
            <p:nvCxnSpPr>
              <p:cNvPr id="4704" name="Google Shape;4704;p10"/>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705" name="Google Shape;4705;p10"/>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4706" name="Google Shape;4706;p10"/>
          <p:cNvSpPr txBox="1"/>
          <p:nvPr/>
        </p:nvSpPr>
        <p:spPr>
          <a:xfrm>
            <a:off x="9525780" y="2483167"/>
            <a:ext cx="239712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Peta jalan strategis untuk memandu dan menyelaraskan upaya penjualan</a:t>
            </a:r>
            <a:endParaRPr sz="1400">
              <a:solidFill>
                <a:schemeClr val="dk1"/>
              </a:solidFill>
              <a:latin typeface="Open Sans"/>
              <a:ea typeface="Open Sans"/>
              <a:cs typeface="Open Sans"/>
              <a:sym typeface="Open Sans"/>
            </a:endParaRPr>
          </a:p>
        </p:txBody>
      </p:sp>
      <p:grpSp>
        <p:nvGrpSpPr>
          <p:cNvPr id="4707" name="Google Shape;4707;p10"/>
          <p:cNvGrpSpPr/>
          <p:nvPr/>
        </p:nvGrpSpPr>
        <p:grpSpPr>
          <a:xfrm>
            <a:off x="8501591" y="1570659"/>
            <a:ext cx="3248848" cy="703544"/>
            <a:chOff x="8501591" y="1570659"/>
            <a:chExt cx="3248848" cy="703544"/>
          </a:xfrm>
        </p:grpSpPr>
        <p:sp>
          <p:nvSpPr>
            <p:cNvPr id="4708" name="Google Shape;4708;p10"/>
            <p:cNvSpPr txBox="1"/>
            <p:nvPr/>
          </p:nvSpPr>
          <p:spPr>
            <a:xfrm>
              <a:off x="9401412" y="1570659"/>
              <a:ext cx="234902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NILAI RENCANA PENJUALAN</a:t>
              </a:r>
              <a:endParaRPr b="1" sz="1800">
                <a:solidFill>
                  <a:schemeClr val="dk1"/>
                </a:solidFill>
                <a:latin typeface="Barlow SemiBold"/>
                <a:ea typeface="Barlow SemiBold"/>
                <a:cs typeface="Barlow SemiBold"/>
                <a:sym typeface="Barlow SemiBold"/>
              </a:endParaRPr>
            </a:p>
          </p:txBody>
        </p:sp>
        <p:grpSp>
          <p:nvGrpSpPr>
            <p:cNvPr id="4709" name="Google Shape;4709;p10"/>
            <p:cNvGrpSpPr/>
            <p:nvPr/>
          </p:nvGrpSpPr>
          <p:grpSpPr>
            <a:xfrm>
              <a:off x="8501591" y="2274203"/>
              <a:ext cx="3217925" cy="0"/>
              <a:chOff x="8501591" y="2274203"/>
              <a:chExt cx="3217925" cy="0"/>
            </a:xfrm>
          </p:grpSpPr>
          <p:cxnSp>
            <p:nvCxnSpPr>
              <p:cNvPr id="4710" name="Google Shape;4710;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711" name="Google Shape;4711;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80"/>
                                        </p:tgtEl>
                                        <p:attrNameLst>
                                          <p:attrName>style.visibility</p:attrName>
                                        </p:attrNameLst>
                                      </p:cBhvr>
                                      <p:to>
                                        <p:strVal val="visible"/>
                                      </p:to>
                                    </p:set>
                                    <p:anim calcmode="lin" valueType="num">
                                      <p:cBhvr additive="base">
                                        <p:cTn dur="500"/>
                                        <p:tgtEl>
                                          <p:spTgt spid="4680"/>
                                        </p:tgtEl>
                                        <p:attrNameLst>
                                          <p:attrName>ppt_w</p:attrName>
                                        </p:attrNameLst>
                                      </p:cBhvr>
                                      <p:tavLst>
                                        <p:tav fmla="" tm="0">
                                          <p:val>
                                            <p:strVal val="0"/>
                                          </p:val>
                                        </p:tav>
                                        <p:tav fmla="" tm="100000">
                                          <p:val>
                                            <p:strVal val="#ppt_w"/>
                                          </p:val>
                                        </p:tav>
                                      </p:tavLst>
                                    </p:anim>
                                    <p:anim calcmode="lin" valueType="num">
                                      <p:cBhvr additive="base">
                                        <p:cTn dur="500"/>
                                        <p:tgtEl>
                                          <p:spTgt spid="468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87"/>
                                        </p:tgtEl>
                                        <p:attrNameLst>
                                          <p:attrName>style.visibility</p:attrName>
                                        </p:attrNameLst>
                                      </p:cBhvr>
                                      <p:to>
                                        <p:strVal val="visible"/>
                                      </p:to>
                                    </p:set>
                                    <p:anim calcmode="lin" valueType="num">
                                      <p:cBhvr additive="base">
                                        <p:cTn dur="500"/>
                                        <p:tgtEl>
                                          <p:spTgt spid="4687"/>
                                        </p:tgtEl>
                                        <p:attrNameLst>
                                          <p:attrName>ppt_w</p:attrName>
                                        </p:attrNameLst>
                                      </p:cBhvr>
                                      <p:tavLst>
                                        <p:tav fmla="" tm="0">
                                          <p:val>
                                            <p:strVal val="0"/>
                                          </p:val>
                                        </p:tav>
                                        <p:tav fmla="" tm="100000">
                                          <p:val>
                                            <p:strVal val="#ppt_w"/>
                                          </p:val>
                                        </p:tav>
                                      </p:tavLst>
                                    </p:anim>
                                    <p:anim calcmode="lin" valueType="num">
                                      <p:cBhvr additive="base">
                                        <p:cTn dur="500"/>
                                        <p:tgtEl>
                                          <p:spTgt spid="46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73"/>
                                        </p:tgtEl>
                                        <p:attrNameLst>
                                          <p:attrName>style.visibility</p:attrName>
                                        </p:attrNameLst>
                                      </p:cBhvr>
                                      <p:to>
                                        <p:strVal val="visible"/>
                                      </p:to>
                                    </p:set>
                                    <p:anim calcmode="lin" valueType="num">
                                      <p:cBhvr additive="base">
                                        <p:cTn dur="500"/>
                                        <p:tgtEl>
                                          <p:spTgt spid="4673"/>
                                        </p:tgtEl>
                                        <p:attrNameLst>
                                          <p:attrName>ppt_w</p:attrName>
                                        </p:attrNameLst>
                                      </p:cBhvr>
                                      <p:tavLst>
                                        <p:tav fmla="" tm="0">
                                          <p:val>
                                            <p:strVal val="0"/>
                                          </p:val>
                                        </p:tav>
                                        <p:tav fmla="" tm="100000">
                                          <p:val>
                                            <p:strVal val="#ppt_w"/>
                                          </p:val>
                                        </p:tav>
                                      </p:tavLst>
                                    </p:anim>
                                    <p:anim calcmode="lin" valueType="num">
                                      <p:cBhvr additive="base">
                                        <p:cTn dur="500"/>
                                        <p:tgtEl>
                                          <p:spTgt spid="467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5" name="Shape 4715"/>
        <p:cNvGrpSpPr/>
        <p:nvPr/>
      </p:nvGrpSpPr>
      <p:grpSpPr>
        <a:xfrm>
          <a:off x="0" y="0"/>
          <a:ext cx="0" cy="0"/>
          <a:chOff x="0" y="0"/>
          <a:chExt cx="0" cy="0"/>
        </a:xfrm>
      </p:grpSpPr>
      <p:sp>
        <p:nvSpPr>
          <p:cNvPr id="4716" name="Google Shape;4716;p11"/>
          <p:cNvSpPr txBox="1"/>
          <p:nvPr>
            <p:ph type="ctrTitle"/>
          </p:nvPr>
        </p:nvSpPr>
        <p:spPr>
          <a:xfrm>
            <a:off x="1524000" y="139130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The Sales Process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0" name="Shape 4720"/>
        <p:cNvGrpSpPr/>
        <p:nvPr/>
      </p:nvGrpSpPr>
      <p:grpSpPr>
        <a:xfrm>
          <a:off x="0" y="0"/>
          <a:ext cx="0" cy="0"/>
          <a:chOff x="0" y="0"/>
          <a:chExt cx="0" cy="0"/>
        </a:xfrm>
      </p:grpSpPr>
      <p:sp>
        <p:nvSpPr>
          <p:cNvPr id="4721" name="Google Shape;4721;p12"/>
          <p:cNvSpPr txBox="1"/>
          <p:nvPr>
            <p:ph type="ctrTitle"/>
          </p:nvPr>
        </p:nvSpPr>
        <p:spPr>
          <a:xfrm>
            <a:off x="360000" y="308292"/>
            <a:ext cx="11484000" cy="861774"/>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2800"/>
              <a:buFont typeface="Barlow"/>
              <a:buNone/>
            </a:pPr>
            <a:r>
              <a:rPr lang="en-US" sz="2800">
                <a:latin typeface="Barlow"/>
                <a:ea typeface="Barlow"/>
                <a:cs typeface="Barlow"/>
                <a:sym typeface="Barlow"/>
              </a:rPr>
              <a:t>Tidak peduli seberapa inovatif ide Anda, itu membutuhkan pelanggan untuk berkembang.</a:t>
            </a:r>
            <a:endParaRPr b="0" i="0" sz="2800" u="none" cap="none" strike="noStrike">
              <a:latin typeface="Barlow"/>
              <a:ea typeface="Barlow"/>
              <a:cs typeface="Barlow"/>
              <a:sym typeface="Barlow"/>
            </a:endParaRPr>
          </a:p>
        </p:txBody>
      </p:sp>
      <p:sp>
        <p:nvSpPr>
          <p:cNvPr id="4722" name="Google Shape;4722;p12"/>
          <p:cNvSpPr txBox="1"/>
          <p:nvPr>
            <p:ph idx="9" type="body"/>
          </p:nvPr>
        </p:nvSpPr>
        <p:spPr>
          <a:xfrm>
            <a:off x="585355" y="4402172"/>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1800"/>
              <a:buNone/>
            </a:pPr>
            <a:r>
              <a:rPr lang="en-US">
                <a:solidFill>
                  <a:schemeClr val="dk2"/>
                </a:solidFill>
              </a:rPr>
              <a:t>PENDAPATAN </a:t>
            </a:r>
            <a:br>
              <a:rPr lang="en-US">
                <a:solidFill>
                  <a:schemeClr val="dk2"/>
                </a:solidFill>
              </a:rPr>
            </a:br>
            <a:r>
              <a:rPr lang="en-US">
                <a:solidFill>
                  <a:schemeClr val="dk2"/>
                </a:solidFill>
              </a:rPr>
              <a:t>GENERASI</a:t>
            </a:r>
            <a:endParaRPr/>
          </a:p>
        </p:txBody>
      </p:sp>
      <p:sp>
        <p:nvSpPr>
          <p:cNvPr id="4723" name="Google Shape;4723;p12"/>
          <p:cNvSpPr txBox="1"/>
          <p:nvPr>
            <p:ph idx="14" type="body"/>
          </p:nvPr>
        </p:nvSpPr>
        <p:spPr>
          <a:xfrm>
            <a:off x="3412720" y="4402172"/>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1800"/>
              <a:buNone/>
            </a:pPr>
            <a:r>
              <a:rPr lang="en-US">
                <a:solidFill>
                  <a:schemeClr val="dk2"/>
                </a:solidFill>
              </a:rPr>
              <a:t>AKUISISI PELANGGAN</a:t>
            </a:r>
            <a:endParaRPr/>
          </a:p>
        </p:txBody>
      </p:sp>
      <p:sp>
        <p:nvSpPr>
          <p:cNvPr id="4724" name="Google Shape;4724;p12"/>
          <p:cNvSpPr txBox="1"/>
          <p:nvPr>
            <p:ph idx="16" type="body"/>
          </p:nvPr>
        </p:nvSpPr>
        <p:spPr>
          <a:xfrm>
            <a:off x="6216191" y="4366412"/>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1800"/>
              <a:buNone/>
            </a:pPr>
            <a:r>
              <a:rPr lang="en-US">
                <a:solidFill>
                  <a:schemeClr val="dk2"/>
                </a:solidFill>
              </a:rPr>
              <a:t>VALIDASI PASAR</a:t>
            </a:r>
            <a:endParaRPr/>
          </a:p>
        </p:txBody>
      </p:sp>
      <p:sp>
        <p:nvSpPr>
          <p:cNvPr id="4725" name="Google Shape;4725;p12"/>
          <p:cNvSpPr txBox="1"/>
          <p:nvPr>
            <p:ph idx="18" type="body"/>
          </p:nvPr>
        </p:nvSpPr>
        <p:spPr>
          <a:xfrm>
            <a:off x="9091654" y="4397370"/>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1800"/>
              <a:buNone/>
            </a:pPr>
            <a:r>
              <a:rPr lang="en-US">
                <a:solidFill>
                  <a:schemeClr val="dk2"/>
                </a:solidFill>
              </a:rPr>
              <a:t>MEMBANGUN HUBUNGAN</a:t>
            </a:r>
            <a:endParaRPr/>
          </a:p>
        </p:txBody>
      </p:sp>
      <p:pic>
        <p:nvPicPr>
          <p:cNvPr descr="Megaphone1 outline" id="4726" name="Google Shape;4726;p12"/>
          <p:cNvPicPr preferRelativeResize="0"/>
          <p:nvPr/>
        </p:nvPicPr>
        <p:blipFill rotWithShape="1">
          <a:blip r:embed="rId3">
            <a:alphaModFix/>
          </a:blip>
          <a:srcRect b="0" l="0" r="0" t="0"/>
          <a:stretch/>
        </p:blipFill>
        <p:spPr>
          <a:xfrm>
            <a:off x="1243280" y="2247484"/>
            <a:ext cx="900000" cy="900000"/>
          </a:xfrm>
          <a:prstGeom prst="rect">
            <a:avLst/>
          </a:prstGeom>
          <a:noFill/>
          <a:ln>
            <a:noFill/>
          </a:ln>
        </p:spPr>
      </p:pic>
      <p:pic>
        <p:nvPicPr>
          <p:cNvPr descr="Shopping cart outline" id="4727" name="Google Shape;4727;p12"/>
          <p:cNvPicPr preferRelativeResize="0"/>
          <p:nvPr/>
        </p:nvPicPr>
        <p:blipFill rotWithShape="1">
          <a:blip r:embed="rId4">
            <a:alphaModFix/>
          </a:blip>
          <a:srcRect b="0" l="0" r="0" t="0"/>
          <a:stretch/>
        </p:blipFill>
        <p:spPr>
          <a:xfrm>
            <a:off x="4338976" y="2455828"/>
            <a:ext cx="900000" cy="900000"/>
          </a:xfrm>
          <a:prstGeom prst="rect">
            <a:avLst/>
          </a:prstGeom>
          <a:noFill/>
          <a:ln>
            <a:noFill/>
          </a:ln>
        </p:spPr>
      </p:pic>
      <p:pic>
        <p:nvPicPr>
          <p:cNvPr descr="Present outline" id="4728" name="Google Shape;4728;p12"/>
          <p:cNvPicPr preferRelativeResize="0"/>
          <p:nvPr/>
        </p:nvPicPr>
        <p:blipFill rotWithShape="1">
          <a:blip r:embed="rId5">
            <a:alphaModFix/>
          </a:blip>
          <a:srcRect b="0" l="0" r="0" t="0"/>
          <a:stretch/>
        </p:blipFill>
        <p:spPr>
          <a:xfrm>
            <a:off x="7071630" y="2364888"/>
            <a:ext cx="900000" cy="900000"/>
          </a:xfrm>
          <a:prstGeom prst="rect">
            <a:avLst/>
          </a:prstGeom>
          <a:noFill/>
          <a:ln>
            <a:noFill/>
          </a:ln>
        </p:spPr>
      </p:pic>
      <p:pic>
        <p:nvPicPr>
          <p:cNvPr descr="Handshake outline" id="4729" name="Google Shape;4729;p12"/>
          <p:cNvPicPr preferRelativeResize="0"/>
          <p:nvPr/>
        </p:nvPicPr>
        <p:blipFill rotWithShape="1">
          <a:blip r:embed="rId6">
            <a:alphaModFix/>
          </a:blip>
          <a:srcRect b="0" l="0" r="0" t="0"/>
          <a:stretch/>
        </p:blipFill>
        <p:spPr>
          <a:xfrm>
            <a:off x="9851110" y="2364888"/>
            <a:ext cx="900000" cy="90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22">
                                            <p:txEl>
                                              <p:pRg end="0" st="0"/>
                                            </p:txEl>
                                          </p:spTgt>
                                        </p:tgtEl>
                                        <p:attrNameLst>
                                          <p:attrName>style.visibility</p:attrName>
                                        </p:attrNameLst>
                                      </p:cBhvr>
                                      <p:to>
                                        <p:strVal val="visible"/>
                                      </p:to>
                                    </p:set>
                                    <p:anim calcmode="lin" valueType="num">
                                      <p:cBhvr additive="base">
                                        <p:cTn dur="500"/>
                                        <p:tgtEl>
                                          <p:spTgt spid="472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23">
                                            <p:txEl>
                                              <p:pRg end="0" st="0"/>
                                            </p:txEl>
                                          </p:spTgt>
                                        </p:tgtEl>
                                        <p:attrNameLst>
                                          <p:attrName>style.visibility</p:attrName>
                                        </p:attrNameLst>
                                      </p:cBhvr>
                                      <p:to>
                                        <p:strVal val="visible"/>
                                      </p:to>
                                    </p:set>
                                    <p:anim calcmode="lin" valueType="num">
                                      <p:cBhvr additive="base">
                                        <p:cTn dur="500"/>
                                        <p:tgtEl>
                                          <p:spTgt spid="472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24">
                                            <p:txEl>
                                              <p:pRg end="0" st="0"/>
                                            </p:txEl>
                                          </p:spTgt>
                                        </p:tgtEl>
                                        <p:attrNameLst>
                                          <p:attrName>style.visibility</p:attrName>
                                        </p:attrNameLst>
                                      </p:cBhvr>
                                      <p:to>
                                        <p:strVal val="visible"/>
                                      </p:to>
                                    </p:set>
                                    <p:anim calcmode="lin" valueType="num">
                                      <p:cBhvr additive="base">
                                        <p:cTn dur="500"/>
                                        <p:tgtEl>
                                          <p:spTgt spid="472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25">
                                            <p:txEl>
                                              <p:pRg end="0" st="0"/>
                                            </p:txEl>
                                          </p:spTgt>
                                        </p:tgtEl>
                                        <p:attrNameLst>
                                          <p:attrName>style.visibility</p:attrName>
                                        </p:attrNameLst>
                                      </p:cBhvr>
                                      <p:to>
                                        <p:strVal val="visible"/>
                                      </p:to>
                                    </p:set>
                                    <p:anim calcmode="lin" valueType="num">
                                      <p:cBhvr additive="base">
                                        <p:cTn dur="500"/>
                                        <p:tgtEl>
                                          <p:spTgt spid="472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4" name="Shape 4734"/>
        <p:cNvGrpSpPr/>
        <p:nvPr/>
      </p:nvGrpSpPr>
      <p:grpSpPr>
        <a:xfrm>
          <a:off x="0" y="0"/>
          <a:ext cx="0" cy="0"/>
          <a:chOff x="0" y="0"/>
          <a:chExt cx="0" cy="0"/>
        </a:xfrm>
      </p:grpSpPr>
      <p:sp>
        <p:nvSpPr>
          <p:cNvPr id="4735" name="Google Shape;4735;p13"/>
          <p:cNvSpPr txBox="1"/>
          <p:nvPr/>
        </p:nvSpPr>
        <p:spPr>
          <a:xfrm>
            <a:off x="512400" y="490847"/>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Individual Activity</a:t>
            </a:r>
            <a:endParaRPr/>
          </a:p>
        </p:txBody>
      </p:sp>
      <p:sp>
        <p:nvSpPr>
          <p:cNvPr id="4736" name="Google Shape;4736;p13"/>
          <p:cNvSpPr/>
          <p:nvPr/>
        </p:nvSpPr>
        <p:spPr>
          <a:xfrm>
            <a:off x="437535" y="92579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Sales Process</a:t>
            </a:r>
            <a:endParaRPr b="1" sz="2400">
              <a:solidFill>
                <a:schemeClr val="accent1"/>
              </a:solidFill>
              <a:latin typeface="Barlow Medium"/>
              <a:ea typeface="Barlow Medium"/>
              <a:cs typeface="Barlow Medium"/>
              <a:sym typeface="Barlow Medium"/>
            </a:endParaRPr>
          </a:p>
        </p:txBody>
      </p:sp>
      <p:sp>
        <p:nvSpPr>
          <p:cNvPr id="4737" name="Google Shape;4737;p13"/>
          <p:cNvSpPr txBox="1"/>
          <p:nvPr/>
        </p:nvSpPr>
        <p:spPr>
          <a:xfrm>
            <a:off x="339710" y="6009715"/>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https://acc-15624.ispring.com/app/preview/32e6807e-bd2f-11ef-ab4c-1ab533d8727f</a:t>
            </a:r>
            <a:endParaRPr sz="1200">
              <a:solidFill>
                <a:schemeClr val="dk1"/>
              </a:solidFill>
            </a:endParaRPr>
          </a:p>
        </p:txBody>
      </p:sp>
      <p:sp>
        <p:nvSpPr>
          <p:cNvPr id="4738" name="Google Shape;4738;p13"/>
          <p:cNvSpPr txBox="1"/>
          <p:nvPr/>
        </p:nvSpPr>
        <p:spPr>
          <a:xfrm>
            <a:off x="7788108" y="6009715"/>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grpSp>
        <p:nvGrpSpPr>
          <p:cNvPr id="4739" name="Google Shape;4739;p13"/>
          <p:cNvGrpSpPr/>
          <p:nvPr/>
        </p:nvGrpSpPr>
        <p:grpSpPr>
          <a:xfrm>
            <a:off x="7643185" y="1968362"/>
            <a:ext cx="3392513" cy="3782651"/>
            <a:chOff x="7699026" y="1775688"/>
            <a:chExt cx="3392513" cy="3782651"/>
          </a:xfrm>
        </p:grpSpPr>
        <p:grpSp>
          <p:nvGrpSpPr>
            <p:cNvPr id="4740" name="Google Shape;4740;p13"/>
            <p:cNvGrpSpPr/>
            <p:nvPr/>
          </p:nvGrpSpPr>
          <p:grpSpPr>
            <a:xfrm>
              <a:off x="7699026" y="1775688"/>
              <a:ext cx="3392513" cy="3782651"/>
              <a:chOff x="8185976" y="1822411"/>
              <a:chExt cx="3392513" cy="3782651"/>
            </a:xfrm>
          </p:grpSpPr>
          <p:pic>
            <p:nvPicPr>
              <p:cNvPr descr="A qr code on a black background&#10;&#10;Description automatically generated" id="4741" name="Google Shape;4741;p13"/>
              <p:cNvPicPr preferRelativeResize="0"/>
              <p:nvPr/>
            </p:nvPicPr>
            <p:blipFill rotWithShape="1">
              <a:blip r:embed="rId3">
                <a:alphaModFix/>
              </a:blip>
              <a:srcRect b="0" l="0" r="0" t="0"/>
              <a:stretch/>
            </p:blipFill>
            <p:spPr>
              <a:xfrm>
                <a:off x="8185976" y="1822411"/>
                <a:ext cx="3392513" cy="3782651"/>
              </a:xfrm>
              <a:prstGeom prst="rect">
                <a:avLst/>
              </a:prstGeom>
              <a:noFill/>
              <a:ln>
                <a:noFill/>
              </a:ln>
            </p:spPr>
          </p:pic>
          <p:pic>
            <p:nvPicPr>
              <p:cNvPr descr="A qr code with a white background&#10;&#10;Description automatically generated" id="4742" name="Google Shape;4742;p13"/>
              <p:cNvPicPr preferRelativeResize="0"/>
              <p:nvPr/>
            </p:nvPicPr>
            <p:blipFill rotWithShape="1">
              <a:blip r:embed="rId4">
                <a:alphaModFix/>
              </a:blip>
              <a:srcRect b="0" l="0" r="0" t="0"/>
              <a:stretch/>
            </p:blipFill>
            <p:spPr>
              <a:xfrm>
                <a:off x="8621071" y="1963342"/>
                <a:ext cx="2566777" cy="2566777"/>
              </a:xfrm>
              <a:prstGeom prst="rect">
                <a:avLst/>
              </a:prstGeom>
              <a:noFill/>
              <a:ln>
                <a:noFill/>
              </a:ln>
            </p:spPr>
          </p:pic>
        </p:grpSp>
        <p:pic>
          <p:nvPicPr>
            <p:cNvPr descr="A qr code with a white background&#10;&#10;Description automatically generated" id="4743" name="Google Shape;4743;p13"/>
            <p:cNvPicPr preferRelativeResize="0"/>
            <p:nvPr/>
          </p:nvPicPr>
          <p:blipFill rotWithShape="1">
            <a:blip r:embed="rId5">
              <a:alphaModFix/>
            </a:blip>
            <a:srcRect b="0" l="0" r="0" t="0"/>
            <a:stretch/>
          </p:blipFill>
          <p:spPr>
            <a:xfrm>
              <a:off x="8120162" y="1949449"/>
              <a:ext cx="2566778" cy="2566778"/>
            </a:xfrm>
            <a:prstGeom prst="rect">
              <a:avLst/>
            </a:prstGeom>
            <a:noFill/>
            <a:ln>
              <a:noFill/>
            </a:ln>
          </p:spPr>
        </p:pic>
      </p:grpSp>
      <p:pic>
        <p:nvPicPr>
          <p:cNvPr id="4744" name="Google Shape;4744;p13"/>
          <p:cNvPicPr preferRelativeResize="0"/>
          <p:nvPr/>
        </p:nvPicPr>
        <p:blipFill>
          <a:blip r:embed="rId6">
            <a:alphaModFix/>
          </a:blip>
          <a:stretch>
            <a:fillRect/>
          </a:stretch>
        </p:blipFill>
        <p:spPr>
          <a:xfrm>
            <a:off x="7788100" y="1626375"/>
            <a:ext cx="3282601" cy="3282601"/>
          </a:xfrm>
          <a:prstGeom prst="rect">
            <a:avLst/>
          </a:prstGeom>
          <a:noFill/>
          <a:ln>
            <a:noFill/>
          </a:ln>
        </p:spPr>
      </p:pic>
      <p:pic>
        <p:nvPicPr>
          <p:cNvPr id="4745" name="Google Shape;4745;p13"/>
          <p:cNvPicPr preferRelativeResize="0"/>
          <p:nvPr/>
        </p:nvPicPr>
        <p:blipFill>
          <a:blip r:embed="rId7">
            <a:alphaModFix/>
          </a:blip>
          <a:stretch>
            <a:fillRect/>
          </a:stretch>
        </p:blipFill>
        <p:spPr>
          <a:xfrm>
            <a:off x="437525" y="1968360"/>
            <a:ext cx="6538570" cy="3782676"/>
          </a:xfrm>
          <a:prstGeom prst="rect">
            <a:avLst/>
          </a:prstGeom>
          <a:noFill/>
          <a:ln>
            <a:noFill/>
          </a:ln>
        </p:spPr>
      </p:pic>
      <p:sp>
        <p:nvSpPr>
          <p:cNvPr id="4746" name="Google Shape;4746;p13"/>
          <p:cNvSpPr/>
          <p:nvPr/>
        </p:nvSpPr>
        <p:spPr>
          <a:xfrm>
            <a:off x="3154160" y="3181980"/>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747" name="Google Shape;4747;p13">
            <a:hlinkClick r:id="rId8"/>
          </p:cNvPr>
          <p:cNvSpPr/>
          <p:nvPr/>
        </p:nvSpPr>
        <p:spPr>
          <a:xfrm rot="-8100000">
            <a:off x="3343999" y="3389658"/>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1" name="Shape 4751"/>
        <p:cNvGrpSpPr/>
        <p:nvPr/>
      </p:nvGrpSpPr>
      <p:grpSpPr>
        <a:xfrm>
          <a:off x="0" y="0"/>
          <a:ext cx="0" cy="0"/>
          <a:chOff x="0" y="0"/>
          <a:chExt cx="0" cy="0"/>
        </a:xfrm>
      </p:grpSpPr>
      <p:grpSp>
        <p:nvGrpSpPr>
          <p:cNvPr id="4752" name="Google Shape;4752;p14"/>
          <p:cNvGrpSpPr/>
          <p:nvPr/>
        </p:nvGrpSpPr>
        <p:grpSpPr>
          <a:xfrm>
            <a:off x="1317173" y="2998383"/>
            <a:ext cx="10561526" cy="677472"/>
            <a:chOff x="0" y="3176183"/>
            <a:chExt cx="10561526" cy="677472"/>
          </a:xfrm>
        </p:grpSpPr>
        <p:sp>
          <p:nvSpPr>
            <p:cNvPr id="4753" name="Google Shape;4753;p14"/>
            <p:cNvSpPr/>
            <p:nvPr/>
          </p:nvSpPr>
          <p:spPr>
            <a:xfrm>
              <a:off x="0" y="3193029"/>
              <a:ext cx="1651566" cy="660626"/>
            </a:xfrm>
            <a:prstGeom prst="chevron">
              <a:avLst>
                <a:gd fmla="val 50000" name="adj"/>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14"/>
            <p:cNvSpPr txBox="1"/>
            <p:nvPr/>
          </p:nvSpPr>
          <p:spPr>
            <a:xfrm>
              <a:off x="33031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Arial"/>
                <a:buNone/>
              </a:pPr>
              <a:r>
                <a:rPr b="0" i="0" lang="en-US" sz="1200">
                  <a:solidFill>
                    <a:schemeClr val="lt1"/>
                  </a:solidFill>
                  <a:latin typeface="Arial"/>
                  <a:ea typeface="Arial"/>
                  <a:cs typeface="Arial"/>
                  <a:sym typeface="Arial"/>
                </a:rPr>
                <a:t>Prospectin</a:t>
              </a:r>
              <a:r>
                <a:rPr b="0" i="0" lang="en-US" sz="1200">
                  <a:solidFill>
                    <a:schemeClr val="lt1"/>
                  </a:solidFill>
                  <a:latin typeface="Open Sans"/>
                  <a:ea typeface="Open Sans"/>
                  <a:cs typeface="Open Sans"/>
                  <a:sym typeface="Open Sans"/>
                </a:rPr>
                <a:t>g</a:t>
              </a:r>
              <a:endParaRPr sz="1200">
                <a:solidFill>
                  <a:schemeClr val="lt1"/>
                </a:solidFill>
                <a:latin typeface="Open Sans"/>
                <a:ea typeface="Open Sans"/>
                <a:cs typeface="Open Sans"/>
                <a:sym typeface="Open Sans"/>
              </a:endParaRPr>
            </a:p>
          </p:txBody>
        </p:sp>
        <p:sp>
          <p:nvSpPr>
            <p:cNvPr id="4755" name="Google Shape;4755;p14"/>
            <p:cNvSpPr/>
            <p:nvPr/>
          </p:nvSpPr>
          <p:spPr>
            <a:xfrm>
              <a:off x="1486410" y="3193029"/>
              <a:ext cx="1651566" cy="660626"/>
            </a:xfrm>
            <a:prstGeom prst="chevron">
              <a:avLst>
                <a:gd fmla="val 50000" name="adj"/>
              </a:avLst>
            </a:prstGeom>
            <a:solidFill>
              <a:schemeClr val="dk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14"/>
            <p:cNvSpPr txBox="1"/>
            <p:nvPr/>
          </p:nvSpPr>
          <p:spPr>
            <a:xfrm>
              <a:off x="181672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0" i="0" lang="en-US" sz="1200">
                  <a:solidFill>
                    <a:schemeClr val="lt1"/>
                  </a:solidFill>
                  <a:latin typeface="Open Sans"/>
                  <a:ea typeface="Open Sans"/>
                  <a:cs typeface="Open Sans"/>
                  <a:sym typeface="Open Sans"/>
                </a:rPr>
                <a:t>Qualification</a:t>
              </a:r>
              <a:endParaRPr sz="1200">
                <a:solidFill>
                  <a:schemeClr val="lt1"/>
                </a:solidFill>
                <a:latin typeface="Open Sans"/>
                <a:ea typeface="Open Sans"/>
                <a:cs typeface="Open Sans"/>
                <a:sym typeface="Open Sans"/>
              </a:endParaRPr>
            </a:p>
          </p:txBody>
        </p:sp>
        <p:sp>
          <p:nvSpPr>
            <p:cNvPr id="4757" name="Google Shape;4757;p14"/>
            <p:cNvSpPr/>
            <p:nvPr/>
          </p:nvSpPr>
          <p:spPr>
            <a:xfrm>
              <a:off x="2972820" y="3193029"/>
              <a:ext cx="1651566" cy="660626"/>
            </a:xfrm>
            <a:prstGeom prst="chevron">
              <a:avLst>
                <a:gd fmla="val 50000" name="adj"/>
              </a:avLst>
            </a:prstGeom>
            <a:solidFill>
              <a:srgbClr val="BFBFB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14"/>
            <p:cNvSpPr txBox="1"/>
            <p:nvPr/>
          </p:nvSpPr>
          <p:spPr>
            <a:xfrm>
              <a:off x="330313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dk1"/>
                </a:buClr>
                <a:buSzPts val="1200"/>
                <a:buFont typeface="Open Sans"/>
                <a:buNone/>
              </a:pPr>
              <a:r>
                <a:rPr b="0" i="0" lang="en-US" sz="1200">
                  <a:solidFill>
                    <a:schemeClr val="dk1"/>
                  </a:solidFill>
                  <a:latin typeface="Open Sans"/>
                  <a:ea typeface="Open Sans"/>
                  <a:cs typeface="Open Sans"/>
                  <a:sym typeface="Open Sans"/>
                </a:rPr>
                <a:t>Engagement</a:t>
              </a:r>
              <a:endParaRPr sz="1200">
                <a:solidFill>
                  <a:schemeClr val="dk1"/>
                </a:solidFill>
                <a:latin typeface="Open Sans"/>
                <a:ea typeface="Open Sans"/>
                <a:cs typeface="Open Sans"/>
                <a:sym typeface="Open Sans"/>
              </a:endParaRPr>
            </a:p>
          </p:txBody>
        </p:sp>
        <p:sp>
          <p:nvSpPr>
            <p:cNvPr id="4759" name="Google Shape;4759;p14"/>
            <p:cNvSpPr/>
            <p:nvPr/>
          </p:nvSpPr>
          <p:spPr>
            <a:xfrm>
              <a:off x="4459230" y="3193029"/>
              <a:ext cx="1651566" cy="660626"/>
            </a:xfrm>
            <a:prstGeom prst="chevron">
              <a:avLst>
                <a:gd fmla="val 50000" name="adj"/>
              </a:avLst>
            </a:prstGeom>
            <a:solidFill>
              <a:srgbClr val="BF202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14"/>
            <p:cNvSpPr txBox="1"/>
            <p:nvPr/>
          </p:nvSpPr>
          <p:spPr>
            <a:xfrm>
              <a:off x="478954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0" i="0" lang="en-US" sz="1200">
                  <a:solidFill>
                    <a:schemeClr val="lt1"/>
                  </a:solidFill>
                  <a:latin typeface="Open Sans"/>
                  <a:ea typeface="Open Sans"/>
                  <a:cs typeface="Open Sans"/>
                  <a:sym typeface="Open Sans"/>
                </a:rPr>
                <a:t>Pitch your solution</a:t>
              </a:r>
              <a:endParaRPr sz="1200">
                <a:solidFill>
                  <a:schemeClr val="lt1"/>
                </a:solidFill>
                <a:latin typeface="Open Sans"/>
                <a:ea typeface="Open Sans"/>
                <a:cs typeface="Open Sans"/>
                <a:sym typeface="Open Sans"/>
              </a:endParaRPr>
            </a:p>
          </p:txBody>
        </p:sp>
        <p:sp>
          <p:nvSpPr>
            <p:cNvPr id="4761" name="Google Shape;4761;p14"/>
            <p:cNvSpPr/>
            <p:nvPr/>
          </p:nvSpPr>
          <p:spPr>
            <a:xfrm>
              <a:off x="5945640" y="3193029"/>
              <a:ext cx="1651566" cy="660626"/>
            </a:xfrm>
            <a:prstGeom prst="chevron">
              <a:avLst>
                <a:gd fmla="val 50000" name="adj"/>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14"/>
            <p:cNvSpPr txBox="1"/>
            <p:nvPr/>
          </p:nvSpPr>
          <p:spPr>
            <a:xfrm>
              <a:off x="627595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lang="en-US" sz="1200">
                  <a:solidFill>
                    <a:schemeClr val="lt1"/>
                  </a:solidFill>
                  <a:latin typeface="Open Sans"/>
                  <a:ea typeface="Open Sans"/>
                  <a:cs typeface="Open Sans"/>
                  <a:sym typeface="Open Sans"/>
                </a:rPr>
                <a:t>Negotiations</a:t>
              </a:r>
              <a:endParaRPr/>
            </a:p>
          </p:txBody>
        </p:sp>
        <p:sp>
          <p:nvSpPr>
            <p:cNvPr id="4763" name="Google Shape;4763;p14"/>
            <p:cNvSpPr/>
            <p:nvPr/>
          </p:nvSpPr>
          <p:spPr>
            <a:xfrm>
              <a:off x="7432050" y="3193029"/>
              <a:ext cx="1651566" cy="660626"/>
            </a:xfrm>
            <a:prstGeom prst="chevron">
              <a:avLst>
                <a:gd fmla="val 50000" name="adj"/>
              </a:avLst>
            </a:prstGeom>
            <a:solidFill>
              <a:schemeClr val="dk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14"/>
            <p:cNvSpPr txBox="1"/>
            <p:nvPr/>
          </p:nvSpPr>
          <p:spPr>
            <a:xfrm>
              <a:off x="776236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1" i="0" lang="en-US" sz="1200">
                  <a:solidFill>
                    <a:schemeClr val="lt1"/>
                  </a:solidFill>
                  <a:latin typeface="Open Sans"/>
                  <a:ea typeface="Open Sans"/>
                  <a:cs typeface="Open Sans"/>
                  <a:sym typeface="Open Sans"/>
                </a:rPr>
                <a:t>Close the sale</a:t>
              </a:r>
              <a:endParaRPr sz="1200">
                <a:solidFill>
                  <a:schemeClr val="lt1"/>
                </a:solidFill>
                <a:latin typeface="Open Sans"/>
                <a:ea typeface="Open Sans"/>
                <a:cs typeface="Open Sans"/>
                <a:sym typeface="Open Sans"/>
              </a:endParaRPr>
            </a:p>
          </p:txBody>
        </p:sp>
        <p:sp>
          <p:nvSpPr>
            <p:cNvPr id="4765" name="Google Shape;4765;p14"/>
            <p:cNvSpPr/>
            <p:nvPr/>
          </p:nvSpPr>
          <p:spPr>
            <a:xfrm>
              <a:off x="8909960" y="3176183"/>
              <a:ext cx="1651566" cy="660626"/>
            </a:xfrm>
            <a:prstGeom prst="chevron">
              <a:avLst>
                <a:gd fmla="val 50000" name="adj"/>
              </a:avLst>
            </a:prstGeom>
            <a:solidFill>
              <a:srgbClr val="BFBFB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14"/>
            <p:cNvSpPr txBox="1"/>
            <p:nvPr/>
          </p:nvSpPr>
          <p:spPr>
            <a:xfrm>
              <a:off x="9240273" y="3176183"/>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dk1"/>
                </a:buClr>
                <a:buSzPts val="1200"/>
                <a:buFont typeface="Open Sans"/>
                <a:buNone/>
              </a:pPr>
              <a:r>
                <a:rPr lang="en-US" sz="1200">
                  <a:solidFill>
                    <a:schemeClr val="dk1"/>
                  </a:solidFill>
                  <a:latin typeface="Open Sans"/>
                  <a:ea typeface="Open Sans"/>
                  <a:cs typeface="Open Sans"/>
                  <a:sym typeface="Open Sans"/>
                </a:rPr>
                <a:t>Stay in touch</a:t>
              </a:r>
              <a:endParaRPr/>
            </a:p>
          </p:txBody>
        </p:sp>
      </p:grpSp>
      <p:sp>
        <p:nvSpPr>
          <p:cNvPr id="4767" name="Google Shape;4767;p14"/>
          <p:cNvSpPr txBox="1"/>
          <p:nvPr/>
        </p:nvSpPr>
        <p:spPr>
          <a:xfrm>
            <a:off x="1458685" y="1253537"/>
            <a:ext cx="14913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Identifikasi dan teliti prospek potensial</a:t>
            </a:r>
            <a:endParaRPr sz="1600">
              <a:solidFill>
                <a:schemeClr val="dk1"/>
              </a:solidFill>
              <a:latin typeface="Barlow"/>
              <a:ea typeface="Barlow"/>
              <a:cs typeface="Barlow"/>
              <a:sym typeface="Barlow"/>
            </a:endParaRPr>
          </a:p>
        </p:txBody>
      </p:sp>
      <p:sp>
        <p:nvSpPr>
          <p:cNvPr id="4768" name="Google Shape;4768;p14"/>
          <p:cNvSpPr txBox="1"/>
          <p:nvPr/>
        </p:nvSpPr>
        <p:spPr>
          <a:xfrm>
            <a:off x="2824844" y="4741043"/>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Melakukan panggilan penemuan untuk memahami kebutuhan dan tantangan prospek</a:t>
            </a:r>
            <a:endParaRPr sz="1600">
              <a:solidFill>
                <a:schemeClr val="dk1"/>
              </a:solidFill>
              <a:latin typeface="Barlow"/>
              <a:ea typeface="Barlow"/>
              <a:cs typeface="Barlow"/>
              <a:sym typeface="Barlow"/>
            </a:endParaRPr>
          </a:p>
        </p:txBody>
      </p:sp>
      <p:sp>
        <p:nvSpPr>
          <p:cNvPr id="4769" name="Google Shape;4769;p14"/>
          <p:cNvSpPr txBox="1"/>
          <p:nvPr/>
        </p:nvSpPr>
        <p:spPr>
          <a:xfrm>
            <a:off x="4218213" y="514874"/>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Menyediakan konten dan sumber daya pendidikan yang relevan dengan kebutuhan prospek</a:t>
            </a:r>
            <a:endParaRPr sz="1600">
              <a:solidFill>
                <a:schemeClr val="dk1"/>
              </a:solidFill>
              <a:latin typeface="Barlow"/>
              <a:ea typeface="Barlow"/>
              <a:cs typeface="Barlow"/>
              <a:sym typeface="Barlow"/>
            </a:endParaRPr>
          </a:p>
        </p:txBody>
      </p:sp>
      <p:sp>
        <p:nvSpPr>
          <p:cNvPr id="4770" name="Google Shape;4770;p14"/>
          <p:cNvSpPr txBox="1"/>
          <p:nvPr/>
        </p:nvSpPr>
        <p:spPr>
          <a:xfrm>
            <a:off x="5763986" y="4741043"/>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Kembangkan proposal khusus yang menguraikan solusi dan proposisi nilai Anda, jika diperlukan</a:t>
            </a:r>
            <a:endParaRPr sz="1600">
              <a:solidFill>
                <a:schemeClr val="dk1"/>
              </a:solidFill>
              <a:latin typeface="Barlow"/>
              <a:ea typeface="Barlow"/>
              <a:cs typeface="Barlow"/>
              <a:sym typeface="Barlow"/>
            </a:endParaRPr>
          </a:p>
        </p:txBody>
      </p:sp>
      <p:sp>
        <p:nvSpPr>
          <p:cNvPr id="4771" name="Google Shape;4771;p14"/>
          <p:cNvSpPr txBox="1"/>
          <p:nvPr/>
        </p:nvSpPr>
        <p:spPr>
          <a:xfrm>
            <a:off x="7168248" y="1007316"/>
            <a:ext cx="1491342"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Diskusikan dan negosiasikan persyaratan proposal</a:t>
            </a:r>
            <a:endParaRPr sz="1600">
              <a:solidFill>
                <a:schemeClr val="dk1"/>
              </a:solidFill>
              <a:latin typeface="Barlow"/>
              <a:ea typeface="Barlow"/>
              <a:cs typeface="Barlow"/>
              <a:sym typeface="Barlow"/>
            </a:endParaRPr>
          </a:p>
        </p:txBody>
      </p:sp>
      <p:sp>
        <p:nvSpPr>
          <p:cNvPr id="4772" name="Google Shape;4772;p14"/>
          <p:cNvSpPr txBox="1"/>
          <p:nvPr/>
        </p:nvSpPr>
        <p:spPr>
          <a:xfrm>
            <a:off x="8866418" y="4741043"/>
            <a:ext cx="14913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Selesaikan kontrak, pembayaran, dan dokumen</a:t>
            </a:r>
            <a:endParaRPr sz="1600">
              <a:solidFill>
                <a:schemeClr val="dk1"/>
              </a:solidFill>
              <a:latin typeface="Barlow"/>
              <a:ea typeface="Barlow"/>
              <a:cs typeface="Barlow"/>
              <a:sym typeface="Barlow"/>
            </a:endParaRPr>
          </a:p>
        </p:txBody>
      </p:sp>
      <p:sp>
        <p:nvSpPr>
          <p:cNvPr id="4773" name="Google Shape;4773;p14"/>
          <p:cNvSpPr txBox="1"/>
          <p:nvPr/>
        </p:nvSpPr>
        <p:spPr>
          <a:xfrm>
            <a:off x="10161819" y="1253537"/>
            <a:ext cx="1491342"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Selesaikan masalah, dapatkan referensi / perpanjangan</a:t>
            </a:r>
            <a:endParaRPr sz="1600">
              <a:solidFill>
                <a:srgbClr val="1F1F1F"/>
              </a:solidFill>
              <a:latin typeface="Barlow"/>
              <a:ea typeface="Barlow"/>
              <a:cs typeface="Barlow"/>
              <a:sym typeface="Barlow"/>
            </a:endParaRPr>
          </a:p>
        </p:txBody>
      </p:sp>
      <p:cxnSp>
        <p:nvCxnSpPr>
          <p:cNvPr id="4774" name="Google Shape;4774;p14"/>
          <p:cNvCxnSpPr/>
          <p:nvPr/>
        </p:nvCxnSpPr>
        <p:spPr>
          <a:xfrm>
            <a:off x="2209801" y="208453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775" name="Google Shape;4775;p14"/>
          <p:cNvCxnSpPr/>
          <p:nvPr/>
        </p:nvCxnSpPr>
        <p:spPr>
          <a:xfrm>
            <a:off x="4974772" y="2084534"/>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776" name="Google Shape;4776;p14"/>
          <p:cNvCxnSpPr/>
          <p:nvPr/>
        </p:nvCxnSpPr>
        <p:spPr>
          <a:xfrm>
            <a:off x="7968344" y="208453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777" name="Google Shape;4777;p14"/>
          <p:cNvCxnSpPr>
            <a:stCxn id="4773" idx="2"/>
          </p:cNvCxnSpPr>
          <p:nvPr/>
        </p:nvCxnSpPr>
        <p:spPr>
          <a:xfrm>
            <a:off x="10907490" y="2576976"/>
            <a:ext cx="0" cy="449400"/>
          </a:xfrm>
          <a:prstGeom prst="straightConnector1">
            <a:avLst/>
          </a:prstGeom>
          <a:noFill/>
          <a:ln cap="flat" cmpd="sng" w="12700">
            <a:solidFill>
              <a:schemeClr val="dk1"/>
            </a:solidFill>
            <a:prstDash val="solid"/>
            <a:miter lim="800000"/>
            <a:headEnd len="sm" w="sm" type="none"/>
            <a:tailEnd len="med" w="med" type="triangle"/>
          </a:ln>
        </p:spPr>
      </p:cxnSp>
      <p:cxnSp>
        <p:nvCxnSpPr>
          <p:cNvPr id="4778" name="Google Shape;4778;p14"/>
          <p:cNvCxnSpPr/>
          <p:nvPr/>
        </p:nvCxnSpPr>
        <p:spPr>
          <a:xfrm rot="10800000">
            <a:off x="3570515" y="375020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779" name="Google Shape;4779;p14"/>
          <p:cNvCxnSpPr/>
          <p:nvPr/>
        </p:nvCxnSpPr>
        <p:spPr>
          <a:xfrm rot="10800000">
            <a:off x="6509657" y="3750204"/>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780" name="Google Shape;4780;p14"/>
          <p:cNvCxnSpPr/>
          <p:nvPr/>
        </p:nvCxnSpPr>
        <p:spPr>
          <a:xfrm rot="10800000">
            <a:off x="9535886" y="3750205"/>
            <a:ext cx="0" cy="941693"/>
          </a:xfrm>
          <a:prstGeom prst="straightConnector1">
            <a:avLst/>
          </a:prstGeom>
          <a:noFill/>
          <a:ln cap="flat" cmpd="sng" w="12700">
            <a:solidFill>
              <a:schemeClr val="dk1"/>
            </a:solidFill>
            <a:prstDash val="solid"/>
            <a:miter lim="800000"/>
            <a:headEnd len="sm" w="sm" type="none"/>
            <a:tailEnd len="med" w="med" type="triangle"/>
          </a:ln>
        </p:spPr>
      </p:cxnSp>
      <p:sp>
        <p:nvSpPr>
          <p:cNvPr id="4781" name="Google Shape;4781;p14"/>
          <p:cNvSpPr txBox="1"/>
          <p:nvPr/>
        </p:nvSpPr>
        <p:spPr>
          <a:xfrm rot="-5400000">
            <a:off x="-3110908" y="3075055"/>
            <a:ext cx="6858004" cy="707886"/>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Barlow"/>
                <a:ea typeface="Barlow"/>
                <a:cs typeface="Barlow"/>
                <a:sym typeface="Barlow"/>
              </a:rPr>
              <a:t>PROSES PENJUALAN</a:t>
            </a:r>
            <a:endParaRPr/>
          </a:p>
        </p:txBody>
      </p:sp>
      <p:sp>
        <p:nvSpPr>
          <p:cNvPr id="4782" name="Google Shape;4782;p14"/>
          <p:cNvSpPr/>
          <p:nvPr/>
        </p:nvSpPr>
        <p:spPr>
          <a:xfrm>
            <a:off x="2449285" y="4394142"/>
            <a:ext cx="2242456" cy="2242456"/>
          </a:xfrm>
          <a:prstGeom prst="ellipse">
            <a:avLst/>
          </a:prstGeom>
          <a:no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6" name="Shape 4786"/>
        <p:cNvGrpSpPr/>
        <p:nvPr/>
      </p:nvGrpSpPr>
      <p:grpSpPr>
        <a:xfrm>
          <a:off x="0" y="0"/>
          <a:ext cx="0" cy="0"/>
          <a:chOff x="0" y="0"/>
          <a:chExt cx="0" cy="0"/>
        </a:xfrm>
      </p:grpSpPr>
      <p:grpSp>
        <p:nvGrpSpPr>
          <p:cNvPr id="4787" name="Google Shape;4787;p15"/>
          <p:cNvGrpSpPr/>
          <p:nvPr/>
        </p:nvGrpSpPr>
        <p:grpSpPr>
          <a:xfrm>
            <a:off x="1317173" y="2998383"/>
            <a:ext cx="10561526" cy="677472"/>
            <a:chOff x="0" y="3176183"/>
            <a:chExt cx="10561526" cy="677472"/>
          </a:xfrm>
        </p:grpSpPr>
        <p:sp>
          <p:nvSpPr>
            <p:cNvPr id="4788" name="Google Shape;4788;p15"/>
            <p:cNvSpPr/>
            <p:nvPr/>
          </p:nvSpPr>
          <p:spPr>
            <a:xfrm>
              <a:off x="0" y="3193029"/>
              <a:ext cx="1651566" cy="660626"/>
            </a:xfrm>
            <a:prstGeom prst="chevron">
              <a:avLst>
                <a:gd fmla="val 50000" name="adj"/>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15"/>
            <p:cNvSpPr txBox="1"/>
            <p:nvPr/>
          </p:nvSpPr>
          <p:spPr>
            <a:xfrm>
              <a:off x="33031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Arial"/>
                <a:buNone/>
              </a:pPr>
              <a:r>
                <a:rPr b="0" i="0" lang="en-US" sz="1200">
                  <a:solidFill>
                    <a:schemeClr val="lt1"/>
                  </a:solidFill>
                  <a:latin typeface="Arial"/>
                  <a:ea typeface="Arial"/>
                  <a:cs typeface="Arial"/>
                  <a:sym typeface="Arial"/>
                </a:rPr>
                <a:t>Prospectin</a:t>
              </a:r>
              <a:r>
                <a:rPr b="0" i="0" lang="en-US" sz="1200">
                  <a:solidFill>
                    <a:schemeClr val="lt1"/>
                  </a:solidFill>
                  <a:latin typeface="Open Sans"/>
                  <a:ea typeface="Open Sans"/>
                  <a:cs typeface="Open Sans"/>
                  <a:sym typeface="Open Sans"/>
                </a:rPr>
                <a:t>g</a:t>
              </a:r>
              <a:endParaRPr sz="1200">
                <a:solidFill>
                  <a:schemeClr val="lt1"/>
                </a:solidFill>
                <a:latin typeface="Open Sans"/>
                <a:ea typeface="Open Sans"/>
                <a:cs typeface="Open Sans"/>
                <a:sym typeface="Open Sans"/>
              </a:endParaRPr>
            </a:p>
          </p:txBody>
        </p:sp>
        <p:sp>
          <p:nvSpPr>
            <p:cNvPr id="4790" name="Google Shape;4790;p15"/>
            <p:cNvSpPr/>
            <p:nvPr/>
          </p:nvSpPr>
          <p:spPr>
            <a:xfrm>
              <a:off x="1486410" y="3193029"/>
              <a:ext cx="1651566" cy="660626"/>
            </a:xfrm>
            <a:prstGeom prst="chevron">
              <a:avLst>
                <a:gd fmla="val 50000" name="adj"/>
              </a:avLst>
            </a:prstGeom>
            <a:solidFill>
              <a:schemeClr val="dk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15"/>
            <p:cNvSpPr txBox="1"/>
            <p:nvPr/>
          </p:nvSpPr>
          <p:spPr>
            <a:xfrm>
              <a:off x="181672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0" i="0" lang="en-US" sz="1200">
                  <a:solidFill>
                    <a:schemeClr val="lt1"/>
                  </a:solidFill>
                  <a:latin typeface="Open Sans"/>
                  <a:ea typeface="Open Sans"/>
                  <a:cs typeface="Open Sans"/>
                  <a:sym typeface="Open Sans"/>
                </a:rPr>
                <a:t>Qualification</a:t>
              </a:r>
              <a:endParaRPr sz="1200">
                <a:solidFill>
                  <a:schemeClr val="lt1"/>
                </a:solidFill>
                <a:latin typeface="Open Sans"/>
                <a:ea typeface="Open Sans"/>
                <a:cs typeface="Open Sans"/>
                <a:sym typeface="Open Sans"/>
              </a:endParaRPr>
            </a:p>
          </p:txBody>
        </p:sp>
        <p:sp>
          <p:nvSpPr>
            <p:cNvPr id="4792" name="Google Shape;4792;p15"/>
            <p:cNvSpPr/>
            <p:nvPr/>
          </p:nvSpPr>
          <p:spPr>
            <a:xfrm>
              <a:off x="2972820" y="3193029"/>
              <a:ext cx="1651566" cy="660626"/>
            </a:xfrm>
            <a:prstGeom prst="chevron">
              <a:avLst>
                <a:gd fmla="val 50000" name="adj"/>
              </a:avLst>
            </a:prstGeom>
            <a:solidFill>
              <a:srgbClr val="BFBFB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15"/>
            <p:cNvSpPr txBox="1"/>
            <p:nvPr/>
          </p:nvSpPr>
          <p:spPr>
            <a:xfrm>
              <a:off x="330313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dk1"/>
                </a:buClr>
                <a:buSzPts val="1200"/>
                <a:buFont typeface="Open Sans"/>
                <a:buNone/>
              </a:pPr>
              <a:r>
                <a:rPr b="0" i="0" lang="en-US" sz="1200">
                  <a:solidFill>
                    <a:schemeClr val="dk1"/>
                  </a:solidFill>
                  <a:latin typeface="Open Sans"/>
                  <a:ea typeface="Open Sans"/>
                  <a:cs typeface="Open Sans"/>
                  <a:sym typeface="Open Sans"/>
                </a:rPr>
                <a:t>Engagement</a:t>
              </a:r>
              <a:endParaRPr sz="1200">
                <a:solidFill>
                  <a:schemeClr val="dk1"/>
                </a:solidFill>
                <a:latin typeface="Open Sans"/>
                <a:ea typeface="Open Sans"/>
                <a:cs typeface="Open Sans"/>
                <a:sym typeface="Open Sans"/>
              </a:endParaRPr>
            </a:p>
          </p:txBody>
        </p:sp>
        <p:sp>
          <p:nvSpPr>
            <p:cNvPr id="4794" name="Google Shape;4794;p15"/>
            <p:cNvSpPr/>
            <p:nvPr/>
          </p:nvSpPr>
          <p:spPr>
            <a:xfrm>
              <a:off x="4459230" y="3193029"/>
              <a:ext cx="1651566" cy="660626"/>
            </a:xfrm>
            <a:prstGeom prst="chevron">
              <a:avLst>
                <a:gd fmla="val 50000" name="adj"/>
              </a:avLst>
            </a:prstGeom>
            <a:solidFill>
              <a:srgbClr val="BF202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15"/>
            <p:cNvSpPr txBox="1"/>
            <p:nvPr/>
          </p:nvSpPr>
          <p:spPr>
            <a:xfrm>
              <a:off x="478954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0" i="0" lang="en-US" sz="1200">
                  <a:solidFill>
                    <a:schemeClr val="lt1"/>
                  </a:solidFill>
                  <a:latin typeface="Open Sans"/>
                  <a:ea typeface="Open Sans"/>
                  <a:cs typeface="Open Sans"/>
                  <a:sym typeface="Open Sans"/>
                </a:rPr>
                <a:t>Pitch your solution</a:t>
              </a:r>
              <a:endParaRPr sz="1200">
                <a:solidFill>
                  <a:schemeClr val="lt1"/>
                </a:solidFill>
                <a:latin typeface="Open Sans"/>
                <a:ea typeface="Open Sans"/>
                <a:cs typeface="Open Sans"/>
                <a:sym typeface="Open Sans"/>
              </a:endParaRPr>
            </a:p>
          </p:txBody>
        </p:sp>
        <p:sp>
          <p:nvSpPr>
            <p:cNvPr id="4796" name="Google Shape;4796;p15"/>
            <p:cNvSpPr/>
            <p:nvPr/>
          </p:nvSpPr>
          <p:spPr>
            <a:xfrm>
              <a:off x="5945640" y="3193029"/>
              <a:ext cx="1651566" cy="660626"/>
            </a:xfrm>
            <a:prstGeom prst="chevron">
              <a:avLst>
                <a:gd fmla="val 50000" name="adj"/>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15"/>
            <p:cNvSpPr txBox="1"/>
            <p:nvPr/>
          </p:nvSpPr>
          <p:spPr>
            <a:xfrm>
              <a:off x="627595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lang="en-US" sz="1200">
                  <a:solidFill>
                    <a:schemeClr val="lt1"/>
                  </a:solidFill>
                  <a:latin typeface="Open Sans"/>
                  <a:ea typeface="Open Sans"/>
                  <a:cs typeface="Open Sans"/>
                  <a:sym typeface="Open Sans"/>
                </a:rPr>
                <a:t>Negotiations</a:t>
              </a:r>
              <a:endParaRPr/>
            </a:p>
          </p:txBody>
        </p:sp>
        <p:sp>
          <p:nvSpPr>
            <p:cNvPr id="4798" name="Google Shape;4798;p15"/>
            <p:cNvSpPr/>
            <p:nvPr/>
          </p:nvSpPr>
          <p:spPr>
            <a:xfrm>
              <a:off x="7432050" y="3193029"/>
              <a:ext cx="1651566" cy="660626"/>
            </a:xfrm>
            <a:prstGeom prst="chevron">
              <a:avLst>
                <a:gd fmla="val 50000" name="adj"/>
              </a:avLst>
            </a:prstGeom>
            <a:solidFill>
              <a:schemeClr val="dk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15"/>
            <p:cNvSpPr txBox="1"/>
            <p:nvPr/>
          </p:nvSpPr>
          <p:spPr>
            <a:xfrm>
              <a:off x="776236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1" i="0" lang="en-US" sz="1200">
                  <a:solidFill>
                    <a:schemeClr val="lt1"/>
                  </a:solidFill>
                  <a:latin typeface="Open Sans"/>
                  <a:ea typeface="Open Sans"/>
                  <a:cs typeface="Open Sans"/>
                  <a:sym typeface="Open Sans"/>
                </a:rPr>
                <a:t>Close the sale</a:t>
              </a:r>
              <a:endParaRPr sz="1200">
                <a:solidFill>
                  <a:schemeClr val="lt1"/>
                </a:solidFill>
                <a:latin typeface="Open Sans"/>
                <a:ea typeface="Open Sans"/>
                <a:cs typeface="Open Sans"/>
                <a:sym typeface="Open Sans"/>
              </a:endParaRPr>
            </a:p>
          </p:txBody>
        </p:sp>
        <p:sp>
          <p:nvSpPr>
            <p:cNvPr id="4800" name="Google Shape;4800;p15"/>
            <p:cNvSpPr/>
            <p:nvPr/>
          </p:nvSpPr>
          <p:spPr>
            <a:xfrm>
              <a:off x="8909960" y="3176183"/>
              <a:ext cx="1651566" cy="660626"/>
            </a:xfrm>
            <a:prstGeom prst="chevron">
              <a:avLst>
                <a:gd fmla="val 50000" name="adj"/>
              </a:avLst>
            </a:prstGeom>
            <a:solidFill>
              <a:srgbClr val="BFBFB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15"/>
            <p:cNvSpPr txBox="1"/>
            <p:nvPr/>
          </p:nvSpPr>
          <p:spPr>
            <a:xfrm>
              <a:off x="9240273" y="3176183"/>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dk1"/>
                </a:buClr>
                <a:buSzPts val="1200"/>
                <a:buFont typeface="Open Sans"/>
                <a:buNone/>
              </a:pPr>
              <a:r>
                <a:rPr lang="en-US" sz="1200">
                  <a:solidFill>
                    <a:schemeClr val="dk1"/>
                  </a:solidFill>
                  <a:latin typeface="Open Sans"/>
                  <a:ea typeface="Open Sans"/>
                  <a:cs typeface="Open Sans"/>
                  <a:sym typeface="Open Sans"/>
                </a:rPr>
                <a:t>Stay in touch</a:t>
              </a:r>
              <a:endParaRPr/>
            </a:p>
          </p:txBody>
        </p:sp>
      </p:grpSp>
      <p:sp>
        <p:nvSpPr>
          <p:cNvPr id="4802" name="Google Shape;4802;p15"/>
          <p:cNvSpPr txBox="1"/>
          <p:nvPr/>
        </p:nvSpPr>
        <p:spPr>
          <a:xfrm>
            <a:off x="1458685" y="1253537"/>
            <a:ext cx="14913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Identifikasi dan teliti prospek potensial</a:t>
            </a:r>
            <a:endParaRPr sz="1600">
              <a:solidFill>
                <a:schemeClr val="dk1"/>
              </a:solidFill>
              <a:latin typeface="Barlow"/>
              <a:ea typeface="Barlow"/>
              <a:cs typeface="Barlow"/>
              <a:sym typeface="Barlow"/>
            </a:endParaRPr>
          </a:p>
        </p:txBody>
      </p:sp>
      <p:sp>
        <p:nvSpPr>
          <p:cNvPr id="4803" name="Google Shape;4803;p15"/>
          <p:cNvSpPr txBox="1"/>
          <p:nvPr/>
        </p:nvSpPr>
        <p:spPr>
          <a:xfrm>
            <a:off x="2615382" y="4741043"/>
            <a:ext cx="1700804"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Melakukan panggilan penemuan untuk memahami kebutuhan dan tantangan prospek</a:t>
            </a:r>
            <a:endParaRPr sz="1600">
              <a:solidFill>
                <a:schemeClr val="dk1"/>
              </a:solidFill>
              <a:latin typeface="Barlow"/>
              <a:ea typeface="Barlow"/>
              <a:cs typeface="Barlow"/>
              <a:sym typeface="Barlow"/>
            </a:endParaRPr>
          </a:p>
        </p:txBody>
      </p:sp>
      <p:sp>
        <p:nvSpPr>
          <p:cNvPr id="4804" name="Google Shape;4804;p15"/>
          <p:cNvSpPr txBox="1"/>
          <p:nvPr/>
        </p:nvSpPr>
        <p:spPr>
          <a:xfrm>
            <a:off x="4218213" y="514874"/>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Menyediakan konten dan sumber daya pendidikan yang relevan dengan kebutuhan prospek</a:t>
            </a:r>
            <a:endParaRPr sz="1600">
              <a:solidFill>
                <a:schemeClr val="dk1"/>
              </a:solidFill>
              <a:latin typeface="Barlow"/>
              <a:ea typeface="Barlow"/>
              <a:cs typeface="Barlow"/>
              <a:sym typeface="Barlow"/>
            </a:endParaRPr>
          </a:p>
        </p:txBody>
      </p:sp>
      <p:sp>
        <p:nvSpPr>
          <p:cNvPr id="4805" name="Google Shape;4805;p15"/>
          <p:cNvSpPr txBox="1"/>
          <p:nvPr/>
        </p:nvSpPr>
        <p:spPr>
          <a:xfrm>
            <a:off x="5763986" y="4741043"/>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Kembangkan proposal khusus yang menguraikan solusi dan proposisi nilai Anda, jika diperlukan</a:t>
            </a:r>
            <a:endParaRPr sz="1600">
              <a:solidFill>
                <a:schemeClr val="dk1"/>
              </a:solidFill>
              <a:latin typeface="Barlow"/>
              <a:ea typeface="Barlow"/>
              <a:cs typeface="Barlow"/>
              <a:sym typeface="Barlow"/>
            </a:endParaRPr>
          </a:p>
        </p:txBody>
      </p:sp>
      <p:sp>
        <p:nvSpPr>
          <p:cNvPr id="4806" name="Google Shape;4806;p15"/>
          <p:cNvSpPr txBox="1"/>
          <p:nvPr/>
        </p:nvSpPr>
        <p:spPr>
          <a:xfrm>
            <a:off x="7168248" y="1007316"/>
            <a:ext cx="1491342"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Diskusikan dan negosiasikan persyaratan proposal</a:t>
            </a:r>
            <a:endParaRPr sz="1600">
              <a:solidFill>
                <a:schemeClr val="dk1"/>
              </a:solidFill>
              <a:latin typeface="Barlow"/>
              <a:ea typeface="Barlow"/>
              <a:cs typeface="Barlow"/>
              <a:sym typeface="Barlow"/>
            </a:endParaRPr>
          </a:p>
        </p:txBody>
      </p:sp>
      <p:sp>
        <p:nvSpPr>
          <p:cNvPr id="4807" name="Google Shape;4807;p15"/>
          <p:cNvSpPr txBox="1"/>
          <p:nvPr/>
        </p:nvSpPr>
        <p:spPr>
          <a:xfrm>
            <a:off x="8866418" y="4741043"/>
            <a:ext cx="14913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Selesaikan kontrak, pembayaran, dan dokumen</a:t>
            </a:r>
            <a:endParaRPr sz="1600">
              <a:solidFill>
                <a:schemeClr val="dk1"/>
              </a:solidFill>
              <a:latin typeface="Barlow"/>
              <a:ea typeface="Barlow"/>
              <a:cs typeface="Barlow"/>
              <a:sym typeface="Barlow"/>
            </a:endParaRPr>
          </a:p>
        </p:txBody>
      </p:sp>
      <p:sp>
        <p:nvSpPr>
          <p:cNvPr id="4808" name="Google Shape;4808;p15"/>
          <p:cNvSpPr txBox="1"/>
          <p:nvPr/>
        </p:nvSpPr>
        <p:spPr>
          <a:xfrm>
            <a:off x="10161819" y="1253537"/>
            <a:ext cx="1491342"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Selesaikan masalah, dapatkan referensi / perpanjangan</a:t>
            </a:r>
            <a:endParaRPr sz="1600">
              <a:solidFill>
                <a:srgbClr val="1F1F1F"/>
              </a:solidFill>
              <a:latin typeface="Barlow"/>
              <a:ea typeface="Barlow"/>
              <a:cs typeface="Barlow"/>
              <a:sym typeface="Barlow"/>
            </a:endParaRPr>
          </a:p>
        </p:txBody>
      </p:sp>
      <p:cxnSp>
        <p:nvCxnSpPr>
          <p:cNvPr id="4809" name="Google Shape;4809;p15"/>
          <p:cNvCxnSpPr/>
          <p:nvPr/>
        </p:nvCxnSpPr>
        <p:spPr>
          <a:xfrm>
            <a:off x="2209801" y="208453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10" name="Google Shape;4810;p15"/>
          <p:cNvCxnSpPr/>
          <p:nvPr/>
        </p:nvCxnSpPr>
        <p:spPr>
          <a:xfrm>
            <a:off x="4974772" y="2084534"/>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11" name="Google Shape;4811;p15"/>
          <p:cNvCxnSpPr/>
          <p:nvPr/>
        </p:nvCxnSpPr>
        <p:spPr>
          <a:xfrm>
            <a:off x="7968344" y="208453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12" name="Google Shape;4812;p15"/>
          <p:cNvCxnSpPr>
            <a:stCxn id="4808" idx="2"/>
          </p:cNvCxnSpPr>
          <p:nvPr/>
        </p:nvCxnSpPr>
        <p:spPr>
          <a:xfrm>
            <a:off x="10907490" y="2576976"/>
            <a:ext cx="0" cy="449400"/>
          </a:xfrm>
          <a:prstGeom prst="straightConnector1">
            <a:avLst/>
          </a:prstGeom>
          <a:noFill/>
          <a:ln cap="flat" cmpd="sng" w="12700">
            <a:solidFill>
              <a:schemeClr val="dk1"/>
            </a:solidFill>
            <a:prstDash val="solid"/>
            <a:miter lim="800000"/>
            <a:headEnd len="sm" w="sm" type="none"/>
            <a:tailEnd len="med" w="med" type="triangle"/>
          </a:ln>
        </p:spPr>
      </p:cxnSp>
      <p:cxnSp>
        <p:nvCxnSpPr>
          <p:cNvPr id="4813" name="Google Shape;4813;p15"/>
          <p:cNvCxnSpPr/>
          <p:nvPr/>
        </p:nvCxnSpPr>
        <p:spPr>
          <a:xfrm rot="10800000">
            <a:off x="3570515" y="375020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14" name="Google Shape;4814;p15"/>
          <p:cNvCxnSpPr/>
          <p:nvPr/>
        </p:nvCxnSpPr>
        <p:spPr>
          <a:xfrm rot="10800000">
            <a:off x="6509657" y="3750204"/>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15" name="Google Shape;4815;p15"/>
          <p:cNvCxnSpPr/>
          <p:nvPr/>
        </p:nvCxnSpPr>
        <p:spPr>
          <a:xfrm rot="10800000">
            <a:off x="9535886" y="3750205"/>
            <a:ext cx="0" cy="941693"/>
          </a:xfrm>
          <a:prstGeom prst="straightConnector1">
            <a:avLst/>
          </a:prstGeom>
          <a:noFill/>
          <a:ln cap="flat" cmpd="sng" w="12700">
            <a:solidFill>
              <a:schemeClr val="dk1"/>
            </a:solidFill>
            <a:prstDash val="solid"/>
            <a:miter lim="800000"/>
            <a:headEnd len="sm" w="sm" type="none"/>
            <a:tailEnd len="med" w="med" type="triangle"/>
          </a:ln>
        </p:spPr>
      </p:cxnSp>
      <p:sp>
        <p:nvSpPr>
          <p:cNvPr id="4816" name="Google Shape;4816;p15"/>
          <p:cNvSpPr txBox="1"/>
          <p:nvPr/>
        </p:nvSpPr>
        <p:spPr>
          <a:xfrm rot="-5400000">
            <a:off x="-3110908" y="3075055"/>
            <a:ext cx="6858004" cy="707886"/>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Barlow"/>
                <a:ea typeface="Barlow"/>
                <a:cs typeface="Barlow"/>
                <a:sym typeface="Barlow"/>
              </a:rPr>
              <a:t>PROSES PENJUALAN</a:t>
            </a:r>
            <a:endParaRPr/>
          </a:p>
        </p:txBody>
      </p:sp>
      <p:sp>
        <p:nvSpPr>
          <p:cNvPr id="4817" name="Google Shape;4817;p15"/>
          <p:cNvSpPr/>
          <p:nvPr/>
        </p:nvSpPr>
        <p:spPr>
          <a:xfrm>
            <a:off x="5312231" y="4615544"/>
            <a:ext cx="2481940" cy="2242456"/>
          </a:xfrm>
          <a:prstGeom prst="ellipse">
            <a:avLst/>
          </a:prstGeom>
          <a:no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1" name="Shape 4821"/>
        <p:cNvGrpSpPr/>
        <p:nvPr/>
      </p:nvGrpSpPr>
      <p:grpSpPr>
        <a:xfrm>
          <a:off x="0" y="0"/>
          <a:ext cx="0" cy="0"/>
          <a:chOff x="0" y="0"/>
          <a:chExt cx="0" cy="0"/>
        </a:xfrm>
      </p:grpSpPr>
      <p:grpSp>
        <p:nvGrpSpPr>
          <p:cNvPr id="4822" name="Google Shape;4822;p16"/>
          <p:cNvGrpSpPr/>
          <p:nvPr/>
        </p:nvGrpSpPr>
        <p:grpSpPr>
          <a:xfrm>
            <a:off x="1317173" y="2998383"/>
            <a:ext cx="10561526" cy="677472"/>
            <a:chOff x="0" y="3176183"/>
            <a:chExt cx="10561526" cy="677472"/>
          </a:xfrm>
        </p:grpSpPr>
        <p:sp>
          <p:nvSpPr>
            <p:cNvPr id="4823" name="Google Shape;4823;p16"/>
            <p:cNvSpPr/>
            <p:nvPr/>
          </p:nvSpPr>
          <p:spPr>
            <a:xfrm>
              <a:off x="0" y="3193029"/>
              <a:ext cx="1651566" cy="660626"/>
            </a:xfrm>
            <a:prstGeom prst="chevron">
              <a:avLst>
                <a:gd fmla="val 50000" name="adj"/>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16"/>
            <p:cNvSpPr txBox="1"/>
            <p:nvPr/>
          </p:nvSpPr>
          <p:spPr>
            <a:xfrm>
              <a:off x="33031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Arial"/>
                <a:buNone/>
              </a:pPr>
              <a:r>
                <a:rPr b="0" i="0" lang="en-US" sz="1200">
                  <a:solidFill>
                    <a:schemeClr val="lt1"/>
                  </a:solidFill>
                  <a:latin typeface="Arial"/>
                  <a:ea typeface="Arial"/>
                  <a:cs typeface="Arial"/>
                  <a:sym typeface="Arial"/>
                </a:rPr>
                <a:t>Prospectin</a:t>
              </a:r>
              <a:r>
                <a:rPr b="0" i="0" lang="en-US" sz="1200">
                  <a:solidFill>
                    <a:schemeClr val="lt1"/>
                  </a:solidFill>
                  <a:latin typeface="Open Sans"/>
                  <a:ea typeface="Open Sans"/>
                  <a:cs typeface="Open Sans"/>
                  <a:sym typeface="Open Sans"/>
                </a:rPr>
                <a:t>g</a:t>
              </a:r>
              <a:endParaRPr sz="1200">
                <a:solidFill>
                  <a:schemeClr val="lt1"/>
                </a:solidFill>
                <a:latin typeface="Open Sans"/>
                <a:ea typeface="Open Sans"/>
                <a:cs typeface="Open Sans"/>
                <a:sym typeface="Open Sans"/>
              </a:endParaRPr>
            </a:p>
          </p:txBody>
        </p:sp>
        <p:sp>
          <p:nvSpPr>
            <p:cNvPr id="4825" name="Google Shape;4825;p16"/>
            <p:cNvSpPr/>
            <p:nvPr/>
          </p:nvSpPr>
          <p:spPr>
            <a:xfrm>
              <a:off x="1486410" y="3193029"/>
              <a:ext cx="1651566" cy="660626"/>
            </a:xfrm>
            <a:prstGeom prst="chevron">
              <a:avLst>
                <a:gd fmla="val 50000" name="adj"/>
              </a:avLst>
            </a:prstGeom>
            <a:solidFill>
              <a:schemeClr val="dk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16"/>
            <p:cNvSpPr txBox="1"/>
            <p:nvPr/>
          </p:nvSpPr>
          <p:spPr>
            <a:xfrm>
              <a:off x="181672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0" i="0" lang="en-US" sz="1200">
                  <a:solidFill>
                    <a:schemeClr val="lt1"/>
                  </a:solidFill>
                  <a:latin typeface="Open Sans"/>
                  <a:ea typeface="Open Sans"/>
                  <a:cs typeface="Open Sans"/>
                  <a:sym typeface="Open Sans"/>
                </a:rPr>
                <a:t>Qualification</a:t>
              </a:r>
              <a:endParaRPr sz="1200">
                <a:solidFill>
                  <a:schemeClr val="lt1"/>
                </a:solidFill>
                <a:latin typeface="Open Sans"/>
                <a:ea typeface="Open Sans"/>
                <a:cs typeface="Open Sans"/>
                <a:sym typeface="Open Sans"/>
              </a:endParaRPr>
            </a:p>
          </p:txBody>
        </p:sp>
        <p:sp>
          <p:nvSpPr>
            <p:cNvPr id="4827" name="Google Shape;4827;p16"/>
            <p:cNvSpPr/>
            <p:nvPr/>
          </p:nvSpPr>
          <p:spPr>
            <a:xfrm>
              <a:off x="2972820" y="3193029"/>
              <a:ext cx="1651566" cy="660626"/>
            </a:xfrm>
            <a:prstGeom prst="chevron">
              <a:avLst>
                <a:gd fmla="val 50000" name="adj"/>
              </a:avLst>
            </a:prstGeom>
            <a:solidFill>
              <a:srgbClr val="BFBFB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16"/>
            <p:cNvSpPr txBox="1"/>
            <p:nvPr/>
          </p:nvSpPr>
          <p:spPr>
            <a:xfrm>
              <a:off x="330313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dk1"/>
                </a:buClr>
                <a:buSzPts val="1200"/>
                <a:buFont typeface="Open Sans"/>
                <a:buNone/>
              </a:pPr>
              <a:r>
                <a:rPr b="0" i="0" lang="en-US" sz="1200">
                  <a:solidFill>
                    <a:schemeClr val="dk1"/>
                  </a:solidFill>
                  <a:latin typeface="Open Sans"/>
                  <a:ea typeface="Open Sans"/>
                  <a:cs typeface="Open Sans"/>
                  <a:sym typeface="Open Sans"/>
                </a:rPr>
                <a:t>Engagement</a:t>
              </a:r>
              <a:endParaRPr sz="1200">
                <a:solidFill>
                  <a:schemeClr val="dk1"/>
                </a:solidFill>
                <a:latin typeface="Open Sans"/>
                <a:ea typeface="Open Sans"/>
                <a:cs typeface="Open Sans"/>
                <a:sym typeface="Open Sans"/>
              </a:endParaRPr>
            </a:p>
          </p:txBody>
        </p:sp>
        <p:sp>
          <p:nvSpPr>
            <p:cNvPr id="4829" name="Google Shape;4829;p16"/>
            <p:cNvSpPr/>
            <p:nvPr/>
          </p:nvSpPr>
          <p:spPr>
            <a:xfrm>
              <a:off x="4459230" y="3193029"/>
              <a:ext cx="1651566" cy="660626"/>
            </a:xfrm>
            <a:prstGeom prst="chevron">
              <a:avLst>
                <a:gd fmla="val 50000" name="adj"/>
              </a:avLst>
            </a:prstGeom>
            <a:solidFill>
              <a:srgbClr val="BF202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16"/>
            <p:cNvSpPr txBox="1"/>
            <p:nvPr/>
          </p:nvSpPr>
          <p:spPr>
            <a:xfrm>
              <a:off x="478954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0" i="0" lang="en-US" sz="1200">
                  <a:solidFill>
                    <a:schemeClr val="lt1"/>
                  </a:solidFill>
                  <a:latin typeface="Open Sans"/>
                  <a:ea typeface="Open Sans"/>
                  <a:cs typeface="Open Sans"/>
                  <a:sym typeface="Open Sans"/>
                </a:rPr>
                <a:t>Pitch your solution</a:t>
              </a:r>
              <a:endParaRPr sz="1200">
                <a:solidFill>
                  <a:schemeClr val="lt1"/>
                </a:solidFill>
                <a:latin typeface="Open Sans"/>
                <a:ea typeface="Open Sans"/>
                <a:cs typeface="Open Sans"/>
                <a:sym typeface="Open Sans"/>
              </a:endParaRPr>
            </a:p>
          </p:txBody>
        </p:sp>
        <p:sp>
          <p:nvSpPr>
            <p:cNvPr id="4831" name="Google Shape;4831;p16"/>
            <p:cNvSpPr/>
            <p:nvPr/>
          </p:nvSpPr>
          <p:spPr>
            <a:xfrm>
              <a:off x="5945640" y="3193029"/>
              <a:ext cx="1651566" cy="660626"/>
            </a:xfrm>
            <a:prstGeom prst="chevron">
              <a:avLst>
                <a:gd fmla="val 50000" name="adj"/>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16"/>
            <p:cNvSpPr txBox="1"/>
            <p:nvPr/>
          </p:nvSpPr>
          <p:spPr>
            <a:xfrm>
              <a:off x="627595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lang="en-US" sz="1200">
                  <a:solidFill>
                    <a:schemeClr val="lt1"/>
                  </a:solidFill>
                  <a:latin typeface="Open Sans"/>
                  <a:ea typeface="Open Sans"/>
                  <a:cs typeface="Open Sans"/>
                  <a:sym typeface="Open Sans"/>
                </a:rPr>
                <a:t>Negotiations</a:t>
              </a:r>
              <a:endParaRPr/>
            </a:p>
          </p:txBody>
        </p:sp>
        <p:sp>
          <p:nvSpPr>
            <p:cNvPr id="4833" name="Google Shape;4833;p16"/>
            <p:cNvSpPr/>
            <p:nvPr/>
          </p:nvSpPr>
          <p:spPr>
            <a:xfrm>
              <a:off x="7432050" y="3193029"/>
              <a:ext cx="1651566" cy="660626"/>
            </a:xfrm>
            <a:prstGeom prst="chevron">
              <a:avLst>
                <a:gd fmla="val 50000" name="adj"/>
              </a:avLst>
            </a:prstGeom>
            <a:solidFill>
              <a:schemeClr val="dk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16"/>
            <p:cNvSpPr txBox="1"/>
            <p:nvPr/>
          </p:nvSpPr>
          <p:spPr>
            <a:xfrm>
              <a:off x="7762363" y="3193029"/>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lt1"/>
                </a:buClr>
                <a:buSzPts val="1200"/>
                <a:buFont typeface="Open Sans"/>
                <a:buNone/>
              </a:pPr>
              <a:r>
                <a:rPr b="1" i="0" lang="en-US" sz="1200">
                  <a:solidFill>
                    <a:schemeClr val="lt1"/>
                  </a:solidFill>
                  <a:latin typeface="Open Sans"/>
                  <a:ea typeface="Open Sans"/>
                  <a:cs typeface="Open Sans"/>
                  <a:sym typeface="Open Sans"/>
                </a:rPr>
                <a:t>Close the sale</a:t>
              </a:r>
              <a:endParaRPr sz="1200">
                <a:solidFill>
                  <a:schemeClr val="lt1"/>
                </a:solidFill>
                <a:latin typeface="Open Sans"/>
                <a:ea typeface="Open Sans"/>
                <a:cs typeface="Open Sans"/>
                <a:sym typeface="Open Sans"/>
              </a:endParaRPr>
            </a:p>
          </p:txBody>
        </p:sp>
        <p:sp>
          <p:nvSpPr>
            <p:cNvPr id="4835" name="Google Shape;4835;p16"/>
            <p:cNvSpPr/>
            <p:nvPr/>
          </p:nvSpPr>
          <p:spPr>
            <a:xfrm>
              <a:off x="8909960" y="3176183"/>
              <a:ext cx="1651566" cy="660626"/>
            </a:xfrm>
            <a:prstGeom prst="chevron">
              <a:avLst>
                <a:gd fmla="val 50000" name="adj"/>
              </a:avLst>
            </a:prstGeom>
            <a:solidFill>
              <a:srgbClr val="BFBFB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16"/>
            <p:cNvSpPr txBox="1"/>
            <p:nvPr/>
          </p:nvSpPr>
          <p:spPr>
            <a:xfrm>
              <a:off x="9240273" y="3176183"/>
              <a:ext cx="990940" cy="660626"/>
            </a:xfrm>
            <a:prstGeom prst="rect">
              <a:avLst/>
            </a:prstGeom>
            <a:noFill/>
            <a:ln>
              <a:noFill/>
            </a:ln>
          </p:spPr>
          <p:txBody>
            <a:bodyPr anchorCtr="0" anchor="ctr" bIns="16000" lIns="48000" spcFirstLastPara="1" rIns="16000" wrap="square" tIns="16000">
              <a:noAutofit/>
            </a:bodyPr>
            <a:lstStyle/>
            <a:p>
              <a:pPr indent="0" lvl="0" marL="0" marR="0" rtl="0" algn="ctr">
                <a:lnSpc>
                  <a:spcPct val="90000"/>
                </a:lnSpc>
                <a:spcBef>
                  <a:spcPts val="0"/>
                </a:spcBef>
                <a:spcAft>
                  <a:spcPts val="0"/>
                </a:spcAft>
                <a:buClr>
                  <a:schemeClr val="dk1"/>
                </a:buClr>
                <a:buSzPts val="1200"/>
                <a:buFont typeface="Open Sans"/>
                <a:buNone/>
              </a:pPr>
              <a:r>
                <a:rPr lang="en-US" sz="1200">
                  <a:solidFill>
                    <a:schemeClr val="dk1"/>
                  </a:solidFill>
                  <a:latin typeface="Open Sans"/>
                  <a:ea typeface="Open Sans"/>
                  <a:cs typeface="Open Sans"/>
                  <a:sym typeface="Open Sans"/>
                </a:rPr>
                <a:t>Stay in touch</a:t>
              </a:r>
              <a:endParaRPr/>
            </a:p>
          </p:txBody>
        </p:sp>
      </p:grpSp>
      <p:sp>
        <p:nvSpPr>
          <p:cNvPr id="4837" name="Google Shape;4837;p16"/>
          <p:cNvSpPr txBox="1"/>
          <p:nvPr/>
        </p:nvSpPr>
        <p:spPr>
          <a:xfrm>
            <a:off x="1458685" y="1253537"/>
            <a:ext cx="14913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Identifikasi dan teliti prospek potensial</a:t>
            </a:r>
            <a:endParaRPr sz="1600">
              <a:solidFill>
                <a:schemeClr val="dk1"/>
              </a:solidFill>
              <a:latin typeface="Barlow"/>
              <a:ea typeface="Barlow"/>
              <a:cs typeface="Barlow"/>
              <a:sym typeface="Barlow"/>
            </a:endParaRPr>
          </a:p>
        </p:txBody>
      </p:sp>
      <p:sp>
        <p:nvSpPr>
          <p:cNvPr id="4838" name="Google Shape;4838;p16"/>
          <p:cNvSpPr txBox="1"/>
          <p:nvPr/>
        </p:nvSpPr>
        <p:spPr>
          <a:xfrm>
            <a:off x="2615382" y="4741043"/>
            <a:ext cx="1700804"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Melakukan panggilan penemuan untuk memahami kebutuhan dan tantangan prospek</a:t>
            </a:r>
            <a:endParaRPr sz="1600">
              <a:solidFill>
                <a:schemeClr val="dk1"/>
              </a:solidFill>
              <a:latin typeface="Barlow"/>
              <a:ea typeface="Barlow"/>
              <a:cs typeface="Barlow"/>
              <a:sym typeface="Barlow"/>
            </a:endParaRPr>
          </a:p>
        </p:txBody>
      </p:sp>
      <p:sp>
        <p:nvSpPr>
          <p:cNvPr id="4839" name="Google Shape;4839;p16"/>
          <p:cNvSpPr txBox="1"/>
          <p:nvPr/>
        </p:nvSpPr>
        <p:spPr>
          <a:xfrm>
            <a:off x="4218213" y="514874"/>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Menyediakan konten dan sumber daya pendidikan yang relevan dengan kebutuhan prospek</a:t>
            </a:r>
            <a:endParaRPr sz="1600">
              <a:solidFill>
                <a:schemeClr val="dk1"/>
              </a:solidFill>
              <a:latin typeface="Barlow"/>
              <a:ea typeface="Barlow"/>
              <a:cs typeface="Barlow"/>
              <a:sym typeface="Barlow"/>
            </a:endParaRPr>
          </a:p>
        </p:txBody>
      </p:sp>
      <p:sp>
        <p:nvSpPr>
          <p:cNvPr id="4840" name="Google Shape;4840;p16"/>
          <p:cNvSpPr txBox="1"/>
          <p:nvPr/>
        </p:nvSpPr>
        <p:spPr>
          <a:xfrm>
            <a:off x="5763986" y="4741043"/>
            <a:ext cx="1491342"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Kembangkan proposal khusus yang menguraikan solusi dan proposisi nilai Anda, jika diperlukan</a:t>
            </a:r>
            <a:endParaRPr sz="1600">
              <a:solidFill>
                <a:schemeClr val="dk1"/>
              </a:solidFill>
              <a:latin typeface="Barlow"/>
              <a:ea typeface="Barlow"/>
              <a:cs typeface="Barlow"/>
              <a:sym typeface="Barlow"/>
            </a:endParaRPr>
          </a:p>
        </p:txBody>
      </p:sp>
      <p:sp>
        <p:nvSpPr>
          <p:cNvPr id="4841" name="Google Shape;4841;p16"/>
          <p:cNvSpPr txBox="1"/>
          <p:nvPr/>
        </p:nvSpPr>
        <p:spPr>
          <a:xfrm>
            <a:off x="7168248" y="1007316"/>
            <a:ext cx="1491342"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Diskusikan dan negosiasikan persyaratan proposal</a:t>
            </a:r>
            <a:endParaRPr sz="1600">
              <a:solidFill>
                <a:schemeClr val="dk1"/>
              </a:solidFill>
              <a:latin typeface="Barlow"/>
              <a:ea typeface="Barlow"/>
              <a:cs typeface="Barlow"/>
              <a:sym typeface="Barlow"/>
            </a:endParaRPr>
          </a:p>
        </p:txBody>
      </p:sp>
      <p:sp>
        <p:nvSpPr>
          <p:cNvPr id="4842" name="Google Shape;4842;p16"/>
          <p:cNvSpPr txBox="1"/>
          <p:nvPr/>
        </p:nvSpPr>
        <p:spPr>
          <a:xfrm>
            <a:off x="8866418" y="4741043"/>
            <a:ext cx="14913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Selesaikan kontrak, pembayaran, dan dokumen</a:t>
            </a:r>
            <a:endParaRPr sz="1600">
              <a:solidFill>
                <a:schemeClr val="dk1"/>
              </a:solidFill>
              <a:latin typeface="Barlow"/>
              <a:ea typeface="Barlow"/>
              <a:cs typeface="Barlow"/>
              <a:sym typeface="Barlow"/>
            </a:endParaRPr>
          </a:p>
        </p:txBody>
      </p:sp>
      <p:sp>
        <p:nvSpPr>
          <p:cNvPr id="4843" name="Google Shape;4843;p16"/>
          <p:cNvSpPr txBox="1"/>
          <p:nvPr/>
        </p:nvSpPr>
        <p:spPr>
          <a:xfrm>
            <a:off x="10161819" y="1253537"/>
            <a:ext cx="1491342"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1F1F1F"/>
                </a:solidFill>
                <a:latin typeface="Barlow"/>
                <a:ea typeface="Barlow"/>
                <a:cs typeface="Barlow"/>
                <a:sym typeface="Barlow"/>
              </a:rPr>
              <a:t>Selesaikan masalah, dapatkan referensi / perpanjangan</a:t>
            </a:r>
            <a:endParaRPr sz="1600">
              <a:solidFill>
                <a:srgbClr val="1F1F1F"/>
              </a:solidFill>
              <a:latin typeface="Barlow"/>
              <a:ea typeface="Barlow"/>
              <a:cs typeface="Barlow"/>
              <a:sym typeface="Barlow"/>
            </a:endParaRPr>
          </a:p>
        </p:txBody>
      </p:sp>
      <p:cxnSp>
        <p:nvCxnSpPr>
          <p:cNvPr id="4844" name="Google Shape;4844;p16"/>
          <p:cNvCxnSpPr/>
          <p:nvPr/>
        </p:nvCxnSpPr>
        <p:spPr>
          <a:xfrm>
            <a:off x="2209801" y="208453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45" name="Google Shape;4845;p16"/>
          <p:cNvCxnSpPr/>
          <p:nvPr/>
        </p:nvCxnSpPr>
        <p:spPr>
          <a:xfrm>
            <a:off x="4974772" y="2084534"/>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46" name="Google Shape;4846;p16"/>
          <p:cNvCxnSpPr/>
          <p:nvPr/>
        </p:nvCxnSpPr>
        <p:spPr>
          <a:xfrm>
            <a:off x="7968344" y="208453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47" name="Google Shape;4847;p16"/>
          <p:cNvCxnSpPr>
            <a:stCxn id="4843" idx="2"/>
          </p:cNvCxnSpPr>
          <p:nvPr/>
        </p:nvCxnSpPr>
        <p:spPr>
          <a:xfrm>
            <a:off x="10907490" y="2576976"/>
            <a:ext cx="0" cy="449400"/>
          </a:xfrm>
          <a:prstGeom prst="straightConnector1">
            <a:avLst/>
          </a:prstGeom>
          <a:noFill/>
          <a:ln cap="flat" cmpd="sng" w="12700">
            <a:solidFill>
              <a:schemeClr val="dk1"/>
            </a:solidFill>
            <a:prstDash val="solid"/>
            <a:miter lim="800000"/>
            <a:headEnd len="sm" w="sm" type="none"/>
            <a:tailEnd len="med" w="med" type="triangle"/>
          </a:ln>
        </p:spPr>
      </p:cxnSp>
      <p:cxnSp>
        <p:nvCxnSpPr>
          <p:cNvPr id="4848" name="Google Shape;4848;p16"/>
          <p:cNvCxnSpPr/>
          <p:nvPr/>
        </p:nvCxnSpPr>
        <p:spPr>
          <a:xfrm rot="10800000">
            <a:off x="3570515" y="3750205"/>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49" name="Google Shape;4849;p16"/>
          <p:cNvCxnSpPr/>
          <p:nvPr/>
        </p:nvCxnSpPr>
        <p:spPr>
          <a:xfrm rot="10800000">
            <a:off x="6509657" y="3750204"/>
            <a:ext cx="0" cy="941693"/>
          </a:xfrm>
          <a:prstGeom prst="straightConnector1">
            <a:avLst/>
          </a:prstGeom>
          <a:noFill/>
          <a:ln cap="flat" cmpd="sng" w="12700">
            <a:solidFill>
              <a:schemeClr val="dk1"/>
            </a:solidFill>
            <a:prstDash val="solid"/>
            <a:miter lim="800000"/>
            <a:headEnd len="sm" w="sm" type="none"/>
            <a:tailEnd len="med" w="med" type="triangle"/>
          </a:ln>
        </p:spPr>
      </p:cxnSp>
      <p:cxnSp>
        <p:nvCxnSpPr>
          <p:cNvPr id="4850" name="Google Shape;4850;p16"/>
          <p:cNvCxnSpPr/>
          <p:nvPr/>
        </p:nvCxnSpPr>
        <p:spPr>
          <a:xfrm rot="10800000">
            <a:off x="9535886" y="3750205"/>
            <a:ext cx="0" cy="941693"/>
          </a:xfrm>
          <a:prstGeom prst="straightConnector1">
            <a:avLst/>
          </a:prstGeom>
          <a:noFill/>
          <a:ln cap="flat" cmpd="sng" w="12700">
            <a:solidFill>
              <a:schemeClr val="dk1"/>
            </a:solidFill>
            <a:prstDash val="solid"/>
            <a:miter lim="800000"/>
            <a:headEnd len="sm" w="sm" type="none"/>
            <a:tailEnd len="med" w="med" type="triangle"/>
          </a:ln>
        </p:spPr>
      </p:cxnSp>
      <p:sp>
        <p:nvSpPr>
          <p:cNvPr id="4851" name="Google Shape;4851;p16"/>
          <p:cNvSpPr txBox="1"/>
          <p:nvPr/>
        </p:nvSpPr>
        <p:spPr>
          <a:xfrm rot="-5400000">
            <a:off x="-3110908" y="3075055"/>
            <a:ext cx="6858004" cy="707886"/>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Barlow"/>
                <a:ea typeface="Barlow"/>
                <a:cs typeface="Barlow"/>
                <a:sym typeface="Barlow"/>
              </a:rPr>
              <a:t>PROSES PENJUALAN</a:t>
            </a:r>
            <a:endParaRPr/>
          </a:p>
        </p:txBody>
      </p:sp>
      <p:sp>
        <p:nvSpPr>
          <p:cNvPr id="4852" name="Google Shape;4852;p16"/>
          <p:cNvSpPr/>
          <p:nvPr/>
        </p:nvSpPr>
        <p:spPr>
          <a:xfrm>
            <a:off x="9633863" y="559145"/>
            <a:ext cx="2481940" cy="2242456"/>
          </a:xfrm>
          <a:prstGeom prst="ellipse">
            <a:avLst/>
          </a:prstGeom>
          <a:no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6" name="Shape 4856"/>
        <p:cNvGrpSpPr/>
        <p:nvPr/>
      </p:nvGrpSpPr>
      <p:grpSpPr>
        <a:xfrm>
          <a:off x="0" y="0"/>
          <a:ext cx="0" cy="0"/>
          <a:chOff x="0" y="0"/>
          <a:chExt cx="0" cy="0"/>
        </a:xfrm>
      </p:grpSpPr>
      <p:sp>
        <p:nvSpPr>
          <p:cNvPr id="4857" name="Google Shape;4857;p1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Tugas Proses Penjualan</a:t>
            </a:r>
            <a:endParaRPr/>
          </a:p>
        </p:txBody>
      </p:sp>
      <p:sp>
        <p:nvSpPr>
          <p:cNvPr id="4858" name="Google Shape;4858;p17"/>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lt2"/>
              </a:buClr>
              <a:buSzPts val="6000"/>
              <a:buNone/>
            </a:pPr>
            <a:r>
              <a:rPr lang="en-US" sz="6000"/>
              <a:t>2</a:t>
            </a:r>
            <a:endParaRPr/>
          </a:p>
        </p:txBody>
      </p:sp>
      <p:sp>
        <p:nvSpPr>
          <p:cNvPr id="4859" name="Google Shape;4859;p17"/>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lt2"/>
              </a:buClr>
              <a:buSzPts val="6000"/>
              <a:buNone/>
            </a:pPr>
            <a:r>
              <a:rPr lang="en-US" sz="6000"/>
              <a:t>1</a:t>
            </a:r>
            <a:endParaRPr/>
          </a:p>
        </p:txBody>
      </p:sp>
      <p:sp>
        <p:nvSpPr>
          <p:cNvPr id="4860" name="Google Shape;4860;p17"/>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lt2"/>
              </a:buClr>
              <a:buSzPts val="6000"/>
              <a:buNone/>
            </a:pPr>
            <a:r>
              <a:rPr lang="en-US" sz="6000"/>
              <a:t>3</a:t>
            </a:r>
            <a:endParaRPr/>
          </a:p>
        </p:txBody>
      </p:sp>
      <p:sp>
        <p:nvSpPr>
          <p:cNvPr id="4861" name="Google Shape;4861;p17"/>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lt2"/>
              </a:buClr>
              <a:buSzPts val="6000"/>
              <a:buNone/>
            </a:pPr>
            <a:r>
              <a:rPr lang="en-US" sz="6000"/>
              <a:t>4</a:t>
            </a:r>
            <a:endParaRPr/>
          </a:p>
        </p:txBody>
      </p:sp>
      <p:sp>
        <p:nvSpPr>
          <p:cNvPr id="4862" name="Google Shape;4862;p17"/>
          <p:cNvSpPr txBox="1"/>
          <p:nvPr>
            <p:ph idx="9" type="body"/>
          </p:nvPr>
        </p:nvSpPr>
        <p:spPr>
          <a:xfrm>
            <a:off x="585355" y="4402172"/>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lang="en-US"/>
              <a:t>Bangun Hubungan</a:t>
            </a:r>
            <a:endParaRPr/>
          </a:p>
        </p:txBody>
      </p:sp>
      <p:sp>
        <p:nvSpPr>
          <p:cNvPr id="4863" name="Google Shape;4863;p17"/>
          <p:cNvSpPr txBox="1"/>
          <p:nvPr>
            <p:ph idx="14" type="body"/>
          </p:nvPr>
        </p:nvSpPr>
        <p:spPr>
          <a:xfrm>
            <a:off x="3412720" y="4402172"/>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lang="en-US"/>
              <a:t>Kenali audiens target Anda dan temukan kebutuhan mereka</a:t>
            </a:r>
            <a:endParaRPr/>
          </a:p>
        </p:txBody>
      </p:sp>
      <p:sp>
        <p:nvSpPr>
          <p:cNvPr id="4864" name="Google Shape;4864;p17"/>
          <p:cNvSpPr txBox="1"/>
          <p:nvPr>
            <p:ph idx="16" type="body"/>
          </p:nvPr>
        </p:nvSpPr>
        <p:spPr>
          <a:xfrm>
            <a:off x="6240085" y="4397370"/>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lang="en-US"/>
              <a:t>Fokus pada nilai dan berikan solusi</a:t>
            </a:r>
            <a:endParaRPr/>
          </a:p>
        </p:txBody>
      </p:sp>
      <p:sp>
        <p:nvSpPr>
          <p:cNvPr id="4865" name="Google Shape;4865;p17"/>
          <p:cNvSpPr txBox="1"/>
          <p:nvPr>
            <p:ph idx="18" type="body"/>
          </p:nvPr>
        </p:nvSpPr>
        <p:spPr>
          <a:xfrm>
            <a:off x="9067450" y="4397370"/>
            <a:ext cx="2563091" cy="104836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lang="en-US"/>
              <a:t>Berinvestasi dalam Pelatihan Penjualan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59">
                                            <p:txEl>
                                              <p:pRg end="0" st="0"/>
                                            </p:txEl>
                                          </p:spTgt>
                                        </p:tgtEl>
                                        <p:attrNameLst>
                                          <p:attrName>style.visibility</p:attrName>
                                        </p:attrNameLst>
                                      </p:cBhvr>
                                      <p:to>
                                        <p:strVal val="visible"/>
                                      </p:to>
                                    </p:set>
                                    <p:anim calcmode="lin" valueType="num">
                                      <p:cBhvr additive="base">
                                        <p:cTn dur="500"/>
                                        <p:tgtEl>
                                          <p:spTgt spid="485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862">
                                            <p:txEl>
                                              <p:pRg end="0" st="0"/>
                                            </p:txEl>
                                          </p:spTgt>
                                        </p:tgtEl>
                                        <p:attrNameLst>
                                          <p:attrName>style.visibility</p:attrName>
                                        </p:attrNameLst>
                                      </p:cBhvr>
                                      <p:to>
                                        <p:strVal val="visible"/>
                                      </p:to>
                                    </p:set>
                                    <p:anim calcmode="lin" valueType="num">
                                      <p:cBhvr additive="base">
                                        <p:cTn dur="500"/>
                                        <p:tgtEl>
                                          <p:spTgt spid="486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58">
                                            <p:txEl>
                                              <p:pRg end="0" st="0"/>
                                            </p:txEl>
                                          </p:spTgt>
                                        </p:tgtEl>
                                        <p:attrNameLst>
                                          <p:attrName>style.visibility</p:attrName>
                                        </p:attrNameLst>
                                      </p:cBhvr>
                                      <p:to>
                                        <p:strVal val="visible"/>
                                      </p:to>
                                    </p:set>
                                    <p:anim calcmode="lin" valueType="num">
                                      <p:cBhvr additive="base">
                                        <p:cTn dur="500"/>
                                        <p:tgtEl>
                                          <p:spTgt spid="485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863">
                                            <p:txEl>
                                              <p:pRg end="0" st="0"/>
                                            </p:txEl>
                                          </p:spTgt>
                                        </p:tgtEl>
                                        <p:attrNameLst>
                                          <p:attrName>style.visibility</p:attrName>
                                        </p:attrNameLst>
                                      </p:cBhvr>
                                      <p:to>
                                        <p:strVal val="visible"/>
                                      </p:to>
                                    </p:set>
                                    <p:anim calcmode="lin" valueType="num">
                                      <p:cBhvr additive="base">
                                        <p:cTn dur="500"/>
                                        <p:tgtEl>
                                          <p:spTgt spid="486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60">
                                            <p:txEl>
                                              <p:pRg end="0" st="0"/>
                                            </p:txEl>
                                          </p:spTgt>
                                        </p:tgtEl>
                                        <p:attrNameLst>
                                          <p:attrName>style.visibility</p:attrName>
                                        </p:attrNameLst>
                                      </p:cBhvr>
                                      <p:to>
                                        <p:strVal val="visible"/>
                                      </p:to>
                                    </p:set>
                                    <p:anim calcmode="lin" valueType="num">
                                      <p:cBhvr additive="base">
                                        <p:cTn dur="500"/>
                                        <p:tgtEl>
                                          <p:spTgt spid="486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864">
                                            <p:txEl>
                                              <p:pRg end="0" st="0"/>
                                            </p:txEl>
                                          </p:spTgt>
                                        </p:tgtEl>
                                        <p:attrNameLst>
                                          <p:attrName>style.visibility</p:attrName>
                                        </p:attrNameLst>
                                      </p:cBhvr>
                                      <p:to>
                                        <p:strVal val="visible"/>
                                      </p:to>
                                    </p:set>
                                    <p:anim calcmode="lin" valueType="num">
                                      <p:cBhvr additive="base">
                                        <p:cTn dur="500"/>
                                        <p:tgtEl>
                                          <p:spTgt spid="486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61">
                                            <p:txEl>
                                              <p:pRg end="0" st="0"/>
                                            </p:txEl>
                                          </p:spTgt>
                                        </p:tgtEl>
                                        <p:attrNameLst>
                                          <p:attrName>style.visibility</p:attrName>
                                        </p:attrNameLst>
                                      </p:cBhvr>
                                      <p:to>
                                        <p:strVal val="visible"/>
                                      </p:to>
                                    </p:set>
                                    <p:anim calcmode="lin" valueType="num">
                                      <p:cBhvr additive="base">
                                        <p:cTn dur="500"/>
                                        <p:tgtEl>
                                          <p:spTgt spid="486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865">
                                            <p:txEl>
                                              <p:pRg end="0" st="0"/>
                                            </p:txEl>
                                          </p:spTgt>
                                        </p:tgtEl>
                                        <p:attrNameLst>
                                          <p:attrName>style.visibility</p:attrName>
                                        </p:attrNameLst>
                                      </p:cBhvr>
                                      <p:to>
                                        <p:strVal val="visible"/>
                                      </p:to>
                                    </p:set>
                                    <p:anim calcmode="lin" valueType="num">
                                      <p:cBhvr additive="base">
                                        <p:cTn dur="500"/>
                                        <p:tgtEl>
                                          <p:spTgt spid="486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9" name="Shape 4869"/>
        <p:cNvGrpSpPr/>
        <p:nvPr/>
      </p:nvGrpSpPr>
      <p:grpSpPr>
        <a:xfrm>
          <a:off x="0" y="0"/>
          <a:ext cx="0" cy="0"/>
          <a:chOff x="0" y="0"/>
          <a:chExt cx="0" cy="0"/>
        </a:xfrm>
      </p:grpSpPr>
      <p:sp>
        <p:nvSpPr>
          <p:cNvPr id="4870" name="Google Shape;4870;p18"/>
          <p:cNvSpPr txBox="1"/>
          <p:nvPr>
            <p:ph type="ctrTitle"/>
          </p:nvPr>
        </p:nvSpPr>
        <p:spPr>
          <a:xfrm>
            <a:off x="8579440" y="308292"/>
            <a:ext cx="3308889" cy="1477328"/>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latin typeface="Barlow Medium"/>
                <a:ea typeface="Barlow Medium"/>
                <a:cs typeface="Barlow Medium"/>
                <a:sym typeface="Barlow Medium"/>
              </a:rPr>
              <a:t>Larangan dari Proses Penjualan</a:t>
            </a:r>
            <a:br>
              <a:rPr lang="en-US"/>
            </a:br>
            <a:endParaRPr/>
          </a:p>
        </p:txBody>
      </p:sp>
      <p:sp>
        <p:nvSpPr>
          <p:cNvPr id="4871" name="Google Shape;4871;p18"/>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None/>
            </a:pPr>
            <a:r>
              <a:t/>
            </a:r>
            <a:endParaRPr/>
          </a:p>
        </p:txBody>
      </p:sp>
      <p:sp>
        <p:nvSpPr>
          <p:cNvPr id="4872" name="Google Shape;4872;p18"/>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None/>
            </a:pPr>
            <a:r>
              <a:t/>
            </a:r>
            <a:endParaRPr/>
          </a:p>
        </p:txBody>
      </p:sp>
      <p:sp>
        <p:nvSpPr>
          <p:cNvPr id="4873" name="Google Shape;4873;p18"/>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None/>
            </a:pPr>
            <a:r>
              <a:t/>
            </a:r>
            <a:endParaRPr/>
          </a:p>
        </p:txBody>
      </p:sp>
      <p:sp>
        <p:nvSpPr>
          <p:cNvPr id="4874" name="Google Shape;4874;p18"/>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None/>
            </a:pPr>
            <a:r>
              <a:t/>
            </a:r>
            <a:endParaRPr/>
          </a:p>
        </p:txBody>
      </p:sp>
      <p:sp>
        <p:nvSpPr>
          <p:cNvPr id="4875" name="Google Shape;4875;p18"/>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None/>
            </a:pPr>
            <a:r>
              <a:t/>
            </a:r>
            <a:endParaRPr/>
          </a:p>
        </p:txBody>
      </p:sp>
      <p:sp>
        <p:nvSpPr>
          <p:cNvPr id="4876" name="Google Shape;4876;p18"/>
          <p:cNvSpPr txBox="1"/>
          <p:nvPr>
            <p:ph idx="9" type="body"/>
          </p:nvPr>
        </p:nvSpPr>
        <p:spPr>
          <a:xfrm>
            <a:off x="286799" y="1201418"/>
            <a:ext cx="3110861" cy="65771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r">
              <a:lnSpc>
                <a:spcPct val="90000"/>
              </a:lnSpc>
              <a:spcBef>
                <a:spcPts val="0"/>
              </a:spcBef>
              <a:spcAft>
                <a:spcPts val="0"/>
              </a:spcAft>
              <a:buClr>
                <a:schemeClr val="dk1"/>
              </a:buClr>
              <a:buSzPct val="100000"/>
              <a:buNone/>
            </a:pPr>
            <a:r>
              <a:rPr lang="en-US" sz="1900">
                <a:latin typeface="Barlow"/>
                <a:ea typeface="Barlow"/>
                <a:cs typeface="Barlow"/>
                <a:sym typeface="Barlow"/>
              </a:rPr>
              <a:t>PENGGUNAAN PENDEKATAN SATU UKURAN UNTUK SEMUA</a:t>
            </a:r>
            <a:endParaRPr/>
          </a:p>
        </p:txBody>
      </p:sp>
      <p:sp>
        <p:nvSpPr>
          <p:cNvPr id="4877" name="Google Shape;4877;p18"/>
          <p:cNvSpPr txBox="1"/>
          <p:nvPr>
            <p:ph idx="15" type="body"/>
          </p:nvPr>
        </p:nvSpPr>
        <p:spPr>
          <a:xfrm>
            <a:off x="9236416" y="5166388"/>
            <a:ext cx="2549712" cy="935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900"/>
              <a:buNone/>
            </a:pPr>
            <a:r>
              <a:rPr lang="en-US" sz="1900">
                <a:latin typeface="Barlow"/>
                <a:ea typeface="Barlow"/>
                <a:cs typeface="Barlow"/>
                <a:sym typeface="Barlow"/>
              </a:rPr>
              <a:t>MENGABAIKAN KOMUNIKASI PASCA PENJUALAN</a:t>
            </a:r>
            <a:endParaRPr sz="1900"/>
          </a:p>
        </p:txBody>
      </p:sp>
      <p:sp>
        <p:nvSpPr>
          <p:cNvPr id="4878" name="Google Shape;4878;p18"/>
          <p:cNvSpPr txBox="1"/>
          <p:nvPr>
            <p:ph idx="16" type="body"/>
          </p:nvPr>
        </p:nvSpPr>
        <p:spPr>
          <a:xfrm>
            <a:off x="66483" y="2779041"/>
            <a:ext cx="2071867" cy="1261884"/>
          </a:xfrm>
          <a:prstGeom prst="rect">
            <a:avLst/>
          </a:prstGeom>
          <a:noFill/>
          <a:ln>
            <a:noFill/>
          </a:ln>
        </p:spPr>
        <p:txBody>
          <a:bodyPr anchorCtr="0" anchor="b" bIns="45700" lIns="91425" spcFirstLastPara="1" rIns="91425" wrap="square" tIns="45700">
            <a:spAutoFit/>
          </a:bodyPr>
          <a:lstStyle/>
          <a:p>
            <a:pPr indent="0" lvl="0" marL="0" rtl="0" algn="r">
              <a:lnSpc>
                <a:spcPct val="100000"/>
              </a:lnSpc>
              <a:spcBef>
                <a:spcPts val="0"/>
              </a:spcBef>
              <a:spcAft>
                <a:spcPts val="0"/>
              </a:spcAft>
              <a:buClr>
                <a:schemeClr val="dk1"/>
              </a:buClr>
              <a:buSzPts val="1900"/>
              <a:buNone/>
            </a:pPr>
            <a:r>
              <a:rPr lang="en-US" sz="1900">
                <a:latin typeface="Barlow"/>
                <a:ea typeface="Barlow"/>
                <a:cs typeface="Barlow"/>
                <a:sym typeface="Barlow"/>
              </a:rPr>
              <a:t>FOKUS HANYA PADA PENUTUPAN TRANSAKSI</a:t>
            </a:r>
            <a:endParaRPr i="0" sz="1900" u="none" cap="none" strike="noStrike">
              <a:latin typeface="Barlow"/>
              <a:ea typeface="Barlow"/>
              <a:cs typeface="Barlow"/>
              <a:sym typeface="Barlow"/>
            </a:endParaRPr>
          </a:p>
        </p:txBody>
      </p:sp>
      <p:sp>
        <p:nvSpPr>
          <p:cNvPr id="4879" name="Google Shape;4879;p18"/>
          <p:cNvSpPr txBox="1"/>
          <p:nvPr>
            <p:ph idx="13" type="body"/>
          </p:nvPr>
        </p:nvSpPr>
        <p:spPr>
          <a:xfrm>
            <a:off x="-20919" y="4956178"/>
            <a:ext cx="3478156" cy="969496"/>
          </a:xfrm>
          <a:prstGeom prst="rect">
            <a:avLst/>
          </a:prstGeom>
          <a:noFill/>
          <a:ln>
            <a:noFill/>
          </a:ln>
        </p:spPr>
        <p:txBody>
          <a:bodyPr anchorCtr="0" anchor="b" bIns="45700" lIns="91425" spcFirstLastPara="1" rIns="91425" wrap="square" tIns="45700">
            <a:spAutoFit/>
          </a:bodyPr>
          <a:lstStyle/>
          <a:p>
            <a:pPr indent="0" lvl="0" marL="0" marR="0" rtl="0" algn="r">
              <a:lnSpc>
                <a:spcPct val="100000"/>
              </a:lnSpc>
              <a:spcBef>
                <a:spcPts val="0"/>
              </a:spcBef>
              <a:spcAft>
                <a:spcPts val="0"/>
              </a:spcAft>
              <a:buClr>
                <a:schemeClr val="dk1"/>
              </a:buClr>
              <a:buSzPts val="1900"/>
              <a:buFont typeface="Open Sans"/>
              <a:buNone/>
            </a:pPr>
            <a:r>
              <a:t/>
            </a:r>
            <a:endParaRPr i="0" sz="1900" u="none" cap="none" strike="noStrike">
              <a:latin typeface="Barlow"/>
              <a:ea typeface="Barlow"/>
              <a:cs typeface="Barlow"/>
              <a:sym typeface="Barlow"/>
            </a:endParaRPr>
          </a:p>
          <a:p>
            <a:pPr indent="0" lvl="0" marL="0" rtl="0" algn="r">
              <a:lnSpc>
                <a:spcPct val="100000"/>
              </a:lnSpc>
              <a:spcBef>
                <a:spcPts val="0"/>
              </a:spcBef>
              <a:spcAft>
                <a:spcPts val="0"/>
              </a:spcAft>
              <a:buClr>
                <a:schemeClr val="dk1"/>
              </a:buClr>
              <a:buSzPts val="1900"/>
              <a:buNone/>
            </a:pPr>
            <a:r>
              <a:rPr lang="en-US" sz="1900">
                <a:latin typeface="Barlow"/>
                <a:ea typeface="Barlow"/>
                <a:cs typeface="Barlow"/>
                <a:sym typeface="Barlow"/>
              </a:rPr>
              <a:t>JAGA AGAR PEMASARAN TETAP TIDAK MASUK AKAL</a:t>
            </a:r>
            <a:endParaRPr i="0" sz="1900" u="none" cap="none" strike="noStrike">
              <a:latin typeface="Barlow"/>
              <a:ea typeface="Barlow"/>
              <a:cs typeface="Barlow"/>
              <a:sym typeface="Barlow"/>
            </a:endParaRPr>
          </a:p>
        </p:txBody>
      </p:sp>
      <p:sp>
        <p:nvSpPr>
          <p:cNvPr id="4880" name="Google Shape;4880;p18"/>
          <p:cNvSpPr txBox="1"/>
          <p:nvPr>
            <p:ph idx="14" type="body"/>
          </p:nvPr>
        </p:nvSpPr>
        <p:spPr>
          <a:xfrm>
            <a:off x="9899999" y="3157337"/>
            <a:ext cx="2071866" cy="969496"/>
          </a:xfrm>
          <a:prstGeom prst="rect">
            <a:avLst/>
          </a:prstGeom>
          <a:noFill/>
          <a:ln>
            <a:noFill/>
          </a:ln>
        </p:spPr>
        <p:txBody>
          <a:bodyPr anchorCtr="0" anchor="b" bIns="45700" lIns="91425" spcFirstLastPara="1" rIns="91425" wrap="square" tIns="45700">
            <a:spAutoFit/>
          </a:bodyPr>
          <a:lstStyle/>
          <a:p>
            <a:pPr indent="0" lvl="0" marL="0" rtl="0" algn="l">
              <a:lnSpc>
                <a:spcPct val="100000"/>
              </a:lnSpc>
              <a:spcBef>
                <a:spcPts val="0"/>
              </a:spcBef>
              <a:spcAft>
                <a:spcPts val="0"/>
              </a:spcAft>
              <a:buClr>
                <a:schemeClr val="dk1"/>
              </a:buClr>
              <a:buSzPts val="1900"/>
              <a:buNone/>
            </a:pPr>
            <a:r>
              <a:rPr lang="en-US" sz="1900">
                <a:latin typeface="Barlow"/>
                <a:ea typeface="Barlow"/>
                <a:cs typeface="Barlow"/>
                <a:sym typeface="Barlow"/>
              </a:rPr>
              <a:t>MENGABAIKAN UMPAN BALIK PELANGGAN</a:t>
            </a:r>
            <a:endParaRPr i="0" sz="1900" u="none" cap="none" strike="noStrike">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4" name="Shape 4884"/>
        <p:cNvGrpSpPr/>
        <p:nvPr/>
      </p:nvGrpSpPr>
      <p:grpSpPr>
        <a:xfrm>
          <a:off x="0" y="0"/>
          <a:ext cx="0" cy="0"/>
          <a:chOff x="0" y="0"/>
          <a:chExt cx="0" cy="0"/>
        </a:xfrm>
      </p:grpSpPr>
      <p:sp>
        <p:nvSpPr>
          <p:cNvPr id="4885" name="Google Shape;4885;p19"/>
          <p:cNvSpPr txBox="1"/>
          <p:nvPr>
            <p:ph type="ctrTitle"/>
          </p:nvPr>
        </p:nvSpPr>
        <p:spPr>
          <a:xfrm>
            <a:off x="1524000" y="139130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Promosi Penjualan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91" name="Shape 4291"/>
        <p:cNvGrpSpPr/>
        <p:nvPr/>
      </p:nvGrpSpPr>
      <p:grpSpPr>
        <a:xfrm>
          <a:off x="0" y="0"/>
          <a:ext cx="0" cy="0"/>
          <a:chOff x="0" y="0"/>
          <a:chExt cx="0" cy="0"/>
        </a:xfrm>
      </p:grpSpPr>
      <p:sp>
        <p:nvSpPr>
          <p:cNvPr id="4292" name="Google Shape;4292;p2"/>
          <p:cNvSpPr txBox="1"/>
          <p:nvPr>
            <p:ph type="ctrTitle"/>
          </p:nvPr>
        </p:nvSpPr>
        <p:spPr>
          <a:xfrm>
            <a:off x="1524000" y="1965111"/>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Barlow Medium"/>
              <a:buNone/>
            </a:pPr>
            <a:r>
              <a:rPr lang="en-US">
                <a:latin typeface="Barlow Medium"/>
                <a:ea typeface="Barlow Medium"/>
                <a:cs typeface="Barlow Medium"/>
                <a:sym typeface="Barlow Medium"/>
              </a:rPr>
              <a:t>SESI KULIAH &amp; DEMONSTRASI INTERAKTIF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9" name="Shape 4889"/>
        <p:cNvGrpSpPr/>
        <p:nvPr/>
      </p:nvGrpSpPr>
      <p:grpSpPr>
        <a:xfrm>
          <a:off x="0" y="0"/>
          <a:ext cx="0" cy="0"/>
          <a:chOff x="0" y="0"/>
          <a:chExt cx="0" cy="0"/>
        </a:xfrm>
      </p:grpSpPr>
      <p:sp>
        <p:nvSpPr>
          <p:cNvPr id="4890" name="Google Shape;4890;p20"/>
          <p:cNvSpPr txBox="1"/>
          <p:nvPr>
            <p:ph type="ctrTitle"/>
          </p:nvPr>
        </p:nvSpPr>
        <p:spPr>
          <a:xfrm>
            <a:off x="707679" y="1148134"/>
            <a:ext cx="4484082" cy="492443"/>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3200"/>
              <a:buFont typeface="Barlow Medium"/>
              <a:buNone/>
            </a:pPr>
            <a:r>
              <a:rPr lang="en-US"/>
              <a:t>Apa itu Sales Pitch?</a:t>
            </a:r>
            <a:endParaRPr/>
          </a:p>
        </p:txBody>
      </p:sp>
      <p:sp>
        <p:nvSpPr>
          <p:cNvPr id="4891" name="Google Shape;4891;p20"/>
          <p:cNvSpPr txBox="1"/>
          <p:nvPr>
            <p:ph idx="1" type="subTitle"/>
          </p:nvPr>
        </p:nvSpPr>
        <p:spPr>
          <a:xfrm>
            <a:off x="608610" y="2027200"/>
            <a:ext cx="4150071" cy="414575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2800"/>
              <a:buNone/>
            </a:pPr>
            <a:r>
              <a:rPr lang="en-US" sz="2800">
                <a:latin typeface="Barlow"/>
                <a:ea typeface="Barlow"/>
                <a:cs typeface="Barlow"/>
                <a:sym typeface="Barlow"/>
              </a:rPr>
              <a:t>Sebuah cerita berdampak yang menyoroti nilai produk atau layanan Anda, membuat pendengar mengatakan,</a:t>
            </a:r>
            <a:endParaRPr/>
          </a:p>
          <a:p>
            <a:pPr indent="0" lvl="0" marL="0" rtl="0" algn="l">
              <a:lnSpc>
                <a:spcPct val="90000"/>
              </a:lnSpc>
              <a:spcBef>
                <a:spcPts val="600"/>
              </a:spcBef>
              <a:spcAft>
                <a:spcPts val="0"/>
              </a:spcAft>
              <a:buClr>
                <a:schemeClr val="lt1"/>
              </a:buClr>
              <a:buSzPts val="2800"/>
              <a:buNone/>
            </a:pPr>
            <a:r>
              <a:t/>
            </a:r>
            <a:endParaRPr b="1" sz="2800">
              <a:latin typeface="Barlow"/>
              <a:ea typeface="Barlow"/>
              <a:cs typeface="Barlow"/>
              <a:sym typeface="Barlow"/>
            </a:endParaRPr>
          </a:p>
          <a:p>
            <a:pPr indent="0" lvl="0" marL="0" rtl="0" algn="l">
              <a:lnSpc>
                <a:spcPct val="90000"/>
              </a:lnSpc>
              <a:spcBef>
                <a:spcPts val="600"/>
              </a:spcBef>
              <a:spcAft>
                <a:spcPts val="0"/>
              </a:spcAft>
              <a:buClr>
                <a:schemeClr val="lt1"/>
              </a:buClr>
              <a:buSzPts val="4400"/>
              <a:buNone/>
            </a:pPr>
            <a:r>
              <a:rPr b="1" lang="en-US" sz="4400">
                <a:latin typeface="Barlow"/>
                <a:ea typeface="Barlow"/>
                <a:cs typeface="Barlow"/>
                <a:sym typeface="Barlow"/>
              </a:rPr>
              <a:t>"Ceritakan lebih lanjut!"</a:t>
            </a:r>
            <a:endParaRPr/>
          </a:p>
          <a:p>
            <a:pPr indent="-142875" lvl="0" marL="269875" rtl="0" algn="l">
              <a:lnSpc>
                <a:spcPct val="90000"/>
              </a:lnSpc>
              <a:spcBef>
                <a:spcPts val="600"/>
              </a:spcBef>
              <a:spcAft>
                <a:spcPts val="0"/>
              </a:spcAft>
              <a:buClr>
                <a:schemeClr val="lt1"/>
              </a:buClr>
              <a:buSzPts val="2000"/>
              <a:buNone/>
            </a:pPr>
            <a:r>
              <a:t/>
            </a:r>
            <a:endParaRPr>
              <a:latin typeface="Barlow"/>
              <a:ea typeface="Barlow"/>
              <a:cs typeface="Barlow"/>
              <a:sym typeface="Barlow"/>
            </a:endParaRPr>
          </a:p>
        </p:txBody>
      </p:sp>
      <p:pic>
        <p:nvPicPr>
          <p:cNvPr descr="A person and person giving each other a high five&#10;&#10;Description automatically generated" id="4892" name="Google Shape;4892;p20"/>
          <p:cNvPicPr preferRelativeResize="0"/>
          <p:nvPr/>
        </p:nvPicPr>
        <p:blipFill rotWithShape="1">
          <a:blip r:embed="rId3">
            <a:alphaModFix/>
          </a:blip>
          <a:srcRect b="0" l="11724" r="21526" t="0"/>
          <a:stretch/>
        </p:blipFill>
        <p:spPr>
          <a:xfrm>
            <a:off x="5742272" y="557905"/>
            <a:ext cx="5742049" cy="5742189"/>
          </a:xfrm>
          <a:custGeom>
            <a:rect b="b" l="l" r="r" t="t"/>
            <a:pathLst>
              <a:path extrusionOk="0" h="1838528" w="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6" name="Shape 4896"/>
        <p:cNvGrpSpPr/>
        <p:nvPr/>
      </p:nvGrpSpPr>
      <p:grpSpPr>
        <a:xfrm>
          <a:off x="0" y="0"/>
          <a:ext cx="0" cy="0"/>
          <a:chOff x="0" y="0"/>
          <a:chExt cx="0" cy="0"/>
        </a:xfrm>
      </p:grpSpPr>
      <p:sp>
        <p:nvSpPr>
          <p:cNvPr id="4897" name="Google Shape;4897;p21"/>
          <p:cNvSpPr/>
          <p:nvPr>
            <p:ph idx="3" type="pic"/>
          </p:nvPr>
        </p:nvSpPr>
        <p:spPr>
          <a:xfrm>
            <a:off x="6170328" y="4083750"/>
            <a:ext cx="4032071" cy="1773425"/>
          </a:xfrm>
          <a:prstGeom prst="rect">
            <a:avLst/>
          </a:prstGeom>
          <a:solidFill>
            <a:schemeClr val="dk2"/>
          </a:solidFill>
          <a:ln>
            <a:noFill/>
          </a:ln>
        </p:spPr>
      </p:sp>
      <p:sp>
        <p:nvSpPr>
          <p:cNvPr id="4898" name="Google Shape;4898;p21"/>
          <p:cNvSpPr txBox="1"/>
          <p:nvPr>
            <p:ph type="ctrTitle"/>
          </p:nvPr>
        </p:nvSpPr>
        <p:spPr>
          <a:xfrm>
            <a:off x="7462941" y="4315163"/>
            <a:ext cx="2066618" cy="768737"/>
          </a:xfrm>
          <a:prstGeom prst="rect">
            <a:avLst/>
          </a:prstGeom>
          <a:noFill/>
          <a:ln>
            <a:noFill/>
          </a:ln>
        </p:spPr>
        <p:txBody>
          <a:bodyPr anchorCtr="0" anchor="t" bIns="0" lIns="0" spcFirstLastPara="1" rIns="0" wrap="square" tIns="0">
            <a:normAutofit fontScale="90000"/>
          </a:bodyPr>
          <a:lstStyle/>
          <a:p>
            <a:pPr indent="0" lvl="0" marL="0" rtl="0" algn="ctr">
              <a:lnSpc>
                <a:spcPct val="100000"/>
              </a:lnSpc>
              <a:spcBef>
                <a:spcPts val="0"/>
              </a:spcBef>
              <a:spcAft>
                <a:spcPts val="0"/>
              </a:spcAft>
              <a:buClr>
                <a:schemeClr val="lt1"/>
              </a:buClr>
              <a:buSzPct val="100000"/>
              <a:buFont typeface="Barlow"/>
              <a:buNone/>
            </a:pPr>
            <a:r>
              <a:rPr lang="en-US" sz="2700"/>
              <a:t>Membuat Promosi Penjualan yang Hebat</a:t>
            </a:r>
            <a:br>
              <a:rPr lang="en-US"/>
            </a:br>
            <a:endParaRPr/>
          </a:p>
        </p:txBody>
      </p:sp>
      <p:sp>
        <p:nvSpPr>
          <p:cNvPr id="4899" name="Google Shape;4899;p21"/>
          <p:cNvSpPr/>
          <p:nvPr>
            <p:ph idx="4" type="body"/>
          </p:nvPr>
        </p:nvSpPr>
        <p:spPr>
          <a:xfrm>
            <a:off x="5842674" y="666097"/>
            <a:ext cx="981075" cy="981075"/>
          </a:xfrm>
          <a:prstGeom prst="ellipse">
            <a:avLst/>
          </a:prstGeom>
          <a:solidFill>
            <a:srgbClr val="DAD6DA"/>
          </a:solid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3200"/>
              <a:buNone/>
            </a:pPr>
            <a:r>
              <a:rPr lang="en-US"/>
              <a:t>  1</a:t>
            </a:r>
            <a:endParaRPr/>
          </a:p>
        </p:txBody>
      </p:sp>
      <p:sp>
        <p:nvSpPr>
          <p:cNvPr id="4900" name="Google Shape;4900;p21"/>
          <p:cNvSpPr/>
          <p:nvPr>
            <p:ph idx="5" type="body"/>
          </p:nvPr>
        </p:nvSpPr>
        <p:spPr>
          <a:xfrm>
            <a:off x="4396704" y="4970463"/>
            <a:ext cx="931638" cy="981075"/>
          </a:xfrm>
          <a:prstGeom prst="ellipse">
            <a:avLst/>
          </a:prstGeom>
          <a:solidFill>
            <a:srgbClr val="DAD6DA"/>
          </a:solid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3200"/>
              <a:buNone/>
            </a:pPr>
            <a:r>
              <a:rPr lang="en-US"/>
              <a:t>4</a:t>
            </a:r>
            <a:endParaRPr/>
          </a:p>
        </p:txBody>
      </p:sp>
      <p:sp>
        <p:nvSpPr>
          <p:cNvPr id="4901" name="Google Shape;4901;p21"/>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lt1"/>
              </a:buClr>
              <a:buSzPts val="3200"/>
              <a:buNone/>
            </a:pPr>
            <a:r>
              <a:rPr lang="en-US"/>
              <a:t>3</a:t>
            </a:r>
            <a:endParaRPr/>
          </a:p>
        </p:txBody>
      </p:sp>
      <p:sp>
        <p:nvSpPr>
          <p:cNvPr id="4902" name="Google Shape;4902;p21"/>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3200"/>
              <a:buNone/>
            </a:pPr>
            <a:r>
              <a:rPr lang="en-US"/>
              <a:t>  2</a:t>
            </a:r>
            <a:endParaRPr/>
          </a:p>
        </p:txBody>
      </p:sp>
      <p:sp>
        <p:nvSpPr>
          <p:cNvPr id="4903" name="Google Shape;4903;p21"/>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90000"/>
              </a:lnSpc>
              <a:spcBef>
                <a:spcPts val="0"/>
              </a:spcBef>
              <a:spcAft>
                <a:spcPts val="0"/>
              </a:spcAft>
              <a:buClr>
                <a:schemeClr val="dk1"/>
              </a:buClr>
              <a:buSzPct val="100000"/>
              <a:buNone/>
            </a:pPr>
            <a:r>
              <a:rPr lang="en-US"/>
              <a:t>Sorot Poin Nyeri Umum</a:t>
            </a:r>
            <a:endParaRPr/>
          </a:p>
        </p:txBody>
      </p:sp>
      <p:sp>
        <p:nvSpPr>
          <p:cNvPr id="4904" name="Google Shape;4904;p21"/>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1400"/>
              <a:buNone/>
            </a:pPr>
            <a:r>
              <a:rPr lang="en-US"/>
              <a:t>Jelaskan dalam Bahasa yang Jelas &amp; Ringkas</a:t>
            </a:r>
            <a:endParaRPr/>
          </a:p>
        </p:txBody>
      </p:sp>
      <p:sp>
        <p:nvSpPr>
          <p:cNvPr id="4905" name="Google Shape;4905;p21"/>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fontScale="85000" lnSpcReduction="10000"/>
          </a:bodyPr>
          <a:lstStyle/>
          <a:p>
            <a:pPr indent="0" lvl="0" marL="0" rtl="0" algn="r">
              <a:lnSpc>
                <a:spcPct val="90000"/>
              </a:lnSpc>
              <a:spcBef>
                <a:spcPts val="0"/>
              </a:spcBef>
              <a:spcAft>
                <a:spcPts val="0"/>
              </a:spcAft>
              <a:buClr>
                <a:schemeClr val="dk1"/>
              </a:buClr>
              <a:buSzPct val="100000"/>
              <a:buNone/>
            </a:pPr>
            <a:r>
              <a:rPr lang="en-US"/>
              <a:t>Terhubung dengan Audiens Secara Emosional</a:t>
            </a:r>
            <a:endParaRPr/>
          </a:p>
        </p:txBody>
      </p:sp>
      <p:sp>
        <p:nvSpPr>
          <p:cNvPr id="4906" name="Google Shape;4906;p21"/>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1400"/>
              <a:buNone/>
            </a:pPr>
            <a:r>
              <a:rPr lang="en-US"/>
              <a:t>Gunakan Testimoni Pelanggan</a:t>
            </a:r>
            <a:endParaRPr/>
          </a:p>
        </p:txBody>
      </p:sp>
      <p:sp>
        <p:nvSpPr>
          <p:cNvPr id="4907" name="Google Shape;4907;p21"/>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90000"/>
              </a:lnSpc>
              <a:spcBef>
                <a:spcPts val="0"/>
              </a:spcBef>
              <a:spcAft>
                <a:spcPts val="0"/>
              </a:spcAft>
              <a:buClr>
                <a:schemeClr val="dk1"/>
              </a:buClr>
              <a:buSzPct val="100000"/>
              <a:buNone/>
            </a:pPr>
            <a:r>
              <a:rPr lang="en-US"/>
              <a:t>Fokus pada Manfaat</a:t>
            </a:r>
            <a:endParaRPr/>
          </a:p>
        </p:txBody>
      </p:sp>
      <p:sp>
        <p:nvSpPr>
          <p:cNvPr id="4908" name="Google Shape;4908;p21"/>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1400"/>
              <a:buNone/>
            </a:pPr>
            <a:r>
              <a:rPr lang="en-US"/>
              <a:t>Menyajikan Ajakan Bertindak</a:t>
            </a:r>
            <a:endParaRPr/>
          </a:p>
        </p:txBody>
      </p:sp>
      <p:sp>
        <p:nvSpPr>
          <p:cNvPr id="4909" name="Google Shape;4909;p21"/>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90000"/>
              </a:lnSpc>
              <a:spcBef>
                <a:spcPts val="0"/>
              </a:spcBef>
              <a:spcAft>
                <a:spcPts val="0"/>
              </a:spcAft>
              <a:buClr>
                <a:schemeClr val="dk1"/>
              </a:buClr>
              <a:buSzPct val="100000"/>
              <a:buNone/>
            </a:pPr>
            <a:r>
              <a:rPr lang="en-US"/>
              <a:t>Latihan, Latihan, Latihan	</a:t>
            </a:r>
            <a:endParaRPr/>
          </a:p>
        </p:txBody>
      </p:sp>
      <p:sp>
        <p:nvSpPr>
          <p:cNvPr id="4910" name="Google Shape;4910;p21"/>
          <p:cNvSpPr txBox="1"/>
          <p:nvPr>
            <p:ph idx="18" type="body"/>
          </p:nvPr>
        </p:nvSpPr>
        <p:spPr>
          <a:xfrm>
            <a:off x="292165" y="5447694"/>
            <a:ext cx="3887354" cy="469070"/>
          </a:xfrm>
          <a:prstGeom prst="rect">
            <a:avLst/>
          </a:prstGeom>
          <a:noFill/>
          <a:ln>
            <a:noFill/>
          </a:ln>
        </p:spPr>
        <p:txBody>
          <a:bodyPr anchorCtr="0" anchor="t" bIns="45700" lIns="91425" spcFirstLastPara="1" rIns="91425" wrap="square" tIns="45700">
            <a:normAutofit lnSpcReduction="10000"/>
          </a:bodyPr>
          <a:lstStyle/>
          <a:p>
            <a:pPr indent="0" lvl="0" marL="0" rtl="0" algn="r">
              <a:lnSpc>
                <a:spcPct val="90000"/>
              </a:lnSpc>
              <a:spcBef>
                <a:spcPts val="0"/>
              </a:spcBef>
              <a:spcAft>
                <a:spcPts val="0"/>
              </a:spcAft>
              <a:buClr>
                <a:schemeClr val="dk1"/>
              </a:buClr>
              <a:buSzPts val="1400"/>
              <a:buNone/>
            </a:pPr>
            <a:r>
              <a:rPr lang="en-US"/>
              <a:t>Hindari terlalu teknis &amp; Jadilah Pendengar yang aktif</a:t>
            </a:r>
            <a:endParaRPr/>
          </a:p>
        </p:txBody>
      </p:sp>
      <p:sp>
        <p:nvSpPr>
          <p:cNvPr id="4911" name="Google Shape;4911;p21"/>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6" name="Shape 4916"/>
        <p:cNvGrpSpPr/>
        <p:nvPr/>
      </p:nvGrpSpPr>
      <p:grpSpPr>
        <a:xfrm>
          <a:off x="0" y="0"/>
          <a:ext cx="0" cy="0"/>
          <a:chOff x="0" y="0"/>
          <a:chExt cx="0" cy="0"/>
        </a:xfrm>
      </p:grpSpPr>
      <p:sp>
        <p:nvSpPr>
          <p:cNvPr id="4917" name="Google Shape;4917;p22"/>
          <p:cNvSpPr txBox="1"/>
          <p:nvPr>
            <p:ph idx="1" type="body"/>
          </p:nvPr>
        </p:nvSpPr>
        <p:spPr>
          <a:xfrm>
            <a:off x="-614361" y="643884"/>
            <a:ext cx="6084777" cy="59213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2800"/>
              <a:buNone/>
            </a:pPr>
            <a:r>
              <a:rPr lang="en-US"/>
              <a:t>Promosi Penjualan B2C</a:t>
            </a:r>
            <a:endParaRPr/>
          </a:p>
        </p:txBody>
      </p:sp>
      <p:sp>
        <p:nvSpPr>
          <p:cNvPr id="4918" name="Google Shape;4918;p2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800"/>
              <a:buNone/>
            </a:pPr>
            <a:r>
              <a:rPr lang="en-US"/>
              <a:t>Promosi Penjualan B2B</a:t>
            </a:r>
            <a:endParaRPr/>
          </a:p>
        </p:txBody>
      </p:sp>
      <p:sp>
        <p:nvSpPr>
          <p:cNvPr id="4919" name="Google Shape;4919;p22"/>
          <p:cNvSpPr txBox="1"/>
          <p:nvPr>
            <p:ph idx="3" type="body"/>
          </p:nvPr>
        </p:nvSpPr>
        <p:spPr>
          <a:xfrm>
            <a:off x="5931007" y="1271190"/>
            <a:ext cx="6425980" cy="106397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400"/>
              <a:buNone/>
            </a:pPr>
            <a:r>
              <a:rPr lang="en-US" sz="2400">
                <a:solidFill>
                  <a:schemeClr val="lt2"/>
                </a:solidFill>
              </a:rPr>
              <a:t>Contoh Pitch untuk Klien</a:t>
            </a:r>
            <a:endParaRPr sz="2400">
              <a:solidFill>
                <a:schemeClr val="lt2"/>
              </a:solidFill>
            </a:endParaRPr>
          </a:p>
        </p:txBody>
      </p:sp>
      <p:sp>
        <p:nvSpPr>
          <p:cNvPr id="4920" name="Google Shape;4920;p22"/>
          <p:cNvSpPr txBox="1"/>
          <p:nvPr/>
        </p:nvSpPr>
        <p:spPr>
          <a:xfrm>
            <a:off x="288778" y="4256087"/>
            <a:ext cx="5181638" cy="25545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600">
                <a:solidFill>
                  <a:schemeClr val="dk1"/>
                </a:solidFill>
                <a:latin typeface="Open Sans"/>
                <a:ea typeface="Open Sans"/>
                <a:cs typeface="Open Sans"/>
                <a:sym typeface="Open Sans"/>
              </a:rPr>
              <a:t>"Temukan cahaya alami kulit Anda dengan PureGlow. Kami tahu betapa frustrasinya menemukan perawatan kulit yang benar-benar berhasil. Itulah mengapa produk alami kami dirancang untuk menutrisi dan meremajakan, memberikan kulit bercahaya yang selalu Anda inginkan. Sama seperti ribuan pelanggan yang puas, Anda juga dapat merasakan manfaatnya. Coba Radiant Glow Serum kami hari ini, dan lihat sendiri perbedaannya!"</a:t>
            </a:r>
            <a:endParaRPr/>
          </a:p>
        </p:txBody>
      </p:sp>
      <p:pic>
        <p:nvPicPr>
          <p:cNvPr id="4921" name="Google Shape;4921;p22"/>
          <p:cNvPicPr preferRelativeResize="0"/>
          <p:nvPr/>
        </p:nvPicPr>
        <p:blipFill rotWithShape="1">
          <a:blip r:embed="rId3">
            <a:alphaModFix/>
          </a:blip>
          <a:srcRect b="0" l="0" r="0" t="0"/>
          <a:stretch/>
        </p:blipFill>
        <p:spPr>
          <a:xfrm>
            <a:off x="3449601" y="2074110"/>
            <a:ext cx="1909477" cy="1909477"/>
          </a:xfrm>
          <a:prstGeom prst="rect">
            <a:avLst/>
          </a:prstGeom>
          <a:noFill/>
          <a:ln>
            <a:noFill/>
          </a:ln>
        </p:spPr>
      </p:pic>
      <p:sp>
        <p:nvSpPr>
          <p:cNvPr id="4922" name="Google Shape;4922;p22"/>
          <p:cNvSpPr txBox="1"/>
          <p:nvPr/>
        </p:nvSpPr>
        <p:spPr>
          <a:xfrm>
            <a:off x="6467354" y="2147817"/>
            <a:ext cx="5181638" cy="39703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lt2"/>
                </a:solidFill>
                <a:latin typeface="Open Sans"/>
                <a:ea typeface="Open Sans"/>
                <a:cs typeface="Open Sans"/>
                <a:sym typeface="Open Sans"/>
              </a:rPr>
              <a:t>Di Streamline Solutions, kami memahami tantangan yang dihadapi bisnis dalam mengelola operasi secara efisien. Itulah mengapa perangkat lunak otomatisasi alur kerja kami dirancang untuk menghilangkan kemacetan dan meningkatkan produktivitas. Salah satu klien kami, perusahaan logistik terkemuka, melihat peningkatan 30% dalam waktu pengiriman setelah menerapkan solusi kami. Bayangkan apa yang bisa kami lakukan untuk bisnis Anda. Mari bekerja sama untuk merampingkan proses Anda dan mendorong pertumbuhan—jadwalkan demo bersama kami hari ini!"</a:t>
            </a:r>
            <a:endParaRPr sz="1800">
              <a:solidFill>
                <a:schemeClr val="lt2"/>
              </a:solidFill>
              <a:latin typeface="Open Sans"/>
              <a:ea typeface="Open Sans"/>
              <a:cs typeface="Open Sans"/>
              <a:sym typeface="Open Sans"/>
            </a:endParaRPr>
          </a:p>
        </p:txBody>
      </p:sp>
      <p:pic>
        <p:nvPicPr>
          <p:cNvPr id="4923" name="Google Shape;4923;p22"/>
          <p:cNvPicPr preferRelativeResize="0"/>
          <p:nvPr/>
        </p:nvPicPr>
        <p:blipFill rotWithShape="1">
          <a:blip r:embed="rId4">
            <a:alphaModFix/>
          </a:blip>
          <a:srcRect b="-23274" l="-37103" r="-36171" t="-50000"/>
          <a:stretch/>
        </p:blipFill>
        <p:spPr>
          <a:xfrm>
            <a:off x="9630690" y="4413175"/>
            <a:ext cx="2561310" cy="25613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7" name="Shape 4927"/>
        <p:cNvGrpSpPr/>
        <p:nvPr/>
      </p:nvGrpSpPr>
      <p:grpSpPr>
        <a:xfrm>
          <a:off x="0" y="0"/>
          <a:ext cx="0" cy="0"/>
          <a:chOff x="0" y="0"/>
          <a:chExt cx="0" cy="0"/>
        </a:xfrm>
      </p:grpSpPr>
      <p:sp>
        <p:nvSpPr>
          <p:cNvPr id="4928" name="Google Shape;4928;p23"/>
          <p:cNvSpPr txBox="1"/>
          <p:nvPr>
            <p:ph type="ctrTitle"/>
          </p:nvPr>
        </p:nvSpPr>
        <p:spPr>
          <a:xfrm>
            <a:off x="1524000" y="139130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Aktivitas Tim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2" name="Shape 4932"/>
        <p:cNvGrpSpPr/>
        <p:nvPr/>
      </p:nvGrpSpPr>
      <p:grpSpPr>
        <a:xfrm>
          <a:off x="0" y="0"/>
          <a:ext cx="0" cy="0"/>
          <a:chOff x="0" y="0"/>
          <a:chExt cx="0" cy="0"/>
        </a:xfrm>
      </p:grpSpPr>
      <p:sp>
        <p:nvSpPr>
          <p:cNvPr id="4933" name="Google Shape;4933;p24"/>
          <p:cNvSpPr txBox="1"/>
          <p:nvPr>
            <p:ph idx="2" type="body"/>
          </p:nvPr>
        </p:nvSpPr>
        <p:spPr>
          <a:xfrm>
            <a:off x="3128604" y="5131533"/>
            <a:ext cx="3662024" cy="960892"/>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400"/>
              <a:buNone/>
            </a:pPr>
            <a:r>
              <a:rPr lang="en-US" sz="2400">
                <a:latin typeface="Barlow ExtraBold"/>
                <a:ea typeface="Barlow ExtraBold"/>
                <a:cs typeface="Barlow ExtraBold"/>
                <a:sym typeface="Barlow ExtraBold"/>
              </a:rPr>
              <a:t>Aktivitas Perjalanan Usaha</a:t>
            </a:r>
            <a:endParaRPr sz="2400"/>
          </a:p>
        </p:txBody>
      </p:sp>
      <p:pic>
        <p:nvPicPr>
          <p:cNvPr descr="People at the meeting desk" id="4934" name="Google Shape;4934;p24"/>
          <p:cNvPicPr preferRelativeResize="0"/>
          <p:nvPr>
            <p:ph idx="3" type="pic"/>
          </p:nvPr>
        </p:nvPicPr>
        <p:blipFill rotWithShape="1">
          <a:blip r:embed="rId3">
            <a:alphaModFix/>
          </a:blip>
          <a:srcRect b="0" l="27844" r="27845" t="0"/>
          <a:stretch/>
        </p:blipFill>
        <p:spPr>
          <a:xfrm>
            <a:off x="0" y="-8313"/>
            <a:ext cx="5408613" cy="6866313"/>
          </a:xfrm>
          <a:prstGeom prst="rect">
            <a:avLst/>
          </a:prstGeom>
          <a:noFill/>
          <a:ln>
            <a:noFill/>
          </a:ln>
          <a:effectLst>
            <a:outerShdw blurRad="50800" rotWithShape="0" algn="tl" dir="2700000" dist="38100">
              <a:srgbClr val="000000">
                <a:alpha val="40000"/>
              </a:srgbClr>
            </a:outerShdw>
          </a:effectLst>
        </p:spPr>
      </p:pic>
      <p:cxnSp>
        <p:nvCxnSpPr>
          <p:cNvPr id="4935" name="Google Shape;4935;p24"/>
          <p:cNvCxnSpPr/>
          <p:nvPr/>
        </p:nvCxnSpPr>
        <p:spPr>
          <a:xfrm>
            <a:off x="8990789" y="535496"/>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36" name="Google Shape;4936;p24"/>
          <p:cNvCxnSpPr/>
          <p:nvPr/>
        </p:nvCxnSpPr>
        <p:spPr>
          <a:xfrm>
            <a:off x="9305115" y="535496"/>
            <a:ext cx="2886885" cy="0"/>
          </a:xfrm>
          <a:prstGeom prst="straightConnector1">
            <a:avLst/>
          </a:prstGeom>
          <a:noFill/>
          <a:ln cap="flat" cmpd="sng" w="12700">
            <a:solidFill>
              <a:schemeClr val="dk2"/>
            </a:solidFill>
            <a:prstDash val="solid"/>
            <a:miter lim="800000"/>
            <a:headEnd len="sm" w="sm" type="none"/>
            <a:tailEnd len="sm" w="sm" type="none"/>
          </a:ln>
        </p:spPr>
      </p:cxnSp>
      <p:sp>
        <p:nvSpPr>
          <p:cNvPr id="4937" name="Google Shape;4937;p24"/>
          <p:cNvSpPr txBox="1"/>
          <p:nvPr>
            <p:ph idx="4" type="body"/>
          </p:nvPr>
        </p:nvSpPr>
        <p:spPr>
          <a:xfrm>
            <a:off x="8864888" y="656889"/>
            <a:ext cx="2902459" cy="855919"/>
          </a:xfrm>
          <a:prstGeom prst="rect">
            <a:avLst/>
          </a:prstGeom>
          <a:noFill/>
          <a:ln>
            <a:noFill/>
          </a:ln>
        </p:spPr>
        <p:txBody>
          <a:bodyPr anchorCtr="0" anchor="t" bIns="45700" lIns="91425" spcFirstLastPara="1" rIns="91425" wrap="square" tIns="45700">
            <a:normAutofit/>
          </a:bodyPr>
          <a:lstStyle/>
          <a:p>
            <a:pPr indent="0" lvl="0" marL="0" marR="0" rtl="0" algn="just">
              <a:lnSpc>
                <a:spcPct val="134000"/>
              </a:lnSpc>
              <a:spcBef>
                <a:spcPts val="0"/>
              </a:spcBef>
              <a:spcAft>
                <a:spcPts val="0"/>
              </a:spcAft>
              <a:buClr>
                <a:schemeClr val="dk1"/>
              </a:buClr>
              <a:buSzPts val="1400"/>
              <a:buFont typeface="Arial"/>
              <a:buNone/>
            </a:pPr>
            <a:r>
              <a:rPr b="0" i="0" lang="en-US" sz="1400" u="none" cap="none" strike="noStrike">
                <a:solidFill>
                  <a:schemeClr val="dk1"/>
                </a:solidFill>
                <a:latin typeface="Open Sans"/>
                <a:ea typeface="Open Sans"/>
                <a:cs typeface="Open Sans"/>
                <a:sym typeface="Open Sans"/>
              </a:rPr>
              <a:t>Sales Pitch 2 menit kepada calon pelanggan (B2C, B2B, atau B2G).</a:t>
            </a:r>
            <a:endParaRPr b="0" i="0" sz="1400" u="none" cap="none" strike="noStrike">
              <a:solidFill>
                <a:srgbClr val="343434"/>
              </a:solidFill>
              <a:latin typeface="Open Sans"/>
              <a:ea typeface="Open Sans"/>
              <a:cs typeface="Open Sans"/>
              <a:sym typeface="Open Sans"/>
            </a:endParaRPr>
          </a:p>
        </p:txBody>
      </p:sp>
      <p:sp>
        <p:nvSpPr>
          <p:cNvPr id="4938" name="Google Shape;4938;p24"/>
          <p:cNvSpPr txBox="1"/>
          <p:nvPr>
            <p:ph idx="5" type="body"/>
          </p:nvPr>
        </p:nvSpPr>
        <p:spPr>
          <a:xfrm>
            <a:off x="8904430" y="145321"/>
            <a:ext cx="3140086"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Barlow"/>
                <a:ea typeface="Barlow"/>
                <a:cs typeface="Barlow"/>
                <a:sym typeface="Barlow"/>
              </a:rPr>
              <a:t>Mempersiapkan &amp; Rekam</a:t>
            </a:r>
            <a:endParaRPr b="1" i="0" sz="2000" u="none" cap="none" strike="noStrike">
              <a:solidFill>
                <a:schemeClr val="dk1"/>
              </a:solidFill>
              <a:latin typeface="Barlow"/>
              <a:ea typeface="Barlow"/>
              <a:cs typeface="Barlow"/>
              <a:sym typeface="Barlow"/>
            </a:endParaRPr>
          </a:p>
        </p:txBody>
      </p:sp>
      <p:cxnSp>
        <p:nvCxnSpPr>
          <p:cNvPr id="4939" name="Google Shape;4939;p24"/>
          <p:cNvCxnSpPr/>
          <p:nvPr/>
        </p:nvCxnSpPr>
        <p:spPr>
          <a:xfrm>
            <a:off x="8738423" y="23664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40" name="Google Shape;4940;p24"/>
          <p:cNvCxnSpPr/>
          <p:nvPr/>
        </p:nvCxnSpPr>
        <p:spPr>
          <a:xfrm>
            <a:off x="8900276" y="2366418"/>
            <a:ext cx="3380463" cy="0"/>
          </a:xfrm>
          <a:prstGeom prst="straightConnector1">
            <a:avLst/>
          </a:prstGeom>
          <a:noFill/>
          <a:ln cap="flat" cmpd="sng" w="12700">
            <a:solidFill>
              <a:schemeClr val="dk2"/>
            </a:solidFill>
            <a:prstDash val="solid"/>
            <a:miter lim="800000"/>
            <a:headEnd len="sm" w="sm" type="none"/>
            <a:tailEnd len="sm" w="sm" type="none"/>
          </a:ln>
        </p:spPr>
      </p:cxnSp>
      <p:sp>
        <p:nvSpPr>
          <p:cNvPr id="4941" name="Google Shape;4941;p24"/>
          <p:cNvSpPr txBox="1"/>
          <p:nvPr/>
        </p:nvSpPr>
        <p:spPr>
          <a:xfrm>
            <a:off x="8900275" y="2471944"/>
            <a:ext cx="2697351" cy="669816"/>
          </a:xfrm>
          <a:prstGeom prst="rect">
            <a:avLst/>
          </a:prstGeom>
          <a:noFill/>
          <a:ln>
            <a:noFill/>
          </a:ln>
        </p:spPr>
        <p:txBody>
          <a:bodyPr anchorCtr="0" anchor="t" bIns="45700" lIns="91425" spcFirstLastPara="1" rIns="91425" wrap="square" tIns="45700">
            <a:normAutofit/>
          </a:bodyPr>
          <a:lstStyle/>
          <a:p>
            <a:pPr indent="0" lvl="0" marL="0" marR="0" rtl="0" algn="just">
              <a:lnSpc>
                <a:spcPct val="134000"/>
              </a:lnSpc>
              <a:spcBef>
                <a:spcPts val="0"/>
              </a:spcBef>
              <a:spcAft>
                <a:spcPts val="0"/>
              </a:spcAft>
              <a:buClr>
                <a:srgbClr val="343434"/>
              </a:buClr>
              <a:buSzPts val="1400"/>
              <a:buFont typeface="Arial"/>
              <a:buNone/>
            </a:pPr>
            <a:r>
              <a:rPr b="0" lang="en-US" sz="1400">
                <a:solidFill>
                  <a:srgbClr val="343434"/>
                </a:solidFill>
                <a:latin typeface="Open Sans"/>
                <a:ea typeface="Open Sans"/>
                <a:cs typeface="Open Sans"/>
                <a:sym typeface="Open Sans"/>
              </a:rPr>
              <a:t>Buat promosi penjualan yang otentik dan menarik</a:t>
            </a:r>
            <a:endParaRPr b="0" sz="1400">
              <a:solidFill>
                <a:srgbClr val="343434"/>
              </a:solidFill>
              <a:latin typeface="Open Sans"/>
              <a:ea typeface="Open Sans"/>
              <a:cs typeface="Open Sans"/>
              <a:sym typeface="Open Sans"/>
            </a:endParaRPr>
          </a:p>
        </p:txBody>
      </p:sp>
      <p:sp>
        <p:nvSpPr>
          <p:cNvPr id="4942" name="Google Shape;4942;p24"/>
          <p:cNvSpPr txBox="1"/>
          <p:nvPr/>
        </p:nvSpPr>
        <p:spPr>
          <a:xfrm>
            <a:off x="8900276" y="1916989"/>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Barlow"/>
                <a:ea typeface="Barlow"/>
                <a:cs typeface="Barlow"/>
                <a:sym typeface="Barlow"/>
              </a:rPr>
              <a:t>Kisah Anda</a:t>
            </a:r>
            <a:endParaRPr/>
          </a:p>
        </p:txBody>
      </p:sp>
      <p:cxnSp>
        <p:nvCxnSpPr>
          <p:cNvPr id="4943" name="Google Shape;4943;p24"/>
          <p:cNvCxnSpPr/>
          <p:nvPr/>
        </p:nvCxnSpPr>
        <p:spPr>
          <a:xfrm>
            <a:off x="8981410" y="3744587"/>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44" name="Google Shape;4944;p24"/>
          <p:cNvCxnSpPr/>
          <p:nvPr/>
        </p:nvCxnSpPr>
        <p:spPr>
          <a:xfrm>
            <a:off x="9264412" y="3747719"/>
            <a:ext cx="2927588" cy="0"/>
          </a:xfrm>
          <a:prstGeom prst="straightConnector1">
            <a:avLst/>
          </a:prstGeom>
          <a:noFill/>
          <a:ln cap="flat" cmpd="sng" w="12700">
            <a:solidFill>
              <a:schemeClr val="dk2"/>
            </a:solidFill>
            <a:prstDash val="solid"/>
            <a:miter lim="800000"/>
            <a:headEnd len="sm" w="sm" type="none"/>
            <a:tailEnd len="sm" w="sm" type="none"/>
          </a:ln>
        </p:spPr>
      </p:cxnSp>
      <p:sp>
        <p:nvSpPr>
          <p:cNvPr id="4945" name="Google Shape;4945;p24"/>
          <p:cNvSpPr txBox="1"/>
          <p:nvPr/>
        </p:nvSpPr>
        <p:spPr>
          <a:xfrm>
            <a:off x="8904430" y="4016501"/>
            <a:ext cx="2902458" cy="1985721"/>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rgbClr val="343434"/>
              </a:buClr>
              <a:buSzPts val="1400"/>
              <a:buFont typeface="Arial"/>
              <a:buNone/>
            </a:pPr>
            <a:r>
              <a:rPr b="0" lang="en-US" sz="1400">
                <a:solidFill>
                  <a:srgbClr val="343434"/>
                </a:solidFill>
                <a:latin typeface="Open Sans"/>
                <a:ea typeface="Open Sans"/>
                <a:cs typeface="Open Sans"/>
                <a:sym typeface="Open Sans"/>
              </a:rPr>
              <a:t>Lakukan pengeditan sesuai kebutuhan dan selesaikan Sales Pitch Anda. </a:t>
            </a:r>
            <a:br>
              <a:rPr b="0" lang="en-US" sz="1400">
                <a:solidFill>
                  <a:srgbClr val="343434"/>
                </a:solidFill>
                <a:latin typeface="Open Sans"/>
                <a:ea typeface="Open Sans"/>
                <a:cs typeface="Open Sans"/>
                <a:sym typeface="Open Sans"/>
              </a:rPr>
            </a:br>
            <a:r>
              <a:rPr b="0" lang="en-US" sz="1400">
                <a:solidFill>
                  <a:srgbClr val="343434"/>
                </a:solidFill>
                <a:latin typeface="Open Sans"/>
                <a:ea typeface="Open Sans"/>
                <a:cs typeface="Open Sans"/>
                <a:sym typeface="Open Sans"/>
              </a:rPr>
              <a:t>Rekam video berdurasi 90 detik saat Anda melakukan promosi penjualan kepada calon pelanggan. Masukkan tautan video di platform.</a:t>
            </a:r>
            <a:endParaRPr/>
          </a:p>
          <a:p>
            <a:pPr indent="0" lvl="0" marL="0" marR="0" rtl="0" algn="l">
              <a:lnSpc>
                <a:spcPct val="90000"/>
              </a:lnSpc>
              <a:spcBef>
                <a:spcPts val="1000"/>
              </a:spcBef>
              <a:spcAft>
                <a:spcPts val="0"/>
              </a:spcAft>
              <a:buClr>
                <a:schemeClr val="dk1"/>
              </a:buClr>
              <a:buSzPts val="1800"/>
              <a:buFont typeface="Arial"/>
              <a:buNone/>
            </a:pPr>
            <a:r>
              <a:t/>
            </a:r>
            <a:endParaRPr b="0" sz="1800">
              <a:solidFill>
                <a:schemeClr val="dk1"/>
              </a:solidFill>
              <a:latin typeface="Open Sans"/>
              <a:ea typeface="Open Sans"/>
              <a:cs typeface="Open Sans"/>
              <a:sym typeface="Open Sans"/>
            </a:endParaRPr>
          </a:p>
        </p:txBody>
      </p:sp>
      <p:sp>
        <p:nvSpPr>
          <p:cNvPr id="4946" name="Google Shape;4946;p24"/>
          <p:cNvSpPr txBox="1"/>
          <p:nvPr/>
        </p:nvSpPr>
        <p:spPr>
          <a:xfrm>
            <a:off x="8904430" y="3438197"/>
            <a:ext cx="2902458" cy="28564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lang="en-US" sz="1800">
                <a:solidFill>
                  <a:schemeClr val="dk1"/>
                </a:solidFill>
                <a:latin typeface="Barlow"/>
                <a:ea typeface="Barlow"/>
                <a:cs typeface="Barlow"/>
                <a:sym typeface="Barlow"/>
              </a:rPr>
              <a:t>Menyelesaikan</a:t>
            </a:r>
            <a:endParaRPr b="1" sz="1800">
              <a:solidFill>
                <a:schemeClr val="dk1"/>
              </a:solidFill>
              <a:latin typeface="Barlow"/>
              <a:ea typeface="Barlow"/>
              <a:cs typeface="Barlow"/>
              <a:sym typeface="Barlow"/>
            </a:endParaRPr>
          </a:p>
        </p:txBody>
      </p:sp>
      <p:sp>
        <p:nvSpPr>
          <p:cNvPr id="4947" name="Google Shape;4947;p24"/>
          <p:cNvSpPr/>
          <p:nvPr/>
        </p:nvSpPr>
        <p:spPr>
          <a:xfrm>
            <a:off x="8397437" y="297310"/>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1</a:t>
            </a:r>
            <a:endParaRPr b="1" sz="2000">
              <a:solidFill>
                <a:schemeClr val="lt1"/>
              </a:solidFill>
              <a:latin typeface="Barlow Medium"/>
              <a:ea typeface="Barlow Medium"/>
              <a:cs typeface="Barlow Medium"/>
              <a:sym typeface="Barlow Medium"/>
            </a:endParaRPr>
          </a:p>
        </p:txBody>
      </p:sp>
      <p:sp>
        <p:nvSpPr>
          <p:cNvPr id="4948" name="Google Shape;4948;p24"/>
          <p:cNvSpPr/>
          <p:nvPr/>
        </p:nvSpPr>
        <p:spPr>
          <a:xfrm>
            <a:off x="8394716" y="1793442"/>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2</a:t>
            </a:r>
            <a:endParaRPr b="1" sz="2000">
              <a:solidFill>
                <a:schemeClr val="lt1"/>
              </a:solidFill>
              <a:latin typeface="Barlow Medium"/>
              <a:ea typeface="Barlow Medium"/>
              <a:cs typeface="Barlow Medium"/>
              <a:sym typeface="Barlow Medium"/>
            </a:endParaRPr>
          </a:p>
        </p:txBody>
      </p:sp>
      <p:sp>
        <p:nvSpPr>
          <p:cNvPr id="4949" name="Google Shape;4949;p24"/>
          <p:cNvSpPr/>
          <p:nvPr/>
        </p:nvSpPr>
        <p:spPr>
          <a:xfrm>
            <a:off x="8394716" y="3277136"/>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3</a:t>
            </a:r>
            <a:endParaRPr b="1" sz="2000">
              <a:solidFill>
                <a:schemeClr val="lt1"/>
              </a:solidFill>
              <a:latin typeface="Barlow Medium"/>
              <a:ea typeface="Barlow Medium"/>
              <a:cs typeface="Barlow Medium"/>
              <a:sym typeface="Barlow Medium"/>
            </a:endParaRPr>
          </a:p>
        </p:txBody>
      </p:sp>
      <p:sp>
        <p:nvSpPr>
          <p:cNvPr id="4950" name="Google Shape;4950;p24"/>
          <p:cNvSpPr txBox="1"/>
          <p:nvPr/>
        </p:nvSpPr>
        <p:spPr>
          <a:xfrm>
            <a:off x="8904430" y="5799715"/>
            <a:ext cx="2902458" cy="112704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i="1" lang="en-US" sz="1600">
                <a:solidFill>
                  <a:schemeClr val="dk2"/>
                </a:solidFill>
                <a:latin typeface="Arial"/>
                <a:ea typeface="Arial"/>
                <a:cs typeface="Arial"/>
                <a:sym typeface="Arial"/>
              </a:rPr>
              <a:t>Opsional: Siapkan halaman arahan web atau halaman media sosial yang berorientasi pada penjualan</a:t>
            </a:r>
            <a:endParaRPr sz="1600">
              <a:solidFill>
                <a:schemeClr val="dk2"/>
              </a:solidFill>
              <a:latin typeface="Arial"/>
              <a:ea typeface="Arial"/>
              <a:cs typeface="Arial"/>
              <a:sym typeface="Arial"/>
            </a:endParaRPr>
          </a:p>
        </p:txBody>
      </p:sp>
      <p:sp>
        <p:nvSpPr>
          <p:cNvPr id="4951" name="Google Shape;4951;p24"/>
          <p:cNvSpPr txBox="1"/>
          <p:nvPr/>
        </p:nvSpPr>
        <p:spPr>
          <a:xfrm>
            <a:off x="4948490" y="2819065"/>
            <a:ext cx="311396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Open Sans"/>
                <a:ea typeface="Open Sans"/>
                <a:cs typeface="Open Sans"/>
                <a:sym typeface="Open Sans"/>
              </a:rPr>
              <a:t>Aktivitas Perjalanan Ventura: 8.3</a:t>
            </a:r>
            <a:endParaRPr/>
          </a:p>
          <a:p>
            <a:pPr indent="0" lvl="0" marL="0" marR="0" rtl="0" algn="l">
              <a:spcBef>
                <a:spcPts val="0"/>
              </a:spcBef>
              <a:spcAft>
                <a:spcPts val="0"/>
              </a:spcAft>
              <a:buNone/>
            </a:pPr>
            <a:r>
              <a:rPr lang="en-US" sz="2000">
                <a:solidFill>
                  <a:schemeClr val="dk2"/>
                </a:solidFill>
                <a:latin typeface="Open Sans"/>
                <a:ea typeface="Open Sans"/>
                <a:cs typeface="Open Sans"/>
                <a:sym typeface="Open Sans"/>
              </a:rPr>
              <a:t>Bangun Promosi Penjualan Anda</a:t>
            </a:r>
            <a:endParaRPr sz="1800">
              <a:solidFill>
                <a:schemeClr val="dk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5" name="Shape 4955"/>
        <p:cNvGrpSpPr/>
        <p:nvPr/>
      </p:nvGrpSpPr>
      <p:grpSpPr>
        <a:xfrm>
          <a:off x="0" y="0"/>
          <a:ext cx="0" cy="0"/>
          <a:chOff x="0" y="0"/>
          <a:chExt cx="0" cy="0"/>
        </a:xfrm>
      </p:grpSpPr>
      <p:pic>
        <p:nvPicPr>
          <p:cNvPr descr="Seated person typing on laptop and writing in notepad, with elbow resting on stack of books" id="4956" name="Google Shape;4956;p25"/>
          <p:cNvPicPr preferRelativeResize="0"/>
          <p:nvPr/>
        </p:nvPicPr>
        <p:blipFill rotWithShape="1">
          <a:blip r:embed="rId3">
            <a:alphaModFix amt="20000"/>
          </a:blip>
          <a:srcRect b="0" l="17569" r="17568" t="0"/>
          <a:stretch/>
        </p:blipFill>
        <p:spPr>
          <a:xfrm>
            <a:off x="0" y="0"/>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rgbClr val="8F171C"/>
              </a:gs>
              <a:gs pos="99000">
                <a:schemeClr val="dk2"/>
              </a:gs>
              <a:gs pos="100000">
                <a:schemeClr val="dk2"/>
              </a:gs>
            </a:gsLst>
            <a:lin ang="15000000" scaled="0"/>
          </a:gradFill>
          <a:ln>
            <a:noFill/>
          </a:ln>
        </p:spPr>
      </p:pic>
      <p:sp>
        <p:nvSpPr>
          <p:cNvPr id="4957" name="Google Shape;4957;p25"/>
          <p:cNvSpPr txBox="1"/>
          <p:nvPr/>
        </p:nvSpPr>
        <p:spPr>
          <a:xfrm>
            <a:off x="360000" y="569548"/>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4958" name="Google Shape;4958;p25"/>
          <p:cNvSpPr/>
          <p:nvPr/>
        </p:nvSpPr>
        <p:spPr>
          <a:xfrm>
            <a:off x="2133600" y="1296454"/>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59" name="Google Shape;4959;p25"/>
          <p:cNvSpPr/>
          <p:nvPr/>
        </p:nvSpPr>
        <p:spPr>
          <a:xfrm>
            <a:off x="2133600" y="2244217"/>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60" name="Google Shape;4960;p25"/>
          <p:cNvSpPr/>
          <p:nvPr/>
        </p:nvSpPr>
        <p:spPr>
          <a:xfrm>
            <a:off x="2133600" y="3191980"/>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61" name="Google Shape;4961;p25"/>
          <p:cNvSpPr txBox="1"/>
          <p:nvPr/>
        </p:nvSpPr>
        <p:spPr>
          <a:xfrm>
            <a:off x="3113555" y="1442307"/>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Bagaimana setiap tahap proses penjualan berkontribusi untuk mendorong pendapatan dan membangun hubungan pelanggan?</a:t>
            </a:r>
            <a:endParaRPr/>
          </a:p>
        </p:txBody>
      </p:sp>
      <p:sp>
        <p:nvSpPr>
          <p:cNvPr id="4962" name="Google Shape;4962;p25"/>
          <p:cNvSpPr txBox="1"/>
          <p:nvPr/>
        </p:nvSpPr>
        <p:spPr>
          <a:xfrm>
            <a:off x="3113555" y="2375291"/>
            <a:ext cx="8303144"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Jebakan umum apa yang harus Anda hindari selama proses penjualan, dan praktik terbaik apa yang harus Anda ikuti untuk hasil yang sukses?</a:t>
            </a:r>
            <a:endParaRPr/>
          </a:p>
        </p:txBody>
      </p:sp>
      <p:sp>
        <p:nvSpPr>
          <p:cNvPr id="4963" name="Google Shape;4963;p25"/>
          <p:cNvSpPr txBox="1"/>
          <p:nvPr/>
        </p:nvSpPr>
        <p:spPr>
          <a:xfrm>
            <a:off x="3113554" y="3331048"/>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Elemen kunci apa yang membuat presentasi penjualan menarik, dan bagaimana Anda dapat menyesuaikan presentasi Anda untuk memenuhi kebutuhan dan keberatan audiens Anda?</a:t>
            </a:r>
            <a:br>
              <a:rPr b="0" lang="en-US" sz="1800">
                <a:solidFill>
                  <a:srgbClr val="121512"/>
                </a:solidFill>
                <a:latin typeface="Barlow"/>
                <a:ea typeface="Barlow"/>
                <a:cs typeface="Barlow"/>
                <a:sym typeface="Barlow"/>
              </a:rPr>
            </a:br>
            <a:r>
              <a:rPr b="0" lang="en-US" sz="1800">
                <a:solidFill>
                  <a:srgbClr val="121512"/>
                </a:solidFill>
                <a:latin typeface="Barlow"/>
                <a:ea typeface="Barlow"/>
                <a:cs typeface="Barlow"/>
                <a:sym typeface="Barlow"/>
              </a:rPr>
              <a:t>?</a:t>
            </a:r>
            <a:endParaRPr b="0" sz="1800">
              <a:solidFill>
                <a:schemeClr val="dk1"/>
              </a:solidFill>
              <a:latin typeface="Open Sans"/>
              <a:ea typeface="Open Sans"/>
              <a:cs typeface="Open Sans"/>
              <a:sym typeface="Open Sans"/>
            </a:endParaRPr>
          </a:p>
        </p:txBody>
      </p:sp>
      <p:sp>
        <p:nvSpPr>
          <p:cNvPr id="4964" name="Google Shape;4964;p25"/>
          <p:cNvSpPr/>
          <p:nvPr/>
        </p:nvSpPr>
        <p:spPr>
          <a:xfrm>
            <a:off x="2307758" y="1483986"/>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1</a:t>
            </a:r>
            <a:endParaRPr b="1" sz="1800">
              <a:solidFill>
                <a:schemeClr val="lt1"/>
              </a:solidFill>
              <a:latin typeface="Open Sans"/>
              <a:ea typeface="Open Sans"/>
              <a:cs typeface="Open Sans"/>
              <a:sym typeface="Open Sans"/>
            </a:endParaRPr>
          </a:p>
        </p:txBody>
      </p:sp>
      <p:sp>
        <p:nvSpPr>
          <p:cNvPr id="4965" name="Google Shape;4965;p25"/>
          <p:cNvSpPr/>
          <p:nvPr/>
        </p:nvSpPr>
        <p:spPr>
          <a:xfrm>
            <a:off x="2307758" y="2430442"/>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2</a:t>
            </a:r>
            <a:endParaRPr b="1" sz="1800">
              <a:solidFill>
                <a:schemeClr val="lt1"/>
              </a:solidFill>
              <a:latin typeface="Open Sans"/>
              <a:ea typeface="Open Sans"/>
              <a:cs typeface="Open Sans"/>
              <a:sym typeface="Open Sans"/>
            </a:endParaRPr>
          </a:p>
        </p:txBody>
      </p:sp>
      <p:sp>
        <p:nvSpPr>
          <p:cNvPr id="4966" name="Google Shape;4966;p25"/>
          <p:cNvSpPr/>
          <p:nvPr/>
        </p:nvSpPr>
        <p:spPr>
          <a:xfrm>
            <a:off x="2307758" y="338926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3</a:t>
            </a:r>
            <a:endParaRPr b="1" sz="1800">
              <a:solidFill>
                <a:schemeClr val="lt1"/>
              </a:solidFill>
              <a:latin typeface="Open Sans"/>
              <a:ea typeface="Open Sans"/>
              <a:cs typeface="Open Sans"/>
              <a:sym typeface="Open Sans"/>
            </a:endParaRPr>
          </a:p>
        </p:txBody>
      </p:sp>
      <p:sp>
        <p:nvSpPr>
          <p:cNvPr id="4967" name="Google Shape;4967;p25"/>
          <p:cNvSpPr/>
          <p:nvPr/>
        </p:nvSpPr>
        <p:spPr>
          <a:xfrm>
            <a:off x="2133600" y="4139743"/>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68" name="Google Shape;4968;p25"/>
          <p:cNvSpPr/>
          <p:nvPr/>
        </p:nvSpPr>
        <p:spPr>
          <a:xfrm>
            <a:off x="2307758" y="4337031"/>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4</a:t>
            </a:r>
            <a:endParaRPr b="1" sz="1800">
              <a:solidFill>
                <a:schemeClr val="lt1"/>
              </a:solidFill>
              <a:latin typeface="Open Sans"/>
              <a:ea typeface="Open Sans"/>
              <a:cs typeface="Open Sans"/>
              <a:sym typeface="Open Sans"/>
            </a:endParaRPr>
          </a:p>
        </p:txBody>
      </p:sp>
      <p:sp>
        <p:nvSpPr>
          <p:cNvPr id="4969" name="Google Shape;4969;p25"/>
          <p:cNvSpPr txBox="1"/>
          <p:nvPr/>
        </p:nvSpPr>
        <p:spPr>
          <a:xfrm>
            <a:off x="3113554" y="4294244"/>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Bagaimana mempersiapkan dan merekam promosi penjualan Anda membantu Anda menyempurnakan pesan dan meningkatkan penyampaian Anda?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6"/>
                                        </p:tgtEl>
                                        <p:attrNameLst>
                                          <p:attrName>style.visibility</p:attrName>
                                        </p:attrNameLst>
                                      </p:cBhvr>
                                      <p:to>
                                        <p:strVal val="visible"/>
                                      </p:to>
                                    </p:set>
                                    <p:animEffect filter="fade" transition="in">
                                      <p:cBhvr>
                                        <p:cTn dur="2000"/>
                                        <p:tgtEl>
                                          <p:spTgt spid="4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4"/>
                                        </p:tgtEl>
                                        <p:attrNameLst>
                                          <p:attrName>style.visibility</p:attrName>
                                        </p:attrNameLst>
                                      </p:cBhvr>
                                      <p:to>
                                        <p:strVal val="visible"/>
                                      </p:to>
                                    </p:set>
                                    <p:anim calcmode="lin" valueType="num">
                                      <p:cBhvr additive="base">
                                        <p:cTn dur="500"/>
                                        <p:tgtEl>
                                          <p:spTgt spid="496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61"/>
                                        </p:tgtEl>
                                        <p:attrNameLst>
                                          <p:attrName>style.visibility</p:attrName>
                                        </p:attrNameLst>
                                      </p:cBhvr>
                                      <p:to>
                                        <p:strVal val="visible"/>
                                      </p:to>
                                    </p:set>
                                    <p:anim calcmode="lin" valueType="num">
                                      <p:cBhvr additive="base">
                                        <p:cTn dur="500"/>
                                        <p:tgtEl>
                                          <p:spTgt spid="496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5"/>
                                        </p:tgtEl>
                                        <p:attrNameLst>
                                          <p:attrName>style.visibility</p:attrName>
                                        </p:attrNameLst>
                                      </p:cBhvr>
                                      <p:to>
                                        <p:strVal val="visible"/>
                                      </p:to>
                                    </p:set>
                                    <p:anim calcmode="lin" valueType="num">
                                      <p:cBhvr additive="base">
                                        <p:cTn dur="500"/>
                                        <p:tgtEl>
                                          <p:spTgt spid="496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62"/>
                                        </p:tgtEl>
                                        <p:attrNameLst>
                                          <p:attrName>style.visibility</p:attrName>
                                        </p:attrNameLst>
                                      </p:cBhvr>
                                      <p:to>
                                        <p:strVal val="visible"/>
                                      </p:to>
                                    </p:set>
                                    <p:anim calcmode="lin" valueType="num">
                                      <p:cBhvr additive="base">
                                        <p:cTn dur="500"/>
                                        <p:tgtEl>
                                          <p:spTgt spid="496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6"/>
                                        </p:tgtEl>
                                        <p:attrNameLst>
                                          <p:attrName>style.visibility</p:attrName>
                                        </p:attrNameLst>
                                      </p:cBhvr>
                                      <p:to>
                                        <p:strVal val="visible"/>
                                      </p:to>
                                    </p:set>
                                    <p:anim calcmode="lin" valueType="num">
                                      <p:cBhvr additive="base">
                                        <p:cTn dur="500"/>
                                        <p:tgtEl>
                                          <p:spTgt spid="496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63"/>
                                        </p:tgtEl>
                                        <p:attrNameLst>
                                          <p:attrName>style.visibility</p:attrName>
                                        </p:attrNameLst>
                                      </p:cBhvr>
                                      <p:to>
                                        <p:strVal val="visible"/>
                                      </p:to>
                                    </p:set>
                                    <p:anim calcmode="lin" valueType="num">
                                      <p:cBhvr additive="base">
                                        <p:cTn dur="500"/>
                                        <p:tgtEl>
                                          <p:spTgt spid="496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8"/>
                                        </p:tgtEl>
                                        <p:attrNameLst>
                                          <p:attrName>style.visibility</p:attrName>
                                        </p:attrNameLst>
                                      </p:cBhvr>
                                      <p:to>
                                        <p:strVal val="visible"/>
                                      </p:to>
                                    </p:set>
                                    <p:anim calcmode="lin" valueType="num">
                                      <p:cBhvr additive="base">
                                        <p:cTn dur="500"/>
                                        <p:tgtEl>
                                          <p:spTgt spid="496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69"/>
                                        </p:tgtEl>
                                        <p:attrNameLst>
                                          <p:attrName>style.visibility</p:attrName>
                                        </p:attrNameLst>
                                      </p:cBhvr>
                                      <p:to>
                                        <p:strVal val="visible"/>
                                      </p:to>
                                    </p:set>
                                    <p:anim calcmode="lin" valueType="num">
                                      <p:cBhvr additive="base">
                                        <p:cTn dur="500"/>
                                        <p:tgtEl>
                                          <p:spTgt spid="49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3" name="Shape 4973"/>
        <p:cNvGrpSpPr/>
        <p:nvPr/>
      </p:nvGrpSpPr>
      <p:grpSpPr>
        <a:xfrm>
          <a:off x="0" y="0"/>
          <a:ext cx="0" cy="0"/>
          <a:chOff x="0" y="0"/>
          <a:chExt cx="0" cy="0"/>
        </a:xfrm>
      </p:grpSpPr>
      <p:sp>
        <p:nvSpPr>
          <p:cNvPr id="4974" name="Google Shape;4974;p26"/>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4975" name="Google Shape;4975;p26"/>
          <p:cNvGrpSpPr/>
          <p:nvPr/>
        </p:nvGrpSpPr>
        <p:grpSpPr>
          <a:xfrm>
            <a:off x="598046" y="2098526"/>
            <a:ext cx="6213554" cy="1502440"/>
            <a:chOff x="598046" y="2205347"/>
            <a:chExt cx="6213554" cy="1502440"/>
          </a:xfrm>
        </p:grpSpPr>
        <p:sp>
          <p:nvSpPr>
            <p:cNvPr id="4976" name="Google Shape;4976;p26"/>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4977" name="Google Shape;4977;p26"/>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4978" name="Google Shape;4978;p26"/>
          <p:cNvGrpSpPr/>
          <p:nvPr/>
        </p:nvGrpSpPr>
        <p:grpSpPr>
          <a:xfrm>
            <a:off x="647700" y="5924400"/>
            <a:ext cx="1951864" cy="324000"/>
            <a:chOff x="3753875" y="6160946"/>
            <a:chExt cx="1951864" cy="324000"/>
          </a:xfrm>
        </p:grpSpPr>
        <p:pic>
          <p:nvPicPr>
            <p:cNvPr id="4979" name="Google Shape;4979;p26">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4980" name="Google Shape;4980;p26">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4981" name="Google Shape;4981;p26">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4982" name="Google Shape;4982;p26">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4983" name="Google Shape;4983;p26">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4984" name="Google Shape;4984;p26">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4985" name="Google Shape;4985;p2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986" name="Google Shape;4986;p26"/>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4987" name="Google Shape;4987;p26"/>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4988" name="Google Shape;4988;p26"/>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4989" name="Google Shape;4989;p26"/>
          <p:cNvGrpSpPr/>
          <p:nvPr/>
        </p:nvGrpSpPr>
        <p:grpSpPr>
          <a:xfrm>
            <a:off x="-5823483" y="5071367"/>
            <a:ext cx="466922" cy="466922"/>
            <a:chOff x="679592" y="2346316"/>
            <a:chExt cx="466922" cy="466922"/>
          </a:xfrm>
        </p:grpSpPr>
        <p:sp>
          <p:nvSpPr>
            <p:cNvPr id="4990" name="Google Shape;4990;p26"/>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991" name="Google Shape;4991;p26"/>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4992" name="Google Shape;4992;p26"/>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4993" name="Google Shape;4993;p26"/>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4994" name="Google Shape;4994;p26"/>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4995" name="Google Shape;4995;p26"/>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4996" name="Google Shape;4996;p26"/>
          <p:cNvGrpSpPr/>
          <p:nvPr/>
        </p:nvGrpSpPr>
        <p:grpSpPr>
          <a:xfrm>
            <a:off x="13354867" y="0"/>
            <a:ext cx="9900025" cy="6858000"/>
            <a:chOff x="4632005" y="0"/>
            <a:chExt cx="9900025" cy="6858000"/>
          </a:xfrm>
        </p:grpSpPr>
        <p:pic>
          <p:nvPicPr>
            <p:cNvPr id="4997" name="Google Shape;4997;p26"/>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4998" name="Google Shape;4998;p26"/>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999" name="Google Shape;4999;p26"/>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
        <p:nvSpPr>
          <p:cNvPr id="5000" name="Google Shape;5000;p26"/>
          <p:cNvSpPr/>
          <p:nvPr>
            <p:ph idx="2" type="pic"/>
          </p:nvPr>
        </p:nvSpPr>
        <p:spPr>
          <a:xfrm>
            <a:off x="4627563" y="0"/>
            <a:ext cx="7564437" cy="6858000"/>
          </a:xfrm>
          <a:prstGeom prst="rect">
            <a:avLst/>
          </a:prstGeom>
          <a:no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5" name="Shape 5005"/>
        <p:cNvGrpSpPr/>
        <p:nvPr/>
      </p:nvGrpSpPr>
      <p:grpSpPr>
        <a:xfrm>
          <a:off x="0" y="0"/>
          <a:ext cx="0" cy="0"/>
          <a:chOff x="0" y="0"/>
          <a:chExt cx="0" cy="0"/>
        </a:xfrm>
      </p:grpSpPr>
      <p:sp>
        <p:nvSpPr>
          <p:cNvPr id="5006" name="Google Shape;5006;p27"/>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5007" name="Google Shape;5007;p27"/>
          <p:cNvSpPr txBox="1"/>
          <p:nvPr/>
        </p:nvSpPr>
        <p:spPr>
          <a:xfrm>
            <a:off x="1186866" y="2062094"/>
            <a:ext cx="29469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Strategi Penjualan</a:t>
            </a:r>
            <a:endParaRPr b="1" sz="2400" u="none" cap="none" strike="noStrike">
              <a:solidFill>
                <a:schemeClr val="lt1"/>
              </a:solidFill>
              <a:latin typeface="Barlow SemiBold"/>
              <a:ea typeface="Barlow SemiBold"/>
              <a:cs typeface="Barlow SemiBold"/>
              <a:sym typeface="Barlow SemiBold"/>
            </a:endParaRPr>
          </a:p>
        </p:txBody>
      </p:sp>
      <p:sp>
        <p:nvSpPr>
          <p:cNvPr id="5008" name="Google Shape;5008;p27"/>
          <p:cNvSpPr txBox="1"/>
          <p:nvPr/>
        </p:nvSpPr>
        <p:spPr>
          <a:xfrm>
            <a:off x="4688887" y="1958765"/>
            <a:ext cx="696239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Strategi dan proses penjualan yang terdefinisi dengan baik memungkinkan startup untuk merampingkan akuisisi pelanggan.</a:t>
            </a:r>
            <a:endParaRPr b="0" i="0" sz="1800" u="none" cap="none" strike="noStrike">
              <a:solidFill>
                <a:schemeClr val="dk1"/>
              </a:solidFill>
              <a:latin typeface="Open Sans"/>
              <a:ea typeface="Open Sans"/>
              <a:cs typeface="Open Sans"/>
              <a:sym typeface="Open Sans"/>
            </a:endParaRPr>
          </a:p>
        </p:txBody>
      </p:sp>
      <p:sp>
        <p:nvSpPr>
          <p:cNvPr id="5009" name="Google Shape;5009;p27"/>
          <p:cNvSpPr txBox="1"/>
          <p:nvPr/>
        </p:nvSpPr>
        <p:spPr>
          <a:xfrm>
            <a:off x="1132135" y="3053115"/>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Strategi Penjualan yang Efektif</a:t>
            </a:r>
            <a:endParaRPr b="1" sz="2400">
              <a:solidFill>
                <a:schemeClr val="lt1"/>
              </a:solidFill>
              <a:latin typeface="Barlow SemiBold"/>
              <a:ea typeface="Barlow SemiBold"/>
              <a:cs typeface="Barlow SemiBold"/>
              <a:sym typeface="Barlow SemiBold"/>
            </a:endParaRPr>
          </a:p>
        </p:txBody>
      </p:sp>
      <p:sp>
        <p:nvSpPr>
          <p:cNvPr id="5010" name="Google Shape;5010;p27"/>
          <p:cNvSpPr txBox="1"/>
          <p:nvPr/>
        </p:nvSpPr>
        <p:spPr>
          <a:xfrm>
            <a:off x="1075749" y="4531593"/>
            <a:ext cx="2972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Prospek Potensial Tinggi</a:t>
            </a:r>
            <a:endParaRPr b="0" sz="1600" u="none" cap="none" strike="noStrike">
              <a:solidFill>
                <a:schemeClr val="lt1"/>
              </a:solidFill>
              <a:latin typeface="Barlow SemiBold"/>
              <a:ea typeface="Barlow SemiBold"/>
              <a:cs typeface="Barlow SemiBold"/>
              <a:sym typeface="Barlow SemiBold"/>
            </a:endParaRPr>
          </a:p>
        </p:txBody>
      </p:sp>
      <p:sp>
        <p:nvSpPr>
          <p:cNvPr id="5011" name="Google Shape;5011;p27"/>
          <p:cNvSpPr txBox="1"/>
          <p:nvPr/>
        </p:nvSpPr>
        <p:spPr>
          <a:xfrm>
            <a:off x="4662800" y="4401152"/>
            <a:ext cx="6988478"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Melalui otomatisasi penjualan yang efektif, penilaian prospek, dan manajemen hubungan pelanggan (CRM), startup dapat memfokuskan upaya pada prospek berpotensi tinggi.</a:t>
            </a:r>
            <a:endParaRPr sz="1800">
              <a:solidFill>
                <a:srgbClr val="C00000"/>
              </a:solidFill>
              <a:latin typeface="Open Sans"/>
              <a:ea typeface="Open Sans"/>
              <a:cs typeface="Open Sans"/>
              <a:sym typeface="Open Sans"/>
            </a:endParaRPr>
          </a:p>
        </p:txBody>
      </p:sp>
      <p:sp>
        <p:nvSpPr>
          <p:cNvPr id="5012" name="Google Shape;5012;p27"/>
          <p:cNvSpPr txBox="1"/>
          <p:nvPr/>
        </p:nvSpPr>
        <p:spPr>
          <a:xfrm>
            <a:off x="1174105" y="5657812"/>
            <a:ext cx="308089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Promosi Penjualan yang Menarik</a:t>
            </a:r>
            <a:endParaRPr sz="1600">
              <a:solidFill>
                <a:schemeClr val="lt1"/>
              </a:solidFill>
              <a:latin typeface="Barlow SemiBold"/>
              <a:ea typeface="Barlow SemiBold"/>
              <a:cs typeface="Barlow SemiBold"/>
              <a:sym typeface="Barlow SemiBold"/>
            </a:endParaRPr>
          </a:p>
        </p:txBody>
      </p:sp>
      <p:sp>
        <p:nvSpPr>
          <p:cNvPr id="5013" name="Google Shape;5013;p27"/>
          <p:cNvSpPr txBox="1"/>
          <p:nvPr/>
        </p:nvSpPr>
        <p:spPr>
          <a:xfrm>
            <a:off x="4633975" y="5701070"/>
            <a:ext cx="709830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Promosi penjualan yang menarik menarik menarik perhatian calon pelanggan dan membujuk mereka untuk mengambil tindakan yang diinginkan.</a:t>
            </a:r>
            <a:endParaRPr b="1" i="0" sz="1600" u="none" cap="none" strike="noStrike">
              <a:solidFill>
                <a:schemeClr val="dk1"/>
              </a:solidFill>
              <a:latin typeface="Open Sans"/>
              <a:ea typeface="Open Sans"/>
              <a:cs typeface="Open Sans"/>
              <a:sym typeface="Open Sans"/>
            </a:endParaRPr>
          </a:p>
        </p:txBody>
      </p:sp>
      <p:cxnSp>
        <p:nvCxnSpPr>
          <p:cNvPr id="5014" name="Google Shape;5014;p27"/>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5015" name="Google Shape;5015;p27"/>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5016" name="Google Shape;5016;p27"/>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5017" name="Google Shape;5017;p27"/>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5018" name="Google Shape;5018;p27"/>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5019" name="Google Shape;5019;p27"/>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5020" name="Google Shape;5020;p27"/>
          <p:cNvSpPr txBox="1"/>
          <p:nvPr/>
        </p:nvSpPr>
        <p:spPr>
          <a:xfrm>
            <a:off x="590955" y="488581"/>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Medium"/>
                <a:ea typeface="Barlow Medium"/>
                <a:cs typeface="Barlow Medium"/>
                <a:sym typeface="Barlow Medium"/>
              </a:rPr>
              <a:t>Refleksi</a:t>
            </a:r>
            <a:endParaRPr b="1" sz="3200">
              <a:solidFill>
                <a:schemeClr val="dk2"/>
              </a:solidFill>
              <a:latin typeface="Barlow Medium"/>
              <a:ea typeface="Barlow Medium"/>
              <a:cs typeface="Barlow Medium"/>
              <a:sym typeface="Barlow Medium"/>
            </a:endParaRPr>
          </a:p>
        </p:txBody>
      </p:sp>
      <p:pic>
        <p:nvPicPr>
          <p:cNvPr descr="Label with solid fill" id="5021" name="Google Shape;5021;p27"/>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pic>
        <p:nvPicPr>
          <p:cNvPr descr="Tag with solid fill" id="5022" name="Google Shape;5022;p27"/>
          <p:cNvPicPr preferRelativeResize="0"/>
          <p:nvPr/>
        </p:nvPicPr>
        <p:blipFill rotWithShape="1">
          <a:blip r:embed="rId4">
            <a:alphaModFix/>
          </a:blip>
          <a:srcRect b="0" l="0" r="0" t="0"/>
          <a:stretch/>
        </p:blipFill>
        <p:spPr>
          <a:xfrm>
            <a:off x="606029" y="5640959"/>
            <a:ext cx="547870" cy="547870"/>
          </a:xfrm>
          <a:prstGeom prst="rect">
            <a:avLst/>
          </a:prstGeom>
          <a:noFill/>
          <a:ln>
            <a:noFill/>
          </a:ln>
        </p:spPr>
      </p:pic>
      <p:pic>
        <p:nvPicPr>
          <p:cNvPr descr="Money with solid fill" id="5023" name="Google Shape;5023;p27"/>
          <p:cNvPicPr preferRelativeResize="0"/>
          <p:nvPr/>
        </p:nvPicPr>
        <p:blipFill rotWithShape="1">
          <a:blip r:embed="rId5">
            <a:alphaModFix/>
          </a:blip>
          <a:srcRect b="0" l="0" r="0" t="0"/>
          <a:stretch/>
        </p:blipFill>
        <p:spPr>
          <a:xfrm>
            <a:off x="647698" y="2101447"/>
            <a:ext cx="457200" cy="457200"/>
          </a:xfrm>
          <a:prstGeom prst="rect">
            <a:avLst/>
          </a:prstGeom>
          <a:noFill/>
          <a:ln>
            <a:noFill/>
          </a:ln>
        </p:spPr>
      </p:pic>
      <p:pic>
        <p:nvPicPr>
          <p:cNvPr descr="Coins with solid fill" id="5024" name="Google Shape;5024;p27"/>
          <p:cNvPicPr preferRelativeResize="0"/>
          <p:nvPr/>
        </p:nvPicPr>
        <p:blipFill rotWithShape="1">
          <a:blip r:embed="rId6">
            <a:alphaModFix/>
          </a:blip>
          <a:srcRect b="0" l="0" r="0" t="0"/>
          <a:stretch/>
        </p:blipFill>
        <p:spPr>
          <a:xfrm>
            <a:off x="625348" y="3319586"/>
            <a:ext cx="476643" cy="476643"/>
          </a:xfrm>
          <a:prstGeom prst="rect">
            <a:avLst/>
          </a:prstGeom>
          <a:noFill/>
          <a:ln>
            <a:noFill/>
          </a:ln>
        </p:spPr>
      </p:pic>
      <p:sp>
        <p:nvSpPr>
          <p:cNvPr id="5025" name="Google Shape;5025;p27"/>
          <p:cNvSpPr txBox="1"/>
          <p:nvPr/>
        </p:nvSpPr>
        <p:spPr>
          <a:xfrm>
            <a:off x="4616890" y="3135839"/>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374151"/>
                </a:solidFill>
                <a:latin typeface="Open Sans"/>
                <a:ea typeface="Open Sans"/>
                <a:cs typeface="Open Sans"/>
                <a:sym typeface="Open Sans"/>
              </a:rPr>
              <a:t>Di luar transaksi awal, strategi penjualan yang efektif mencakup rencana retensi pelanggan dan upselling</a:t>
            </a:r>
            <a:r>
              <a:rPr b="0" i="0" lang="en-US" sz="1800">
                <a:solidFill>
                  <a:srgbClr val="C00000"/>
                </a:solidFill>
                <a:latin typeface="Open Sans"/>
                <a:ea typeface="Open Sans"/>
                <a:cs typeface="Open Sans"/>
                <a:sym typeface="Open Sans"/>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5007"/>
                                        </p:tgtEl>
                                        <p:attrNameLst>
                                          <p:attrName>style.visibility</p:attrName>
                                        </p:attrNameLst>
                                      </p:cBhvr>
                                      <p:to>
                                        <p:strVal val="visible"/>
                                      </p:to>
                                    </p:set>
                                    <p:animEffect filter="fade" transition="in">
                                      <p:cBhvr>
                                        <p:cTn dur="500"/>
                                        <p:tgtEl>
                                          <p:spTgt spid="5007"/>
                                        </p:tgtEl>
                                      </p:cBhvr>
                                    </p:animEffect>
                                  </p:childTnLst>
                                </p:cTn>
                              </p:par>
                              <p:par>
                                <p:cTn fill="hold" nodeType="withEffect" presetClass="entr" presetID="10" presetSubtype="0">
                                  <p:stCondLst>
                                    <p:cond delay="250"/>
                                  </p:stCondLst>
                                  <p:childTnLst>
                                    <p:set>
                                      <p:cBhvr>
                                        <p:cTn dur="1" fill="hold">
                                          <p:stCondLst>
                                            <p:cond delay="0"/>
                                          </p:stCondLst>
                                        </p:cTn>
                                        <p:tgtEl>
                                          <p:spTgt spid="5008"/>
                                        </p:tgtEl>
                                        <p:attrNameLst>
                                          <p:attrName>style.visibility</p:attrName>
                                        </p:attrNameLst>
                                      </p:cBhvr>
                                      <p:to>
                                        <p:strVal val="visible"/>
                                      </p:to>
                                    </p:set>
                                    <p:animEffect filter="fade" transition="in">
                                      <p:cBhvr>
                                        <p:cTn dur="500"/>
                                        <p:tgtEl>
                                          <p:spTgt spid="5008"/>
                                        </p:tgtEl>
                                      </p:cBhvr>
                                    </p:animEffect>
                                  </p:childTnLst>
                                </p:cTn>
                              </p:par>
                              <p:par>
                                <p:cTn fill="hold" nodeType="withEffect" presetClass="entr" presetID="10" presetSubtype="0">
                                  <p:stCondLst>
                                    <p:cond delay="750"/>
                                  </p:stCondLst>
                                  <p:childTnLst>
                                    <p:set>
                                      <p:cBhvr>
                                        <p:cTn dur="1" fill="hold">
                                          <p:stCondLst>
                                            <p:cond delay="0"/>
                                          </p:stCondLst>
                                        </p:cTn>
                                        <p:tgtEl>
                                          <p:spTgt spid="5009"/>
                                        </p:tgtEl>
                                        <p:attrNameLst>
                                          <p:attrName>style.visibility</p:attrName>
                                        </p:attrNameLst>
                                      </p:cBhvr>
                                      <p:to>
                                        <p:strVal val="visible"/>
                                      </p:to>
                                    </p:set>
                                    <p:animEffect filter="fade" transition="in">
                                      <p:cBhvr>
                                        <p:cTn dur="500"/>
                                        <p:tgtEl>
                                          <p:spTgt spid="5009"/>
                                        </p:tgtEl>
                                      </p:cBhvr>
                                    </p:animEffect>
                                  </p:childTnLst>
                                </p:cTn>
                              </p:par>
                              <p:par>
                                <p:cTn fill="hold" nodeType="withEffect" presetClass="entr" presetID="10" presetSubtype="0">
                                  <p:stCondLst>
                                    <p:cond delay="1250"/>
                                  </p:stCondLst>
                                  <p:childTnLst>
                                    <p:set>
                                      <p:cBhvr>
                                        <p:cTn dur="1" fill="hold">
                                          <p:stCondLst>
                                            <p:cond delay="0"/>
                                          </p:stCondLst>
                                        </p:cTn>
                                        <p:tgtEl>
                                          <p:spTgt spid="5010"/>
                                        </p:tgtEl>
                                        <p:attrNameLst>
                                          <p:attrName>style.visibility</p:attrName>
                                        </p:attrNameLst>
                                      </p:cBhvr>
                                      <p:to>
                                        <p:strVal val="visible"/>
                                      </p:to>
                                    </p:set>
                                    <p:animEffect filter="fade" transition="in">
                                      <p:cBhvr>
                                        <p:cTn dur="500"/>
                                        <p:tgtEl>
                                          <p:spTgt spid="5010"/>
                                        </p:tgtEl>
                                      </p:cBhvr>
                                    </p:animEffect>
                                  </p:childTnLst>
                                </p:cTn>
                              </p:par>
                              <p:par>
                                <p:cTn fill="hold" nodeType="withEffect" presetClass="entr" presetID="10" presetSubtype="0">
                                  <p:stCondLst>
                                    <p:cond delay="1250"/>
                                  </p:stCondLst>
                                  <p:childTnLst>
                                    <p:set>
                                      <p:cBhvr>
                                        <p:cTn dur="1" fill="hold">
                                          <p:stCondLst>
                                            <p:cond delay="0"/>
                                          </p:stCondLst>
                                        </p:cTn>
                                        <p:tgtEl>
                                          <p:spTgt spid="5011"/>
                                        </p:tgtEl>
                                        <p:attrNameLst>
                                          <p:attrName>style.visibility</p:attrName>
                                        </p:attrNameLst>
                                      </p:cBhvr>
                                      <p:to>
                                        <p:strVal val="visible"/>
                                      </p:to>
                                    </p:set>
                                    <p:animEffect filter="fade" transition="in">
                                      <p:cBhvr>
                                        <p:cTn dur="500"/>
                                        <p:tgtEl>
                                          <p:spTgt spid="5011"/>
                                        </p:tgtEl>
                                      </p:cBhvr>
                                    </p:animEffect>
                                  </p:childTnLst>
                                </p:cTn>
                              </p:par>
                              <p:par>
                                <p:cTn fill="hold" nodeType="withEffect" presetClass="entr" presetID="10" presetSubtype="0">
                                  <p:stCondLst>
                                    <p:cond delay="1750"/>
                                  </p:stCondLst>
                                  <p:childTnLst>
                                    <p:set>
                                      <p:cBhvr>
                                        <p:cTn dur="1" fill="hold">
                                          <p:stCondLst>
                                            <p:cond delay="0"/>
                                          </p:stCondLst>
                                        </p:cTn>
                                        <p:tgtEl>
                                          <p:spTgt spid="5012"/>
                                        </p:tgtEl>
                                        <p:attrNameLst>
                                          <p:attrName>style.visibility</p:attrName>
                                        </p:attrNameLst>
                                      </p:cBhvr>
                                      <p:to>
                                        <p:strVal val="visible"/>
                                      </p:to>
                                    </p:set>
                                    <p:animEffect filter="fade" transition="in">
                                      <p:cBhvr>
                                        <p:cTn dur="500"/>
                                        <p:tgtEl>
                                          <p:spTgt spid="5012"/>
                                        </p:tgtEl>
                                      </p:cBhvr>
                                    </p:animEffect>
                                  </p:childTnLst>
                                </p:cTn>
                              </p:par>
                              <p:par>
                                <p:cTn fill="hold" nodeType="withEffect" presetClass="entr" presetID="10" presetSubtype="0">
                                  <p:stCondLst>
                                    <p:cond delay="1750"/>
                                  </p:stCondLst>
                                  <p:childTnLst>
                                    <p:set>
                                      <p:cBhvr>
                                        <p:cTn dur="1" fill="hold">
                                          <p:stCondLst>
                                            <p:cond delay="0"/>
                                          </p:stCondLst>
                                        </p:cTn>
                                        <p:tgtEl>
                                          <p:spTgt spid="5013"/>
                                        </p:tgtEl>
                                        <p:attrNameLst>
                                          <p:attrName>style.visibility</p:attrName>
                                        </p:attrNameLst>
                                      </p:cBhvr>
                                      <p:to>
                                        <p:strVal val="visible"/>
                                      </p:to>
                                    </p:set>
                                    <p:animEffect filter="fade" transition="in">
                                      <p:cBhvr>
                                        <p:cTn dur="500"/>
                                        <p:tgtEl>
                                          <p:spTgt spid="5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9" name="Shape 5029"/>
        <p:cNvGrpSpPr/>
        <p:nvPr/>
      </p:nvGrpSpPr>
      <p:grpSpPr>
        <a:xfrm>
          <a:off x="0" y="0"/>
          <a:ext cx="0" cy="0"/>
          <a:chOff x="0" y="0"/>
          <a:chExt cx="0" cy="0"/>
        </a:xfrm>
      </p:grpSpPr>
      <p:sp>
        <p:nvSpPr>
          <p:cNvPr id="5030" name="Google Shape;5030;p28"/>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5031" name="Google Shape;5031;p28"/>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nvGrpSpPr>
          <p:cNvPr id="5032" name="Google Shape;5032;p28"/>
          <p:cNvGrpSpPr/>
          <p:nvPr/>
        </p:nvGrpSpPr>
        <p:grpSpPr>
          <a:xfrm>
            <a:off x="5045252" y="4678269"/>
            <a:ext cx="1119605" cy="4905232"/>
            <a:chOff x="0" y="-38100"/>
            <a:chExt cx="406400" cy="1780526"/>
          </a:xfrm>
        </p:grpSpPr>
        <p:sp>
          <p:nvSpPr>
            <p:cNvPr id="5033" name="Google Shape;5033;p28"/>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5034" name="Google Shape;5034;p28"/>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5035" name="Google Shape;5035;p28"/>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5036" name="Google Shape;5036;p28"/>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5037" name="Google Shape;5037;p28"/>
          <p:cNvGrpSpPr/>
          <p:nvPr/>
        </p:nvGrpSpPr>
        <p:grpSpPr>
          <a:xfrm>
            <a:off x="622709" y="661310"/>
            <a:ext cx="3502046" cy="2416542"/>
            <a:chOff x="1261305" y="1142570"/>
            <a:chExt cx="3502046" cy="2416542"/>
          </a:xfrm>
        </p:grpSpPr>
        <p:sp>
          <p:nvSpPr>
            <p:cNvPr id="5038" name="Google Shape;5038;p28"/>
            <p:cNvSpPr txBox="1"/>
            <p:nvPr/>
          </p:nvSpPr>
          <p:spPr>
            <a:xfrm>
              <a:off x="1268652" y="1343121"/>
              <a:ext cx="3494699" cy="221599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br>
                <a:rPr b="1" lang="en-US" sz="1800">
                  <a:solidFill>
                    <a:srgbClr val="343434"/>
                  </a:solidFill>
                  <a:latin typeface="Barlow"/>
                  <a:ea typeface="Barlow"/>
                  <a:cs typeface="Barlow"/>
                  <a:sym typeface="Barlow"/>
                </a:rPr>
              </a:br>
              <a:r>
                <a:rPr lang="en-US" sz="1800">
                  <a:solidFill>
                    <a:srgbClr val="343434"/>
                  </a:solidFill>
                  <a:latin typeface="Barlow"/>
                  <a:ea typeface="Barlow"/>
                  <a:cs typeface="Barlow"/>
                  <a:sym typeface="Barlow"/>
                </a:rPr>
                <a:t>Di platform, lihat Buklet Konsep untuk Modul 8, Pelajaran 3.</a:t>
              </a:r>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1" i="0" lang="en-US" sz="1800" u="none" cap="none" strike="noStrike">
                  <a:solidFill>
                    <a:srgbClr val="343434"/>
                  </a:solidFill>
                  <a:latin typeface="Barlow"/>
                  <a:ea typeface="Barlow"/>
                  <a:cs typeface="Barlow"/>
                  <a:sym typeface="Barlow"/>
                </a:rPr>
                <a:t>Prepare for the Next Session</a:t>
              </a:r>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343434"/>
                </a:solidFill>
                <a:latin typeface="Barlow"/>
                <a:ea typeface="Barlow"/>
                <a:cs typeface="Barlow"/>
                <a:sym typeface="Barlow"/>
              </a:endParaRPr>
            </a:p>
          </p:txBody>
        </p:sp>
        <p:sp>
          <p:nvSpPr>
            <p:cNvPr id="5039" name="Google Shape;5039;p28"/>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SECARA INDIVIDUAL</a:t>
              </a:r>
              <a:endParaRPr b="1" i="0" sz="1800" u="none" cap="none" strike="noStrike">
                <a:solidFill>
                  <a:srgbClr val="FFFFFF"/>
                </a:solidFill>
                <a:latin typeface="Barlow"/>
                <a:ea typeface="Barlow"/>
                <a:cs typeface="Barlow"/>
                <a:sym typeface="Barlow"/>
              </a:endParaRPr>
            </a:p>
          </p:txBody>
        </p:sp>
      </p:grpSp>
      <p:grpSp>
        <p:nvGrpSpPr>
          <p:cNvPr id="5040" name="Google Shape;5040;p28"/>
          <p:cNvGrpSpPr/>
          <p:nvPr/>
        </p:nvGrpSpPr>
        <p:grpSpPr>
          <a:xfrm>
            <a:off x="545217" y="4127417"/>
            <a:ext cx="3579537" cy="1268525"/>
            <a:chOff x="1261304" y="5162675"/>
            <a:chExt cx="3579537" cy="1268525"/>
          </a:xfrm>
        </p:grpSpPr>
        <p:sp>
          <p:nvSpPr>
            <p:cNvPr id="5041" name="Google Shape;5041;p28"/>
            <p:cNvSpPr txBox="1"/>
            <p:nvPr/>
          </p:nvSpPr>
          <p:spPr>
            <a:xfrm>
              <a:off x="1261304" y="5162675"/>
              <a:ext cx="3579537"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SEBAGAI TIM VENTURA</a:t>
              </a:r>
              <a:endParaRPr b="1" i="0" sz="1800" u="none" cap="none" strike="noStrike">
                <a:solidFill>
                  <a:srgbClr val="FFFFFF"/>
                </a:solidFill>
                <a:latin typeface="Barlow"/>
                <a:ea typeface="Barlow"/>
                <a:cs typeface="Barlow"/>
                <a:sym typeface="Barlow"/>
              </a:endParaRPr>
            </a:p>
          </p:txBody>
        </p:sp>
        <p:sp>
          <p:nvSpPr>
            <p:cNvPr id="5042" name="Google Shape;5042;p28"/>
            <p:cNvSpPr txBox="1"/>
            <p:nvPr/>
          </p:nvSpPr>
          <p:spPr>
            <a:xfrm>
              <a:off x="1305281" y="5600203"/>
              <a:ext cx="2991826"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8.2 dan 8.3 di Platform</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5043" name="Google Shape;5043;p28"/>
          <p:cNvSpPr txBox="1"/>
          <p:nvPr/>
        </p:nvSpPr>
        <p:spPr>
          <a:xfrm>
            <a:off x="524433" y="5211276"/>
            <a:ext cx="299182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Pahami &amp; Bangun Pendekatan &amp; Pitch Penjualan Anda</a:t>
            </a:r>
            <a:endParaRPr b="0" i="0" sz="1800" u="none" cap="none" strike="noStrike">
              <a:solidFill>
                <a:srgbClr val="343434"/>
              </a:solidFill>
              <a:latin typeface="Barlow"/>
              <a:ea typeface="Barlow"/>
              <a:cs typeface="Barlow"/>
              <a:sym typeface="Barlow"/>
            </a:endParaRPr>
          </a:p>
        </p:txBody>
      </p:sp>
      <p:sp>
        <p:nvSpPr>
          <p:cNvPr id="5044" name="Google Shape;5044;p28"/>
          <p:cNvSpPr txBox="1"/>
          <p:nvPr/>
        </p:nvSpPr>
        <p:spPr>
          <a:xfrm>
            <a:off x="560057" y="2859283"/>
            <a:ext cx="32955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Konten Pra-Sesi (Pendahuluan, Kuis Pemula &amp; Primer) untuk Modul 9 - Pelajaran 1</a:t>
            </a:r>
            <a:endParaRPr b="0" i="0" sz="1800" u="none" cap="none" strike="noStrike">
              <a:solidFill>
                <a:srgbClr val="343434"/>
              </a:solidFill>
              <a:latin typeface="Barlow"/>
              <a:ea typeface="Barlow"/>
              <a:cs typeface="Barlow"/>
              <a:sym typeface="Barlow"/>
            </a:endParaRPr>
          </a:p>
        </p:txBody>
      </p:sp>
      <p:sp>
        <p:nvSpPr>
          <p:cNvPr id="5045" name="Google Shape;5045;p28"/>
          <p:cNvSpPr txBox="1"/>
          <p:nvPr/>
        </p:nvSpPr>
        <p:spPr>
          <a:xfrm>
            <a:off x="8757030" y="1077934"/>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FF0000"/>
                </a:solidFill>
                <a:latin typeface="Barlow"/>
                <a:ea typeface="Barlow"/>
                <a:cs typeface="Barlow"/>
                <a:sym typeface="Barlow"/>
              </a:rPr>
              <a:t>SEBELUM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9" name="Shape 5049"/>
        <p:cNvGrpSpPr/>
        <p:nvPr/>
      </p:nvGrpSpPr>
      <p:grpSpPr>
        <a:xfrm>
          <a:off x="0" y="0"/>
          <a:ext cx="0" cy="0"/>
          <a:chOff x="0" y="0"/>
          <a:chExt cx="0" cy="0"/>
        </a:xfrm>
      </p:grpSpPr>
      <p:pic>
        <p:nvPicPr>
          <p:cNvPr id="5050" name="Google Shape;5050;p29"/>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5051" name="Google Shape;5051;p29"/>
          <p:cNvGrpSpPr/>
          <p:nvPr/>
        </p:nvGrpSpPr>
        <p:grpSpPr>
          <a:xfrm>
            <a:off x="565732" y="2831951"/>
            <a:ext cx="6096000" cy="1631216"/>
            <a:chOff x="715600" y="2205347"/>
            <a:chExt cx="6096000" cy="1631216"/>
          </a:xfrm>
        </p:grpSpPr>
        <p:sp>
          <p:nvSpPr>
            <p:cNvPr id="5052" name="Google Shape;5052;p29"/>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5053" name="Google Shape;5053;p29"/>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5054" name="Google Shape;5054;p29"/>
          <p:cNvGrpSpPr/>
          <p:nvPr/>
        </p:nvGrpSpPr>
        <p:grpSpPr>
          <a:xfrm>
            <a:off x="647700" y="5924400"/>
            <a:ext cx="1951864" cy="324000"/>
            <a:chOff x="3753875" y="6160946"/>
            <a:chExt cx="1951864" cy="324000"/>
          </a:xfrm>
        </p:grpSpPr>
        <p:pic>
          <p:nvPicPr>
            <p:cNvPr id="5055" name="Google Shape;5055;p29">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5056" name="Google Shape;5056;p29">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5057" name="Google Shape;5057;p29">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5058" name="Google Shape;5058;p29">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5059" name="Google Shape;5059;p29">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5060" name="Google Shape;5060;p29">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5061" name="Google Shape;5061;p29"/>
          <p:cNvSpPr/>
          <p:nvPr>
            <p:ph idx="2" type="pic"/>
          </p:nvPr>
        </p:nvSpPr>
        <p:spPr>
          <a:xfrm>
            <a:off x="4627563" y="0"/>
            <a:ext cx="7564437" cy="6858000"/>
          </a:xfrm>
          <a:prstGeom prst="rect">
            <a:avLst/>
          </a:prstGeom>
          <a:no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7" name="Shape 4297"/>
        <p:cNvGrpSpPr/>
        <p:nvPr/>
      </p:nvGrpSpPr>
      <p:grpSpPr>
        <a:xfrm>
          <a:off x="0" y="0"/>
          <a:ext cx="0" cy="0"/>
          <a:chOff x="0" y="0"/>
          <a:chExt cx="0" cy="0"/>
        </a:xfrm>
      </p:grpSpPr>
      <p:sp>
        <p:nvSpPr>
          <p:cNvPr id="4298" name="Google Shape;4298;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99" name="Google Shape;4299;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00" name="Google Shape;4300;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01" name="Google Shape;4301;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02" name="Google Shape;4302;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303" name="Google Shape;4303;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304" name="Google Shape;4304;p3"/>
          <p:cNvGraphicFramePr/>
          <p:nvPr/>
        </p:nvGraphicFramePr>
        <p:xfrm>
          <a:off x="1129260" y="3742884"/>
          <a:ext cx="3000000" cy="3000000"/>
        </p:xfrm>
        <a:graphic>
          <a:graphicData uri="http://schemas.openxmlformats.org/drawingml/2006/table">
            <a:tbl>
              <a:tblPr>
                <a:noFill/>
                <a:tableStyleId>{9044BD0E-88E1-4172-9BC9-E324AD49D071}</a:tableStyleId>
              </a:tblPr>
              <a:tblGrid>
                <a:gridCol w="1770600"/>
              </a:tblGrid>
              <a:tr h="10313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Untuk mengevaluasi kinerja dan kemajuan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05" name="Google Shape;4305;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06" name="Google Shape;4306;p3"/>
          <p:cNvGraphicFramePr/>
          <p:nvPr/>
        </p:nvGraphicFramePr>
        <p:xfrm>
          <a:off x="3632353" y="3817938"/>
          <a:ext cx="3000000" cy="3000000"/>
        </p:xfrm>
        <a:graphic>
          <a:graphicData uri="http://schemas.openxmlformats.org/drawingml/2006/table">
            <a:tbl>
              <a:tblPr>
                <a:noFill/>
                <a:tableStyleId>{9044BD0E-88E1-4172-9BC9-E324AD49D071}</a:tableStyleId>
              </a:tblPr>
              <a:tblGrid>
                <a:gridCol w="1903425"/>
              </a:tblGrid>
              <a:tr h="388925">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Untuk mengotomatiskan proses penjualan</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07" name="Google Shape;4307;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08" name="Google Shape;4308;p3"/>
          <p:cNvGraphicFramePr/>
          <p:nvPr/>
        </p:nvGraphicFramePr>
        <p:xfrm>
          <a:off x="9093745" y="3190961"/>
          <a:ext cx="3000000" cy="3000000"/>
        </p:xfrm>
        <a:graphic>
          <a:graphicData uri="http://schemas.openxmlformats.org/drawingml/2006/table">
            <a:tbl>
              <a:tblPr>
                <a:noFill/>
                <a:tableStyleId>{9044BD0E-88E1-4172-9BC9-E324AD49D071}</a:tableStyleId>
              </a:tblPr>
              <a:tblGrid>
                <a:gridCol w="1818225"/>
              </a:tblGrid>
              <a:tr h="1941000">
                <a:tc>
                  <a:txBody>
                    <a:bodyPr/>
                    <a:lstStyle/>
                    <a:p>
                      <a:pPr indent="0" lvl="0" marL="0" marR="0" rtl="0" algn="l">
                        <a:lnSpc>
                          <a:spcPct val="100000"/>
                        </a:lnSpc>
                        <a:spcBef>
                          <a:spcPts val="0"/>
                        </a:spcBef>
                        <a:spcAft>
                          <a:spcPts val="0"/>
                        </a:spcAft>
                        <a:buClr>
                          <a:schemeClr val="dk1"/>
                        </a:buClr>
                        <a:buSzPts val="1800"/>
                        <a:buFont typeface="Barlow"/>
                        <a:buNone/>
                      </a:pPr>
                      <a:r>
                        <a:rPr lang="en-US" sz="1800" u="none" cap="none" strike="noStrike">
                          <a:solidFill>
                            <a:schemeClr val="dk1"/>
                          </a:solidFill>
                          <a:latin typeface="Barlow"/>
                          <a:ea typeface="Barlow"/>
                          <a:cs typeface="Barlow"/>
                          <a:sym typeface="Barlow"/>
                        </a:rPr>
                        <a:t>Untuk memprediksi tren pasar di masa depan</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09" name="Google Shape;4309;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10" name="Google Shape;4310;p3"/>
          <p:cNvSpPr txBox="1"/>
          <p:nvPr/>
        </p:nvSpPr>
        <p:spPr>
          <a:xfrm>
            <a:off x="6408172" y="3833271"/>
            <a:ext cx="202535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Untuk merancang kampanye pemasaran</a:t>
            </a:r>
            <a:endParaRPr sz="1800">
              <a:solidFill>
                <a:schemeClr val="dk1"/>
              </a:solidFill>
              <a:latin typeface="Barlow"/>
              <a:ea typeface="Barlow"/>
              <a:cs typeface="Barlow"/>
              <a:sym typeface="Barlow"/>
            </a:endParaRPr>
          </a:p>
        </p:txBody>
      </p:sp>
      <p:sp>
        <p:nvSpPr>
          <p:cNvPr id="4311" name="Google Shape;4311;p3"/>
          <p:cNvSpPr txBox="1"/>
          <p:nvPr>
            <p:ph idx="1" type="subTitle"/>
          </p:nvPr>
        </p:nvSpPr>
        <p:spPr>
          <a:xfrm>
            <a:off x="160681" y="930264"/>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Pertanyaan 1. Untuk Apa KPI Digunakan dalam Bisnis?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5" name="Shape 5065"/>
        <p:cNvGrpSpPr/>
        <p:nvPr/>
      </p:nvGrpSpPr>
      <p:grpSpPr>
        <a:xfrm>
          <a:off x="0" y="0"/>
          <a:ext cx="0" cy="0"/>
          <a:chOff x="0" y="0"/>
          <a:chExt cx="0" cy="0"/>
        </a:xfrm>
      </p:grpSpPr>
      <p:sp>
        <p:nvSpPr>
          <p:cNvPr id="5066" name="Google Shape;5066;p30"/>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6" name="Shape 4316"/>
        <p:cNvGrpSpPr/>
        <p:nvPr/>
      </p:nvGrpSpPr>
      <p:grpSpPr>
        <a:xfrm>
          <a:off x="0" y="0"/>
          <a:ext cx="0" cy="0"/>
          <a:chOff x="0" y="0"/>
          <a:chExt cx="0" cy="0"/>
        </a:xfrm>
      </p:grpSpPr>
      <p:sp>
        <p:nvSpPr>
          <p:cNvPr id="4317" name="Google Shape;4317;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18" name="Google Shape;4318;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19" name="Google Shape;4319;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20" name="Google Shape;4320;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21" name="Google Shape;4321;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322" name="Google Shape;4322;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323" name="Google Shape;4323;p4"/>
          <p:cNvGraphicFramePr/>
          <p:nvPr/>
        </p:nvGraphicFramePr>
        <p:xfrm>
          <a:off x="1129260" y="3742884"/>
          <a:ext cx="3000000" cy="3000000"/>
        </p:xfrm>
        <a:graphic>
          <a:graphicData uri="http://schemas.openxmlformats.org/drawingml/2006/table">
            <a:tbl>
              <a:tblPr>
                <a:noFill/>
                <a:tableStyleId>{9044BD0E-88E1-4172-9BC9-E324AD49D071}</a:tableStyleId>
              </a:tblPr>
              <a:tblGrid>
                <a:gridCol w="1770600"/>
              </a:tblGrid>
              <a:tr h="10313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Persentase pengunjung situs web yang mengambil tindakan yang diinginkan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24" name="Google Shape;4324;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25" name="Google Shape;4325;p4"/>
          <p:cNvGraphicFramePr/>
          <p:nvPr/>
        </p:nvGraphicFramePr>
        <p:xfrm>
          <a:off x="3700933" y="3736431"/>
          <a:ext cx="3000000" cy="3000000"/>
        </p:xfrm>
        <a:graphic>
          <a:graphicData uri="http://schemas.openxmlformats.org/drawingml/2006/table">
            <a:tbl>
              <a:tblPr>
                <a:noFill/>
                <a:tableStyleId>{9044BD0E-88E1-4172-9BC9-E324AD49D071}</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Jumlah perwakilan penjualan yang dipekerjakan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26" name="Google Shape;4326;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27" name="Google Shape;4327;p4"/>
          <p:cNvGraphicFramePr/>
          <p:nvPr/>
        </p:nvGraphicFramePr>
        <p:xfrm>
          <a:off x="9243633" y="3100304"/>
          <a:ext cx="3000000" cy="3000000"/>
        </p:xfrm>
        <a:graphic>
          <a:graphicData uri="http://schemas.openxmlformats.org/drawingml/2006/table">
            <a:tbl>
              <a:tblPr>
                <a:noFill/>
                <a:tableStyleId>{9044BD0E-88E1-4172-9BC9-E324AD49D071}</a:tableStyleId>
              </a:tblPr>
              <a:tblGrid>
                <a:gridCol w="2023700"/>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Peringkat kepuasan pelanggan</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28" name="Google Shape;4328;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29" name="Google Shape;4329;p4"/>
          <p:cNvSpPr txBox="1"/>
          <p:nvPr/>
        </p:nvSpPr>
        <p:spPr>
          <a:xfrm>
            <a:off x="6428151" y="3747634"/>
            <a:ext cx="20253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Total pendapatan yang dihasilkan</a:t>
            </a:r>
            <a:endParaRPr sz="1800">
              <a:solidFill>
                <a:schemeClr val="dk1"/>
              </a:solidFill>
              <a:latin typeface="Barlow"/>
              <a:ea typeface="Barlow"/>
              <a:cs typeface="Barlow"/>
              <a:sym typeface="Barlow"/>
            </a:endParaRPr>
          </a:p>
        </p:txBody>
      </p:sp>
      <p:sp>
        <p:nvSpPr>
          <p:cNvPr id="4330" name="Google Shape;4330;p4"/>
          <p:cNvSpPr txBox="1"/>
          <p:nvPr>
            <p:ph idx="1" type="subTitle"/>
          </p:nvPr>
        </p:nvSpPr>
        <p:spPr>
          <a:xfrm>
            <a:off x="285214" y="909035"/>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Pertanyaan 2. Apa yang dimaksud dengan istilah "tingkat konversi" dalam pemasaran?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5" name="Shape 4335"/>
        <p:cNvGrpSpPr/>
        <p:nvPr/>
      </p:nvGrpSpPr>
      <p:grpSpPr>
        <a:xfrm>
          <a:off x="0" y="0"/>
          <a:ext cx="0" cy="0"/>
          <a:chOff x="0" y="0"/>
          <a:chExt cx="0" cy="0"/>
        </a:xfrm>
      </p:grpSpPr>
      <p:sp>
        <p:nvSpPr>
          <p:cNvPr id="4336" name="Google Shape;4336;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37" name="Google Shape;4337;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38" name="Google Shape;4338;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39" name="Google Shape;4339;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40" name="Google Shape;4340;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341" name="Google Shape;4341;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342" name="Google Shape;4342;p5"/>
          <p:cNvGraphicFramePr/>
          <p:nvPr/>
        </p:nvGraphicFramePr>
        <p:xfrm>
          <a:off x="1009472" y="3924601"/>
          <a:ext cx="3000000" cy="3000000"/>
        </p:xfrm>
        <a:graphic>
          <a:graphicData uri="http://schemas.openxmlformats.org/drawingml/2006/table">
            <a:tbl>
              <a:tblPr>
                <a:noFill/>
                <a:tableStyleId>{9044BD0E-88E1-4172-9BC9-E324AD49D071}</a:tableStyleId>
              </a:tblPr>
              <a:tblGrid>
                <a:gridCol w="1770600"/>
              </a:tblGrid>
              <a:tr h="680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Mengabaikan analisis pesaing</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43" name="Google Shape;4343;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44" name="Google Shape;4344;p5"/>
          <p:cNvGraphicFramePr/>
          <p:nvPr/>
        </p:nvGraphicFramePr>
        <p:xfrm>
          <a:off x="3668121" y="3920731"/>
          <a:ext cx="3000000" cy="3000000"/>
        </p:xfrm>
        <a:graphic>
          <a:graphicData uri="http://schemas.openxmlformats.org/drawingml/2006/table">
            <a:tbl>
              <a:tblPr>
                <a:noFill/>
                <a:tableStyleId>{9044BD0E-88E1-4172-9BC9-E324AD49D071}</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Berfokus hanya pada pengembangan produk</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45" name="Google Shape;4345;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46" name="Google Shape;4346;p5"/>
          <p:cNvGraphicFramePr/>
          <p:nvPr/>
        </p:nvGraphicFramePr>
        <p:xfrm>
          <a:off x="9239035" y="3266957"/>
          <a:ext cx="3000000" cy="3000000"/>
        </p:xfrm>
        <a:graphic>
          <a:graphicData uri="http://schemas.openxmlformats.org/drawingml/2006/table">
            <a:tbl>
              <a:tblPr>
                <a:noFill/>
                <a:tableStyleId>{9044BD0E-88E1-4172-9BC9-E324AD49D071}</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Menghindari umpan balik pasar</a:t>
                      </a:r>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47" name="Google Shape;4347;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48" name="Google Shape;4348;p5"/>
          <p:cNvSpPr txBox="1"/>
          <p:nvPr/>
        </p:nvSpPr>
        <p:spPr>
          <a:xfrm>
            <a:off x="6314373" y="3932300"/>
            <a:ext cx="202535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Mengidentifikasi segmen target pelanggan</a:t>
            </a:r>
            <a:endParaRPr sz="1800">
              <a:solidFill>
                <a:schemeClr val="dk1"/>
              </a:solidFill>
              <a:latin typeface="Barlow"/>
              <a:ea typeface="Barlow"/>
              <a:cs typeface="Barlow"/>
              <a:sym typeface="Barlow"/>
            </a:endParaRPr>
          </a:p>
        </p:txBody>
      </p:sp>
      <p:sp>
        <p:nvSpPr>
          <p:cNvPr id="4349" name="Google Shape;4349;p5"/>
          <p:cNvSpPr txBox="1"/>
          <p:nvPr>
            <p:ph idx="1" type="subTitle"/>
          </p:nvPr>
        </p:nvSpPr>
        <p:spPr>
          <a:xfrm>
            <a:off x="285214" y="753198"/>
            <a:ext cx="11621572" cy="707886"/>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Q. 3. Manakah dari berikut ini yang merupakan elemen penting dalam mengembangkan strategi go-to-market (GTM) yang sukses untuk startup?</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4" name="Shape 4354"/>
        <p:cNvGrpSpPr/>
        <p:nvPr/>
      </p:nvGrpSpPr>
      <p:grpSpPr>
        <a:xfrm>
          <a:off x="0" y="0"/>
          <a:ext cx="0" cy="0"/>
          <a:chOff x="0" y="0"/>
          <a:chExt cx="0" cy="0"/>
        </a:xfrm>
      </p:grpSpPr>
      <p:sp>
        <p:nvSpPr>
          <p:cNvPr id="4355" name="Google Shape;4355;p6"/>
          <p:cNvSpPr/>
          <p:nvPr/>
        </p:nvSpPr>
        <p:spPr>
          <a:xfrm>
            <a:off x="-29615" y="1666887"/>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356" name="Google Shape;4356;p6"/>
          <p:cNvSpPr txBox="1"/>
          <p:nvPr/>
        </p:nvSpPr>
        <p:spPr>
          <a:xfrm>
            <a:off x="1319194" y="1989827"/>
            <a:ext cx="34104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Strategi GTM</a:t>
            </a:r>
            <a:endParaRPr/>
          </a:p>
        </p:txBody>
      </p:sp>
      <p:sp>
        <p:nvSpPr>
          <p:cNvPr id="4357" name="Google Shape;4357;p6"/>
          <p:cNvSpPr txBox="1"/>
          <p:nvPr/>
        </p:nvSpPr>
        <p:spPr>
          <a:xfrm>
            <a:off x="4582596" y="1989827"/>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Dimulai dengan memahami tren pasar, kebutuhan pelanggan, dan penawaran pesaing</a:t>
            </a:r>
            <a:endParaRPr sz="1800">
              <a:solidFill>
                <a:srgbClr val="C00000"/>
              </a:solidFill>
              <a:latin typeface="Barlow"/>
              <a:ea typeface="Barlow"/>
              <a:cs typeface="Barlow"/>
              <a:sym typeface="Barlow"/>
            </a:endParaRPr>
          </a:p>
        </p:txBody>
      </p:sp>
      <p:sp>
        <p:nvSpPr>
          <p:cNvPr id="4358" name="Google Shape;4358;p6"/>
          <p:cNvSpPr txBox="1"/>
          <p:nvPr/>
        </p:nvSpPr>
        <p:spPr>
          <a:xfrm>
            <a:off x="1339144" y="3044991"/>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Pesan yang Konsisten</a:t>
            </a:r>
            <a:endParaRPr b="1" sz="2400">
              <a:solidFill>
                <a:schemeClr val="lt1"/>
              </a:solidFill>
              <a:latin typeface="Barlow SemiBold"/>
              <a:ea typeface="Barlow SemiBold"/>
              <a:cs typeface="Barlow SemiBold"/>
              <a:sym typeface="Barlow SemiBold"/>
            </a:endParaRPr>
          </a:p>
        </p:txBody>
      </p:sp>
      <p:sp>
        <p:nvSpPr>
          <p:cNvPr id="4359" name="Google Shape;4359;p6"/>
          <p:cNvSpPr txBox="1"/>
          <p:nvPr/>
        </p:nvSpPr>
        <p:spPr>
          <a:xfrm>
            <a:off x="4582596" y="3109777"/>
            <a:ext cx="6962392"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Membantu dalam penarikan merek dan menciptakan diferensiasi dari pesaing.</a:t>
            </a:r>
            <a:endParaRPr/>
          </a:p>
        </p:txBody>
      </p:sp>
      <p:sp>
        <p:nvSpPr>
          <p:cNvPr id="4360" name="Google Shape;4360;p6"/>
          <p:cNvSpPr txBox="1"/>
          <p:nvPr/>
        </p:nvSpPr>
        <p:spPr>
          <a:xfrm>
            <a:off x="1319194" y="4360116"/>
            <a:ext cx="285507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Ukur Kinerja</a:t>
            </a:r>
            <a:endParaRPr/>
          </a:p>
        </p:txBody>
      </p:sp>
      <p:sp>
        <p:nvSpPr>
          <p:cNvPr id="4361" name="Google Shape;4361;p6"/>
          <p:cNvSpPr txBox="1"/>
          <p:nvPr/>
        </p:nvSpPr>
        <p:spPr>
          <a:xfrm>
            <a:off x="4663365" y="4519200"/>
            <a:ext cx="6967138"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GTM Plan harus memiliki KPI untuk mengukur keberhasilan kampanye pemasaran</a:t>
            </a:r>
            <a:endParaRPr sz="1800">
              <a:solidFill>
                <a:schemeClr val="dk1"/>
              </a:solidFill>
              <a:latin typeface="Barlow"/>
              <a:ea typeface="Barlow"/>
              <a:cs typeface="Barlow"/>
              <a:sym typeface="Barlow"/>
            </a:endParaRPr>
          </a:p>
        </p:txBody>
      </p:sp>
      <p:sp>
        <p:nvSpPr>
          <p:cNvPr id="4362" name="Google Shape;4362;p6"/>
          <p:cNvSpPr txBox="1"/>
          <p:nvPr/>
        </p:nvSpPr>
        <p:spPr>
          <a:xfrm>
            <a:off x="1293818" y="5557847"/>
            <a:ext cx="308089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Identifikasi Saluran &amp; Taktik yang Efektif</a:t>
            </a:r>
            <a:endParaRPr b="1" sz="2400">
              <a:solidFill>
                <a:schemeClr val="lt1"/>
              </a:solidFill>
              <a:latin typeface="Barlow SemiBold"/>
              <a:ea typeface="Barlow SemiBold"/>
              <a:cs typeface="Barlow SemiBold"/>
              <a:sym typeface="Barlow SemiBold"/>
            </a:endParaRPr>
          </a:p>
        </p:txBody>
      </p:sp>
      <p:sp>
        <p:nvSpPr>
          <p:cNvPr id="4363" name="Google Shape;4363;p6"/>
          <p:cNvSpPr txBox="1"/>
          <p:nvPr/>
        </p:nvSpPr>
        <p:spPr>
          <a:xfrm>
            <a:off x="4683186" y="5670291"/>
            <a:ext cx="6988478"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Membantu startup menghindari pemborosan sumber daya pada strategi yang menghasilkan rendah</a:t>
            </a:r>
            <a:r>
              <a:rPr lang="en-US" sz="1800">
                <a:solidFill>
                  <a:srgbClr val="FFFFFF"/>
                </a:solidFill>
                <a:latin typeface="Open Sans"/>
                <a:ea typeface="Open Sans"/>
                <a:cs typeface="Open Sans"/>
                <a:sym typeface="Open Sans"/>
              </a:rPr>
              <a:t>returns.</a:t>
            </a:r>
            <a:endParaRPr b="1" sz="1800">
              <a:solidFill>
                <a:schemeClr val="dk1"/>
              </a:solidFill>
              <a:latin typeface="Barlow"/>
              <a:ea typeface="Barlow"/>
              <a:cs typeface="Barlow"/>
              <a:sym typeface="Barlow"/>
            </a:endParaRPr>
          </a:p>
        </p:txBody>
      </p:sp>
      <p:cxnSp>
        <p:nvCxnSpPr>
          <p:cNvPr id="4364" name="Google Shape;4364;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365" name="Google Shape;4365;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366" name="Google Shape;4366;p6"/>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4367" name="Google Shape;4367;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368" name="Google Shape;4368;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369" name="Google Shape;4369;p6"/>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pic>
        <p:nvPicPr>
          <p:cNvPr descr="Flowchart with solid fill" id="4370" name="Google Shape;4370;p6"/>
          <p:cNvPicPr preferRelativeResize="0"/>
          <p:nvPr/>
        </p:nvPicPr>
        <p:blipFill rotWithShape="1">
          <a:blip r:embed="rId3">
            <a:alphaModFix/>
          </a:blip>
          <a:srcRect b="0" l="0" r="0" t="0"/>
          <a:stretch/>
        </p:blipFill>
        <p:spPr>
          <a:xfrm>
            <a:off x="580628" y="5768752"/>
            <a:ext cx="547870" cy="547870"/>
          </a:xfrm>
          <a:prstGeom prst="rect">
            <a:avLst/>
          </a:prstGeom>
          <a:noFill/>
          <a:ln>
            <a:noFill/>
          </a:ln>
        </p:spPr>
      </p:pic>
      <p:pic>
        <p:nvPicPr>
          <p:cNvPr descr="Target with solid fill" id="4371" name="Google Shape;4371;p6"/>
          <p:cNvPicPr preferRelativeResize="0"/>
          <p:nvPr/>
        </p:nvPicPr>
        <p:blipFill rotWithShape="1">
          <a:blip r:embed="rId4">
            <a:alphaModFix/>
          </a:blip>
          <a:srcRect b="0" l="0" r="0" t="0"/>
          <a:stretch/>
        </p:blipFill>
        <p:spPr>
          <a:xfrm>
            <a:off x="718878" y="2057082"/>
            <a:ext cx="479550" cy="479550"/>
          </a:xfrm>
          <a:prstGeom prst="rect">
            <a:avLst/>
          </a:prstGeom>
          <a:noFill/>
          <a:ln>
            <a:noFill/>
          </a:ln>
        </p:spPr>
      </p:pic>
      <p:pic>
        <p:nvPicPr>
          <p:cNvPr descr="Whole pizza with solid fill" id="4372" name="Google Shape;4372;p6"/>
          <p:cNvPicPr preferRelativeResize="0"/>
          <p:nvPr/>
        </p:nvPicPr>
        <p:blipFill rotWithShape="1">
          <a:blip r:embed="rId5">
            <a:alphaModFix/>
          </a:blip>
          <a:srcRect b="0" l="0" r="0" t="0"/>
          <a:stretch/>
        </p:blipFill>
        <p:spPr>
          <a:xfrm>
            <a:off x="752693" y="3218063"/>
            <a:ext cx="476643" cy="476643"/>
          </a:xfrm>
          <a:prstGeom prst="rect">
            <a:avLst/>
          </a:prstGeom>
          <a:noFill/>
          <a:ln>
            <a:noFill/>
          </a:ln>
        </p:spPr>
      </p:pic>
      <p:pic>
        <p:nvPicPr>
          <p:cNvPr descr="Target Audience with solid fill" id="4373" name="Google Shape;4373;p6"/>
          <p:cNvPicPr preferRelativeResize="0"/>
          <p:nvPr/>
        </p:nvPicPr>
        <p:blipFill rotWithShape="1">
          <a:blip r:embed="rId6">
            <a:alphaModFix/>
          </a:blip>
          <a:srcRect b="0" l="0" r="0" t="0"/>
          <a:stretch/>
        </p:blipFill>
        <p:spPr>
          <a:xfrm>
            <a:off x="652606" y="4592913"/>
            <a:ext cx="558252" cy="558252"/>
          </a:xfrm>
          <a:prstGeom prst="rect">
            <a:avLst/>
          </a:prstGeom>
          <a:noFill/>
          <a:ln>
            <a:noFill/>
          </a:ln>
        </p:spPr>
      </p:pic>
      <p:sp>
        <p:nvSpPr>
          <p:cNvPr id="4374" name="Google Shape;4374;p6"/>
          <p:cNvSpPr txBox="1"/>
          <p:nvPr/>
        </p:nvSpPr>
        <p:spPr>
          <a:xfrm>
            <a:off x="337823" y="653759"/>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rgbClr val="BF2026"/>
                </a:solidFill>
                <a:latin typeface="Barlow Medium"/>
                <a:ea typeface="Barlow Medium"/>
                <a:cs typeface="Barlow Medium"/>
                <a:sym typeface="Barlow Medium"/>
              </a:rPr>
              <a:t>Refleksi/Rekap</a:t>
            </a:r>
            <a:endParaRPr b="1" i="0" sz="3200" u="none" cap="none" strike="noStrike">
              <a:solidFill>
                <a:srgbClr val="BF2026"/>
              </a:solidFill>
              <a:latin typeface="Barlow Medium"/>
              <a:ea typeface="Barlow Medium"/>
              <a:cs typeface="Barlow Medium"/>
              <a:sym typeface="Barlow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9" name="Shape 4379"/>
        <p:cNvGrpSpPr/>
        <p:nvPr/>
      </p:nvGrpSpPr>
      <p:grpSpPr>
        <a:xfrm>
          <a:off x="0" y="0"/>
          <a:ext cx="0" cy="0"/>
          <a:chOff x="0" y="0"/>
          <a:chExt cx="0" cy="0"/>
        </a:xfrm>
      </p:grpSpPr>
      <p:grpSp>
        <p:nvGrpSpPr>
          <p:cNvPr id="4380" name="Google Shape;4380;p7"/>
          <p:cNvGrpSpPr/>
          <p:nvPr/>
        </p:nvGrpSpPr>
        <p:grpSpPr>
          <a:xfrm>
            <a:off x="6355090" y="2732814"/>
            <a:ext cx="2423054" cy="4037619"/>
            <a:chOff x="274134" y="4667082"/>
            <a:chExt cx="2423054" cy="4037619"/>
          </a:xfrm>
        </p:grpSpPr>
        <p:sp>
          <p:nvSpPr>
            <p:cNvPr id="4381" name="Google Shape;4381;p7"/>
            <p:cNvSpPr/>
            <p:nvPr/>
          </p:nvSpPr>
          <p:spPr>
            <a:xfrm>
              <a:off x="274134" y="4667082"/>
              <a:ext cx="1771651" cy="1708159"/>
            </a:xfrm>
            <a:prstGeom prst="roundRect">
              <a:avLst>
                <a:gd fmla="val 16667" name="adj"/>
              </a:avLst>
            </a:prstGeom>
            <a:solidFill>
              <a:srgbClr val="F2F2F2"/>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4382" name="Google Shape;4382;p7"/>
            <p:cNvCxnSpPr>
              <a:stCxn id="4383" idx="2"/>
              <a:endCxn id="4384" idx="1"/>
            </p:cNvCxnSpPr>
            <p:nvPr/>
          </p:nvCxnSpPr>
          <p:spPr>
            <a:xfrm>
              <a:off x="1206395" y="6334696"/>
              <a:ext cx="0" cy="2185200"/>
            </a:xfrm>
            <a:prstGeom prst="straightConnector1">
              <a:avLst/>
            </a:prstGeom>
            <a:noFill/>
            <a:ln cap="flat" cmpd="sng" w="19050">
              <a:solidFill>
                <a:srgbClr val="C00000"/>
              </a:solidFill>
              <a:prstDash val="solid"/>
              <a:miter lim="800000"/>
              <a:headEnd len="med" w="med" type="triangle"/>
              <a:tailEnd len="sm" w="sm" type="none"/>
            </a:ln>
          </p:spPr>
        </p:cxnSp>
        <p:sp>
          <p:nvSpPr>
            <p:cNvPr id="4384" name="Google Shape;4384;p7"/>
            <p:cNvSpPr txBox="1"/>
            <p:nvPr/>
          </p:nvSpPr>
          <p:spPr>
            <a:xfrm>
              <a:off x="1206395" y="8335369"/>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Kami di sini!</a:t>
              </a:r>
              <a:endParaRPr/>
            </a:p>
          </p:txBody>
        </p:sp>
      </p:grpSp>
      <p:sp>
        <p:nvSpPr>
          <p:cNvPr id="4385" name="Google Shape;4385;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4386" name="Google Shape;4386;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4387" name="Google Shape;4387;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88" name="Google Shape;4388;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89" name="Google Shape;4389;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90" name="Google Shape;4390;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91" name="Google Shape;4391;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92" name="Google Shape;4392;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93" name="Google Shape;4393;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94" name="Google Shape;4394;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95" name="Google Shape;4395;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96" name="Google Shape;4396;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97" name="Google Shape;4397;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98" name="Google Shape;4398;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4399" name="Google Shape;4399;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4400" name="Google Shape;4400;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4401" name="Google Shape;4401;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4402" name="Google Shape;4402;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4383" name="Google Shape;4383;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4403" name="Google Shape;4403;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4404" name="Google Shape;4404;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4405" name="Google Shape;4405;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4406" name="Google Shape;4406;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4407" name="Google Shape;4407;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4408" name="Google Shape;4408;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4409" name="Google Shape;4409;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4410" name="Google Shape;4410;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4411" name="Google Shape;4411;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4412" name="Google Shape;4412;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4413" name="Google Shape;4413;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4414" name="Google Shape;4414;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4415" name="Google Shape;4415;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4416" name="Google Shape;4416;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4417" name="Google Shape;4417;p7"/>
          <p:cNvGrpSpPr/>
          <p:nvPr/>
        </p:nvGrpSpPr>
        <p:grpSpPr>
          <a:xfrm rot="-1594053">
            <a:off x="11365490" y="1417320"/>
            <a:ext cx="816924" cy="362471"/>
            <a:chOff x="9375109" y="2051943"/>
            <a:chExt cx="2595949" cy="1151830"/>
          </a:xfrm>
        </p:grpSpPr>
        <p:sp>
          <p:nvSpPr>
            <p:cNvPr id="4418" name="Google Shape;4418;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9" name="Google Shape;4419;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0" name="Google Shape;4420;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1" name="Google Shape;4421;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2" name="Google Shape;4422;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3" name="Google Shape;4423;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4" name="Google Shape;4424;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5" name="Google Shape;4425;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6" name="Google Shape;4426;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7" name="Google Shape;4427;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8" name="Google Shape;4428;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9" name="Google Shape;4429;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0" name="Google Shape;4430;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1" name="Google Shape;4431;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2" name="Google Shape;4432;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3" name="Google Shape;4433;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4" name="Google Shape;4434;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5" name="Google Shape;4435;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6" name="Google Shape;4436;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7" name="Google Shape;4437;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8" name="Google Shape;4438;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9" name="Google Shape;4439;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0" name="Google Shape;4440;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1" name="Google Shape;4441;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2" name="Google Shape;4442;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3" name="Google Shape;4443;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4" name="Google Shape;4444;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5" name="Google Shape;4445;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6" name="Google Shape;4446;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7" name="Google Shape;4447;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8" name="Google Shape;4448;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9" name="Google Shape;4449;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0" name="Google Shape;4450;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1" name="Google Shape;4451;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2" name="Google Shape;4452;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3" name="Google Shape;4453;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4" name="Google Shape;4454;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5" name="Google Shape;4455;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6" name="Google Shape;4456;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7" name="Google Shape;4457;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8" name="Google Shape;4458;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9" name="Google Shape;4459;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0" name="Google Shape;4460;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1" name="Google Shape;4461;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2" name="Google Shape;4462;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3" name="Google Shape;4463;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4" name="Google Shape;4464;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5" name="Google Shape;4465;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6" name="Google Shape;4466;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7" name="Google Shape;4467;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8" name="Google Shape;4468;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9" name="Google Shape;4469;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0" name="Google Shape;4470;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1" name="Google Shape;4471;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2" name="Google Shape;4472;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3" name="Google Shape;4473;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4" name="Google Shape;4474;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5" name="Google Shape;4475;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6" name="Google Shape;4476;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7" name="Google Shape;4477;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8" name="Google Shape;4478;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9" name="Google Shape;4479;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0" name="Google Shape;4480;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1" name="Google Shape;4481;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2" name="Google Shape;4482;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3" name="Google Shape;4483;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4" name="Google Shape;4484;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5" name="Google Shape;4485;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6" name="Google Shape;4486;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7" name="Google Shape;4487;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8" name="Google Shape;4488;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9" name="Google Shape;4489;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0" name="Google Shape;4490;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1" name="Google Shape;4491;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2" name="Google Shape;4492;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3" name="Google Shape;4493;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4" name="Google Shape;4494;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5" name="Google Shape;4495;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6" name="Google Shape;4496;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7" name="Google Shape;4497;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8" name="Google Shape;4498;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9" name="Google Shape;4499;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0" name="Google Shape;4500;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1" name="Google Shape;4501;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2" name="Google Shape;4502;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3" name="Google Shape;4503;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4" name="Google Shape;4504;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5" name="Google Shape;4505;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6" name="Google Shape;4506;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7" name="Google Shape;4507;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8" name="Google Shape;4508;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9" name="Google Shape;4509;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0" name="Google Shape;4510;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1" name="Google Shape;4511;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2" name="Google Shape;4512;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3" name="Google Shape;4513;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4" name="Google Shape;4514;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5" name="Google Shape;4515;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6" name="Google Shape;4516;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7" name="Google Shape;4517;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8" name="Google Shape;4518;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9" name="Google Shape;4519;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0" name="Google Shape;4520;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1" name="Google Shape;4521;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4522" name="Google Shape;4522;p7"/>
            <p:cNvGrpSpPr/>
            <p:nvPr/>
          </p:nvGrpSpPr>
          <p:grpSpPr>
            <a:xfrm rot="-969350">
              <a:off x="9427453" y="2675735"/>
              <a:ext cx="572245" cy="457457"/>
              <a:chOff x="9395207" y="3072944"/>
              <a:chExt cx="607596" cy="485717"/>
            </a:xfrm>
          </p:grpSpPr>
          <p:sp>
            <p:nvSpPr>
              <p:cNvPr id="4523" name="Google Shape;4523;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4" name="Google Shape;4524;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5" name="Google Shape;4525;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6" name="Google Shape;4526;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7" name="Google Shape;4527;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8" name="Google Shape;4528;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9" name="Google Shape;4529;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0" name="Google Shape;4530;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1" name="Google Shape;4531;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2" name="Google Shape;4532;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3" name="Google Shape;4533;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4" name="Google Shape;4534;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5" name="Google Shape;4535;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6" name="Google Shape;4536;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7" name="Google Shape;4537;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8" name="Google Shape;4538;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9" name="Google Shape;4539;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0" name="Google Shape;4540;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1" name="Google Shape;4541;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2" name="Google Shape;4542;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3" name="Google Shape;4543;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4" name="Google Shape;4544;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5" name="Google Shape;4545;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6" name="Google Shape;4546;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7" name="Google Shape;4547;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8" name="Google Shape;4548;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9" name="Google Shape;4549;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0" name="Google Shape;4550;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1" name="Google Shape;4551;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2" name="Google Shape;4552;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3" name="Google Shape;4553;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4" name="Google Shape;4554;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5" name="Google Shape;4555;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6" name="Google Shape;4556;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7" name="Google Shape;4557;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8" name="Google Shape;4558;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9" name="Google Shape;4559;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0" name="Google Shape;4560;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1" name="Google Shape;4561;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2" name="Google Shape;4562;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3" name="Google Shape;4563;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4" name="Google Shape;4564;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5" name="Google Shape;4565;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6" name="Google Shape;4566;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7" name="Google Shape;4567;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4568" name="Google Shape;4568;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9" name="Google Shape;4569;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0" name="Google Shape;4570;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1" name="Google Shape;4571;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2" name="Google Shape;4572;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3" name="Google Shape;4573;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4" name="Google Shape;4574;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5" name="Google Shape;4575;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6" name="Google Shape;4576;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7" name="Google Shape;4577;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8" name="Google Shape;4578;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9" name="Google Shape;4579;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0" name="Google Shape;4580;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1" name="Google Shape;4581;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2" name="Google Shape;4582;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3" name="Google Shape;4583;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4" name="Google Shape;4584;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5" name="Google Shape;4585;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6" name="Google Shape;4586;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7" name="Google Shape;4587;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8" name="Google Shape;4588;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89" name="Google Shape;4589;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590" name="Google Shape;4590;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591" name="Google Shape;4591;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4592" name="Google Shape;4592;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4593" name="Google Shape;4593;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4594" name="Google Shape;4594;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sp>
        <p:nvSpPr>
          <p:cNvPr id="4595" name="Google Shape;4595;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4596" name="Google Shape;4596;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4597" name="Google Shape;4597;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1" name="Shape 4601"/>
        <p:cNvGrpSpPr/>
        <p:nvPr/>
      </p:nvGrpSpPr>
      <p:grpSpPr>
        <a:xfrm>
          <a:off x="0" y="0"/>
          <a:ext cx="0" cy="0"/>
          <a:chOff x="0" y="0"/>
          <a:chExt cx="0" cy="0"/>
        </a:xfrm>
      </p:grpSpPr>
      <p:cxnSp>
        <p:nvCxnSpPr>
          <p:cNvPr id="4602" name="Google Shape;4602;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4603" name="Google Shape;4603;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4604" name="Google Shape;4604;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4605" name="Google Shape;4605;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4606" name="Google Shape;4606;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4607" name="Google Shape;4607;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4608" name="Google Shape;4608;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4609" name="Google Shape;4609;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4610" name="Google Shape;4610;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4611" name="Google Shape;4611;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4612" name="Google Shape;4612;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4613" name="Google Shape;4613;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4614" name="Google Shape;4614;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4615" name="Google Shape;4615;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4616" name="Google Shape;4616;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4617" name="Google Shape;4617;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4618" name="Google Shape;4618;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4619" name="Google Shape;4619;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4620" name="Google Shape;4620;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4621" name="Google Shape;4621;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4622" name="Google Shape;4622;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23" name="Google Shape;4623;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24" name="Google Shape;4624;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25" name="Google Shape;4625;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26" name="Google Shape;4626;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4627" name="Google Shape;4627;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4628" name="Google Shape;4628;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4629" name="Google Shape;4629;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 Solusi</a:t>
            </a:r>
            <a:br>
              <a:rPr b="0" i="0" lang="en-US" sz="1067" u="none" cap="none" strike="noStrike">
                <a:solidFill>
                  <a:srgbClr val="000000"/>
                </a:solidFill>
                <a:latin typeface="Montserrat"/>
                <a:ea typeface="Montserrat"/>
                <a:cs typeface="Montserrat"/>
                <a:sym typeface="Montserrat"/>
              </a:rPr>
            </a:br>
            <a:r>
              <a:rPr b="0" i="0" lang="en-US" sz="1067" u="none" cap="none" strike="noStrike">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4630" name="Google Shape;4630;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Strategi Pemasaran &amp; Penjualan</a:t>
            </a:r>
            <a:endParaRPr/>
          </a:p>
        </p:txBody>
      </p:sp>
      <p:sp>
        <p:nvSpPr>
          <p:cNvPr id="4631" name="Google Shape;4631;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4632" name="Google Shape;4632;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4633" name="Google Shape;4633;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4634" name="Google Shape;4634;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pic>
        <p:nvPicPr>
          <p:cNvPr descr="A red and white rocket&#10;&#10;Description automatically generated" id="4635" name="Google Shape;4635;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4636" name="Google Shape;4636;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4637" name="Google Shape;4637;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4638" name="Google Shape;4638;p8"/>
          <p:cNvSpPr/>
          <p:nvPr/>
        </p:nvSpPr>
        <p:spPr>
          <a:xfrm>
            <a:off x="9893101" y="265254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4639" name="Google Shape;4639;p8"/>
          <p:cNvCxnSpPr>
            <a:stCxn id="4638"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4640" name="Google Shape;4640;p8"/>
          <p:cNvSpPr/>
          <p:nvPr/>
        </p:nvSpPr>
        <p:spPr>
          <a:xfrm>
            <a:off x="5017469" y="26117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4641" name="Google Shape;4641;p8"/>
          <p:cNvCxnSpPr>
            <a:stCxn id="4640"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4642" name="Google Shape;4642;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43" name="Google Shape;4643;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1</a:t>
            </a:r>
            <a:endParaRPr/>
          </a:p>
        </p:txBody>
      </p:sp>
      <p:sp>
        <p:nvSpPr>
          <p:cNvPr id="4644" name="Google Shape;4644;p8"/>
          <p:cNvSpPr/>
          <p:nvPr/>
        </p:nvSpPr>
        <p:spPr>
          <a:xfrm>
            <a:off x="8547703" y="253128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2</a:t>
            </a:r>
            <a:endParaRPr/>
          </a:p>
        </p:txBody>
      </p:sp>
      <p:sp>
        <p:nvSpPr>
          <p:cNvPr id="4645" name="Google Shape;4645;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4646" name="Google Shape;4646;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4647" name="Google Shape;4647;p8"/>
          <p:cNvCxnSpPr>
            <a:endCxn id="4644" idx="2"/>
          </p:cNvCxnSpPr>
          <p:nvPr/>
        </p:nvCxnSpPr>
        <p:spPr>
          <a:xfrm rot="10800000">
            <a:off x="9101424" y="2890927"/>
            <a:ext cx="672600" cy="807300"/>
          </a:xfrm>
          <a:prstGeom prst="straightConnector1">
            <a:avLst/>
          </a:prstGeom>
          <a:noFill/>
          <a:ln cap="flat" cmpd="sng" w="12700">
            <a:solidFill>
              <a:schemeClr val="dk1"/>
            </a:solidFill>
            <a:prstDash val="solid"/>
            <a:miter lim="800000"/>
            <a:headEnd len="sm" w="sm" type="none"/>
            <a:tailEnd len="sm" w="sm" type="none"/>
          </a:ln>
        </p:spPr>
      </p:cxnSp>
      <p:cxnSp>
        <p:nvCxnSpPr>
          <p:cNvPr id="4648" name="Google Shape;4648;p8"/>
          <p:cNvCxnSpPr>
            <a:stCxn id="4645"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4649" name="Google Shape;4649;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68721"/>
              </a:buClr>
              <a:buSzPts val="2400"/>
              <a:buFont typeface="Open Sans"/>
              <a:buNone/>
            </a:pPr>
            <a:r>
              <a:rPr b="1" i="0" lang="en-US" sz="2400" u="none" cap="none" strike="noStrike">
                <a:solidFill>
                  <a:srgbClr val="F68721"/>
                </a:solidFill>
                <a:latin typeface="Open Sans"/>
                <a:ea typeface="Open Sans"/>
                <a:cs typeface="Open Sans"/>
                <a:sym typeface="Open Sans"/>
              </a:rPr>
              <a:t>Perjalanan Usaha Anda</a:t>
            </a:r>
            <a:endParaRPr/>
          </a:p>
        </p:txBody>
      </p:sp>
      <p:sp>
        <p:nvSpPr>
          <p:cNvPr id="4650" name="Google Shape;4650;p8"/>
          <p:cNvSpPr/>
          <p:nvPr/>
        </p:nvSpPr>
        <p:spPr>
          <a:xfrm>
            <a:off x="8054849" y="4218836"/>
            <a:ext cx="3656925" cy="853216"/>
          </a:xfrm>
          <a:prstGeom prst="roundRect">
            <a:avLst>
              <a:gd fmla="val 16667" name="adj"/>
            </a:avLst>
          </a:prstGeom>
          <a:gradFill>
            <a:gsLst>
              <a:gs pos="0">
                <a:srgbClr val="9DBCEA"/>
              </a:gs>
              <a:gs pos="50000">
                <a:srgbClr val="8FB1E5"/>
              </a:gs>
              <a:gs pos="100000">
                <a:srgbClr val="7AA6E7"/>
              </a:gs>
            </a:gsLst>
            <a:lin ang="5400000" scaled="0"/>
          </a:gra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None/>
            </a:pPr>
            <a:r>
              <a:rPr lang="en-US" sz="1400">
                <a:solidFill>
                  <a:srgbClr val="B4B1B4"/>
                </a:solidFill>
                <a:latin typeface="Barlow"/>
                <a:ea typeface="Barlow"/>
                <a:cs typeface="Barlow"/>
                <a:sym typeface="Barlow"/>
              </a:rPr>
              <a:t>8.1 Bangun Kanvas GTM Anda</a:t>
            </a:r>
            <a:endParaRPr/>
          </a:p>
          <a:p>
            <a:pPr indent="-311150" lvl="0" marL="311150" marR="0" rtl="0" algn="l">
              <a:lnSpc>
                <a:spcPct val="90000"/>
              </a:lnSpc>
              <a:spcBef>
                <a:spcPts val="0"/>
              </a:spcBef>
              <a:spcAft>
                <a:spcPts val="0"/>
              </a:spcAft>
              <a:buNone/>
            </a:pPr>
            <a:r>
              <a:rPr lang="en-US" sz="1400">
                <a:solidFill>
                  <a:schemeClr val="dk1"/>
                </a:solidFill>
                <a:latin typeface="Barlow"/>
                <a:ea typeface="Barlow"/>
                <a:cs typeface="Barlow"/>
                <a:sym typeface="Barlow"/>
              </a:rPr>
              <a:t>8.2 Bangun Pendekatan Penjualan Anda </a:t>
            </a:r>
            <a:br>
              <a:rPr lang="en-US" sz="1400">
                <a:solidFill>
                  <a:schemeClr val="dk1"/>
                </a:solidFill>
                <a:latin typeface="Barlow"/>
                <a:ea typeface="Barlow"/>
                <a:cs typeface="Barlow"/>
                <a:sym typeface="Barlow"/>
              </a:rPr>
            </a:br>
            <a:r>
              <a:rPr lang="en-US" sz="1400">
                <a:solidFill>
                  <a:schemeClr val="dk1"/>
                </a:solidFill>
                <a:latin typeface="Barlow"/>
                <a:ea typeface="Barlow"/>
                <a:cs typeface="Barlow"/>
                <a:sym typeface="Barlow"/>
              </a:rPr>
              <a:t>8.3 Bangun Promosi Penjualan Anda</a:t>
            </a:r>
            <a:endParaRPr/>
          </a:p>
        </p:txBody>
      </p:sp>
      <p:sp>
        <p:nvSpPr>
          <p:cNvPr id="4651" name="Google Shape;4651;p8"/>
          <p:cNvSpPr/>
          <p:nvPr/>
        </p:nvSpPr>
        <p:spPr>
          <a:xfrm flipH="1" rot="7826874">
            <a:off x="9856996" y="2165340"/>
            <a:ext cx="2125688" cy="1973599"/>
          </a:xfrm>
          <a:prstGeom prst="arc">
            <a:avLst>
              <a:gd fmla="val 13146302" name="adj1"/>
              <a:gd fmla="val 231431"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5" name="Shape 4655"/>
        <p:cNvGrpSpPr/>
        <p:nvPr/>
      </p:nvGrpSpPr>
      <p:grpSpPr>
        <a:xfrm>
          <a:off x="0" y="0"/>
          <a:ext cx="0" cy="0"/>
          <a:chOff x="0" y="0"/>
          <a:chExt cx="0" cy="0"/>
        </a:xfrm>
      </p:grpSpPr>
      <p:sp>
        <p:nvSpPr>
          <p:cNvPr id="4656" name="Google Shape;4656;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t>Tujuan Pembelajaran</a:t>
            </a:r>
            <a:endParaRPr b="1"/>
          </a:p>
        </p:txBody>
      </p:sp>
      <p:pic>
        <p:nvPicPr>
          <p:cNvPr descr="Brainstorm with solid fill" id="4657" name="Google Shape;4657;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4658" name="Google Shape;4658;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endParaRPr b="0" i="0" sz="2400" u="none" cap="none" strike="noStrike">
              <a:solidFill>
                <a:srgbClr val="303031"/>
              </a:solidFill>
            </a:endParaRPr>
          </a:p>
        </p:txBody>
      </p:sp>
      <p:sp>
        <p:nvSpPr>
          <p:cNvPr id="4659" name="Google Shape;4659;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400"/>
              <a:buNone/>
            </a:pPr>
            <a:r>
              <a:rPr lang="en-US">
                <a:solidFill>
                  <a:srgbClr val="7B7B7B"/>
                </a:solidFill>
              </a:rPr>
              <a:t>02</a:t>
            </a:r>
            <a:endParaRPr/>
          </a:p>
        </p:txBody>
      </p:sp>
      <p:sp>
        <p:nvSpPr>
          <p:cNvPr id="4660" name="Google Shape;4660;p9"/>
          <p:cNvSpPr txBox="1"/>
          <p:nvPr/>
        </p:nvSpPr>
        <p:spPr>
          <a:xfrm>
            <a:off x="996177" y="5014266"/>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B7B7B"/>
              </a:buClr>
              <a:buSzPts val="4100"/>
              <a:buFont typeface="Arial"/>
              <a:buNone/>
            </a:pPr>
            <a:r>
              <a:rPr b="1" lang="en-US" sz="4100">
                <a:solidFill>
                  <a:srgbClr val="7B7B7B"/>
                </a:solidFill>
                <a:latin typeface="Barlow"/>
                <a:ea typeface="Barlow"/>
                <a:cs typeface="Barlow"/>
                <a:sym typeface="Barlow"/>
              </a:rPr>
              <a:t>03</a:t>
            </a:r>
            <a:endParaRPr/>
          </a:p>
        </p:txBody>
      </p:sp>
      <p:sp>
        <p:nvSpPr>
          <p:cNvPr id="4661" name="Google Shape;4661;p9"/>
          <p:cNvSpPr txBox="1"/>
          <p:nvPr/>
        </p:nvSpPr>
        <p:spPr>
          <a:xfrm>
            <a:off x="1104305" y="1770962"/>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7B7B7B"/>
              </a:buClr>
              <a:buSzPts val="4400"/>
              <a:buFont typeface="Arial"/>
              <a:buNone/>
            </a:pPr>
            <a:r>
              <a:rPr b="1" lang="en-US" sz="4400">
                <a:solidFill>
                  <a:srgbClr val="7B7B7B"/>
                </a:solidFill>
                <a:latin typeface="Barlow"/>
                <a:ea typeface="Barlow"/>
                <a:cs typeface="Barlow"/>
                <a:sym typeface="Barlow"/>
              </a:rPr>
              <a:t>01</a:t>
            </a:r>
            <a:endParaRPr/>
          </a:p>
        </p:txBody>
      </p:sp>
      <p:sp>
        <p:nvSpPr>
          <p:cNvPr id="4662" name="Google Shape;4662;p9"/>
          <p:cNvSpPr txBox="1"/>
          <p:nvPr>
            <p:ph idx="4" type="body"/>
          </p:nvPr>
        </p:nvSpPr>
        <p:spPr>
          <a:xfrm>
            <a:off x="2028483" y="1996014"/>
            <a:ext cx="4487217" cy="97082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Buat rencana Penjualan awal.</a:t>
            </a:r>
            <a:endParaRPr>
              <a:solidFill>
                <a:srgbClr val="303031"/>
              </a:solidFill>
              <a:latin typeface="Open Sans"/>
              <a:ea typeface="Open Sans"/>
              <a:cs typeface="Open Sans"/>
              <a:sym typeface="Open Sans"/>
            </a:endParaRPr>
          </a:p>
        </p:txBody>
      </p:sp>
      <p:sp>
        <p:nvSpPr>
          <p:cNvPr id="4663" name="Google Shape;4663;p9"/>
          <p:cNvSpPr txBox="1"/>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4664" name="Google Shape;4664;p9"/>
          <p:cNvSpPr txBox="1"/>
          <p:nvPr>
            <p:ph idx="5" type="body"/>
          </p:nvPr>
        </p:nvSpPr>
        <p:spPr>
          <a:xfrm>
            <a:off x="2028483" y="3662940"/>
            <a:ext cx="4650109" cy="98830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Nilai Pos - Layanan Pelanggan Penjualan.</a:t>
            </a:r>
            <a:endParaRPr/>
          </a:p>
        </p:txBody>
      </p:sp>
      <p:sp>
        <p:nvSpPr>
          <p:cNvPr id="4665" name="Google Shape;4665;p9"/>
          <p:cNvSpPr txBox="1"/>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4666" name="Google Shape;4666;p9"/>
          <p:cNvSpPr txBox="1"/>
          <p:nvPr>
            <p:ph idx="6" type="body"/>
          </p:nvPr>
        </p:nvSpPr>
        <p:spPr>
          <a:xfrm>
            <a:off x="2028486" y="5066677"/>
            <a:ext cx="4650106" cy="6826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Pahami metrik penjualan &amp; bangun promosi penjualan yang persuasif.</a:t>
            </a:r>
            <a:endParaRPr/>
          </a:p>
        </p:txBody>
      </p:sp>
      <p:sp>
        <p:nvSpPr>
          <p:cNvPr id="4667" name="Google Shape;4667;p9"/>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663"/>
                                        </p:tgtEl>
                                        <p:attrNameLst>
                                          <p:attrName>style.visibility</p:attrName>
                                        </p:attrNameLst>
                                      </p:cBhvr>
                                      <p:to>
                                        <p:strVal val="visible"/>
                                      </p:to>
                                    </p:set>
                                    <p:anim calcmode="lin" valueType="num">
                                      <p:cBhvr additive="base">
                                        <p:cTn dur="500"/>
                                        <p:tgtEl>
                                          <p:spTgt spid="46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667"/>
                                        </p:tgtEl>
                                        <p:attrNameLst>
                                          <p:attrName>style.visibility</p:attrName>
                                        </p:attrNameLst>
                                      </p:cBhvr>
                                      <p:to>
                                        <p:strVal val="visible"/>
                                      </p:to>
                                    </p:set>
                                    <p:anim calcmode="lin" valueType="num">
                                      <p:cBhvr additive="base">
                                        <p:cTn dur="500"/>
                                        <p:tgtEl>
                                          <p:spTgt spid="46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57"/>
                                        </p:tgtEl>
                                        <p:attrNameLst>
                                          <p:attrName>style.visibility</p:attrName>
                                        </p:attrNameLst>
                                      </p:cBhvr>
                                      <p:to>
                                        <p:strVal val="visible"/>
                                      </p:to>
                                    </p:set>
                                    <p:anim calcmode="lin" valueType="num">
                                      <p:cBhvr additive="base">
                                        <p:cTn dur="500"/>
                                        <p:tgtEl>
                                          <p:spTgt spid="46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665">
                                            <p:txEl>
                                              <p:pRg end="0" st="0"/>
                                            </p:txEl>
                                          </p:spTgt>
                                        </p:tgtEl>
                                        <p:attrNameLst>
                                          <p:attrName>style.visibility</p:attrName>
                                        </p:attrNameLst>
                                      </p:cBhvr>
                                      <p:to>
                                        <p:strVal val="visible"/>
                                      </p:to>
                                    </p:set>
                                    <p:anim calcmode="lin" valueType="num">
                                      <p:cBhvr additive="base">
                                        <p:cTn dur="500"/>
                                        <p:tgtEl>
                                          <p:spTgt spid="466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4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3.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3B6C8A8E-0CEA-4984-9F25-8F8726A99409</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Decks/8.3 IgniteX_FacultyDeck_V2</vt:lpwstr>
  </property>
</Properties>
</file>