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231.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233.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5.xml"/>
  <Override ContentType="application/vnd.ms-office.chartcolorstyle+xml" PartName="/ppt/charts/colors37.xml"/>
  <Override ContentType="application/vnd.ms-office.chartcolorstyle+xml" PartName="/ppt/charts/colors4.xml"/>
  <Override ContentType="application/vnd.ms-office.chartcolorstyle+xml" PartName="/ppt/charts/colors32.xml"/>
  <Override ContentType="application/vnd.ms-office.chartcolorstyle+xml" PartName="/ppt/charts/colors8.xml"/>
  <Override ContentType="application/vnd.ms-office.chartcolorstyle+xml" PartName="/ppt/charts/colors11.xml"/>
  <Override ContentType="application/vnd.ms-office.chartcolorstyle+xml" PartName="/ppt/charts/colors24.xml"/>
  <Override ContentType="application/vnd.ms-office.chartcolorstyle+xml" PartName="/ppt/charts/colors15.xml"/>
  <Override ContentType="application/vnd.ms-office.chartcolorstyle+xml" PartName="/ppt/charts/colors41.xml"/>
  <Override ContentType="application/vnd.ms-office.chartcolorstyle+xml" PartName="/ppt/charts/colors28.xml"/>
  <Override ContentType="application/vnd.ms-office.chartcolorstyle+xml" PartName="/ppt/charts/colors14.xml"/>
  <Override ContentType="application/vnd.ms-office.chartcolorstyle+xml" PartName="/ppt/charts/colors5.xml"/>
  <Override ContentType="application/vnd.ms-office.chartcolorstyle+xml" PartName="/ppt/charts/colors19.xml"/>
  <Override ContentType="application/vnd.ms-office.chartcolorstyle+xml" PartName="/ppt/charts/colors44.xml"/>
  <Override ContentType="application/vnd.ms-office.chartcolorstyle+xml" PartName="/ppt/charts/colors22.xml"/>
  <Override ContentType="application/vnd.ms-office.chartcolorstyle+xml" PartName="/ppt/charts/colors31.xml"/>
  <Override ContentType="application/vnd.ms-office.chartcolorstyle+xml" PartName="/ppt/charts/colors36.xml"/>
  <Override ContentType="application/vnd.ms-office.chartcolorstyle+xml" PartName="/ppt/charts/colors18.xml"/>
  <Override ContentType="application/vnd.ms-office.chartcolorstyle+xml" PartName="/ppt/charts/colors23.xml"/>
  <Override ContentType="application/vnd.ms-office.chartcolorstyle+xml" PartName="/ppt/charts/colors10.xml"/>
  <Override ContentType="application/vnd.ms-office.chartcolorstyle+xml" PartName="/ppt/charts/colors40.xml"/>
  <Override ContentType="application/vnd.ms-office.chartcolorstyle+xml" PartName="/ppt/charts/colors9.xml"/>
  <Override ContentType="application/vnd.ms-office.chartcolorstyle+xml" PartName="/ppt/charts/colors27.xml"/>
  <Override ContentType="application/vnd.ms-office.chartcolorstyle+xml" PartName="/ppt/charts/colors26.xml"/>
  <Override ContentType="application/vnd.ms-office.chartcolorstyle+xml" PartName="/ppt/charts/colors21.xml"/>
  <Override ContentType="application/vnd.ms-office.chartcolorstyle+xml" PartName="/ppt/charts/colors6.xml"/>
  <Override ContentType="application/vnd.ms-office.chartcolorstyle+xml" PartName="/ppt/charts/colors34.xml"/>
  <Override ContentType="application/vnd.ms-office.chartcolorstyle+xml" PartName="/ppt/charts/colors1.xml"/>
  <Override ContentType="application/vnd.ms-office.chartcolorstyle+xml" PartName="/ppt/charts/colors48.xml"/>
  <Override ContentType="application/vnd.ms-office.chartcolorstyle+xml" PartName="/ppt/charts/colors47.xml"/>
  <Override ContentType="application/vnd.ms-office.chartcolorstyle+xml" PartName="/ppt/charts/colors17.xml"/>
  <Override ContentType="application/vnd.ms-office.chartcolorstyle+xml" PartName="/ppt/charts/colors30.xml"/>
  <Override ContentType="application/vnd.ms-office.chartcolorstyle+xml" PartName="/ppt/charts/colors35.xml"/>
  <Override ContentType="application/vnd.ms-office.chartcolorstyle+xml" PartName="/ppt/charts/colors43.xml"/>
  <Override ContentType="application/vnd.ms-office.chartcolorstyle+xml" PartName="/ppt/charts/colors39.xml"/>
  <Override ContentType="application/vnd.ms-office.chartcolorstyle+xml" PartName="/ppt/charts/colors13.xml"/>
  <Override ContentType="application/vnd.ms-office.chartcolorstyle+xml" PartName="/ppt/charts/colors38.xml"/>
  <Override ContentType="application/vnd.ms-office.chartcolorstyle+xml" PartName="/ppt/charts/colors46.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3.xml"/>
  <Override ContentType="application/vnd.ms-office.chartcolorstyle+xml" PartName="/ppt/charts/colors29.xml"/>
  <Override ContentType="application/vnd.ms-office.chartcolorstyle+xml" PartName="/ppt/charts/colors42.xml"/>
  <Override ContentType="application/vnd.ms-office.chartcolorstyle+xml" PartName="/ppt/charts/colors16.xml"/>
  <Override ContentType="application/vnd.ms-office.chartcolorstyle+xml" PartName="/ppt/charts/colors7.xml"/>
  <Override ContentType="application/vnd.ms-office.chartcolorstyle+xml" PartName="/ppt/charts/colors25.xml"/>
  <Override ContentType="application/vnd.ms-office.chartcolorstyle+xml" PartName="/ppt/charts/colors1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20.xml"/>
  <Override ContentType="application/vnd.openxmlformats-officedocument.drawingml.chart+xml" PartName="/ppt/charts/chart25.xml"/>
  <Override ContentType="application/vnd.openxmlformats-officedocument.drawingml.chart+xml" PartName="/ppt/charts/chart38.xml"/>
  <Override ContentType="application/vnd.openxmlformats-officedocument.drawingml.chart+xml" PartName="/ppt/charts/chart9.xml"/>
  <Override ContentType="application/vnd.openxmlformats-officedocument.drawingml.chart+xml" PartName="/ppt/charts/chart46.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47.xml"/>
  <Override ContentType="application/vnd.openxmlformats-officedocument.drawingml.chart+xml" PartName="/ppt/charts/chart16.xml"/>
  <Override ContentType="application/vnd.openxmlformats-officedocument.drawingml.chart+xml" PartName="/ppt/charts/chart42.xml"/>
  <Override ContentType="application/vnd.openxmlformats-officedocument.drawingml.chart+xml" PartName="/ppt/charts/chart12.xml"/>
  <Override ContentType="application/vnd.openxmlformats-officedocument.drawingml.chart+xml" PartName="/ppt/charts/chart29.xml"/>
  <Override ContentType="application/vnd.openxmlformats-officedocument.drawingml.chart+xml" PartName="/ppt/charts/chart32.xml"/>
  <Override ContentType="application/vnd.openxmlformats-officedocument.drawingml.chart+xml" PartName="/ppt/charts/chart8.xml"/>
  <Override ContentType="application/vnd.openxmlformats-officedocument.drawingml.chart+xml" PartName="/ppt/charts/chart37.xml"/>
  <Override ContentType="application/vnd.openxmlformats-officedocument.drawingml.chart+xml" PartName="/ppt/charts/chart45.xml"/>
  <Override ContentType="application/vnd.openxmlformats-officedocument.drawingml.chart+xml" PartName="/ppt/charts/chart5.xml"/>
  <Override ContentType="application/vnd.openxmlformats-officedocument.drawingml.chart+xml" PartName="/ppt/charts/chart28.xml"/>
  <Override ContentType="application/vnd.openxmlformats-officedocument.drawingml.chart+xml" PartName="/ppt/charts/chart41.xml"/>
  <Override ContentType="application/vnd.openxmlformats-officedocument.drawingml.chart+xml" PartName="/ppt/charts/chart11.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44.xml"/>
  <Override ContentType="application/vnd.openxmlformats-officedocument.drawingml.chart+xml" PartName="/ppt/charts/chart19.xml"/>
  <Override ContentType="application/vnd.openxmlformats-officedocument.drawingml.chart+xml" PartName="/ppt/charts/chart36.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31.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40.xml"/>
  <Override ContentType="application/vnd.openxmlformats-officedocument.drawingml.chart+xml" PartName="/ppt/charts/chart14.xml"/>
  <Override ContentType="application/vnd.openxmlformats-officedocument.drawingml.chart+xml" PartName="/ppt/charts/chart27.xml"/>
  <Override ContentType="application/vnd.openxmlformats-officedocument.drawingml.chart+xml" PartName="/ppt/charts/chart3.xml"/>
  <Override ContentType="application/vnd.openxmlformats-officedocument.drawingml.chart+xml" PartName="/ppt/charts/chart18.xml"/>
  <Override ContentType="application/vnd.openxmlformats-officedocument.drawingml.chart+xml" PartName="/ppt/charts/chart43.xml"/>
  <Override ContentType="application/vnd.openxmlformats-officedocument.drawingml.chart+xml" PartName="/ppt/charts/chart48.xml"/>
  <Override ContentType="application/vnd.openxmlformats-officedocument.drawingml.chart+xml" PartName="/ppt/charts/chart21.xml"/>
  <Override ContentType="application/vnd.openxmlformats-officedocument.drawingml.chart+xml" PartName="/ppt/charts/chart30.xml"/>
  <Override ContentType="application/vnd.openxmlformats-officedocument.drawingml.chart+xml" PartName="/ppt/charts/chart34.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39.xml"/>
  <Override ContentType="application/vnd.openxmlformats-officedocument.drawingml.chart+xml" PartName="/ppt/charts/chart26.xml"/>
  <Override ContentType="application/vnd.openxmlformats-officedocument.drawingml.chart+xml" PartName="/ppt/charts/chart13.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3.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3.xml"/>
  <Override ContentType="application/vnd.ms-office.chartstyle+xml" PartName="/ppt/charts/style3.xml"/>
  <Override ContentType="application/vnd.ms-office.chartstyle+xml" PartName="/ppt/charts/style38.xml"/>
  <Override ContentType="application/vnd.ms-office.chartstyle+xml" PartName="/ppt/charts/style46.xml"/>
  <Override ContentType="application/vnd.ms-office.chartstyle+xml" PartName="/ppt/charts/style8.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42.xml"/>
  <Override ContentType="application/vnd.ms-office.chartstyle+xml" PartName="/ppt/charts/style25.xml"/>
  <Override ContentType="application/vnd.ms-office.chartstyle+xml" PartName="/ppt/charts/style16.xml"/>
  <Override ContentType="application/vnd.ms-office.chartstyle+xml" PartName="/ppt/charts/style9.xml"/>
  <Override ContentType="application/vnd.ms-office.chartstyle+xml" PartName="/ppt/charts/style45.xml"/>
  <Override ContentType="application/vnd.ms-office.chartstyle+xml" PartName="/ppt/charts/style4.xml"/>
  <Override ContentType="application/vnd.ms-office.chartstyle+xml" PartName="/ppt/charts/style10.xml"/>
  <Override ContentType="application/vnd.ms-office.chartstyle+xml" PartName="/ppt/charts/style37.xml"/>
  <Override ContentType="application/vnd.ms-office.chartstyle+xml" PartName="/ppt/charts/style32.xml"/>
  <Override ContentType="application/vnd.ms-office.chartstyle+xml" PartName="/ppt/charts/style11.xml"/>
  <Override ContentType="application/vnd.ms-office.chartstyle+xml" PartName="/ppt/charts/style24.xml"/>
  <Override ContentType="application/vnd.ms-office.chartstyle+xml" PartName="/ppt/charts/style41.xml"/>
  <Override ContentType="application/vnd.ms-office.chartstyle+xml" PartName="/ppt/charts/style15.xml"/>
  <Override ContentType="application/vnd.ms-office.chartstyle+xml" PartName="/ppt/charts/style28.xml"/>
  <Override ContentType="application/vnd.ms-office.chartstyle+xml" PartName="/ppt/charts/style19.xml"/>
  <Override ContentType="application/vnd.ms-office.chartstyle+xml" PartName="/ppt/charts/style44.xml"/>
  <Override ContentType="application/vnd.ms-office.chartstyle+xml" PartName="/ppt/charts/style5.xml"/>
  <Override ContentType="application/vnd.ms-office.chartstyle+xml" PartName="/ppt/charts/style22.xml"/>
  <Override ContentType="application/vnd.ms-office.chartstyle+xml" PartName="/ppt/charts/style35.xml"/>
  <Override ContentType="application/vnd.ms-office.chartstyle+xml" PartName="/ppt/charts/style1.xml"/>
  <Override ContentType="application/vnd.ms-office.chartstyle+xml" PartName="/ppt/charts/style36.xml"/>
  <Override ContentType="application/vnd.ms-office.chartstyle+xml" PartName="/ppt/charts/style18.xml"/>
  <Override ContentType="application/vnd.ms-office.chartstyle+xml" PartName="/ppt/charts/style23.xml"/>
  <Override ContentType="application/vnd.ms-office.chartstyle+xml" PartName="/ppt/charts/style31.xml"/>
  <Override ContentType="application/vnd.ms-office.chartstyle+xml" PartName="/ppt/charts/style27.xml"/>
  <Override ContentType="application/vnd.ms-office.chartstyle+xml" PartName="/ppt/charts/style40.xml"/>
  <Override ContentType="application/vnd.ms-office.chartstyle+xml" PartName="/ppt/charts/style14.xml"/>
  <Override ContentType="application/vnd.ms-office.chartstyle+xml" PartName="/ppt/charts/style21.xml"/>
  <Override ContentType="application/vnd.ms-office.chartstyle+xml" PartName="/ppt/charts/style26.xml"/>
  <Override ContentType="application/vnd.ms-office.chartstyle+xml" PartName="/ppt/charts/style39.xml"/>
  <Override ContentType="application/vnd.ms-office.chartstyle+xml" PartName="/ppt/charts/style7.xml"/>
  <Override ContentType="application/vnd.ms-office.chartstyle+xml" PartName="/ppt/charts/style47.xml"/>
  <Override ContentType="application/vnd.ms-office.chartstyle+xml" PartName="/ppt/charts/style34.xml"/>
  <Override ContentType="application/vnd.ms-office.chartstyle+xml" PartName="/ppt/charts/style48.xml"/>
  <Override ContentType="application/vnd.ms-office.chartstyle+xml" PartName="/ppt/charts/style17.xml"/>
  <Override ContentType="application/vnd.ms-office.chartstyle+xml" PartName="/ppt/charts/style6.xml"/>
  <Override ContentType="application/vnd.ms-office.chartstyle+xml" PartName="/ppt/charts/style43.xml"/>
  <Override ContentType="application/vnd.ms-office.chartstyle+xml" PartName="/ppt/charts/style30.xml"/>
  <Override ContentType="application/vnd.ms-office.chartstyle+xml" PartName="/ppt/charts/style2.xml"/>
  <Override ContentType="application/vnd.ms-office.chartstyle+xml" PartName="/ppt/charts/style13.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704" r:id="rId5"/>
    <p:sldMasterId id="2147483761" r:id="rId6"/>
    <p:sldMasterId id="2147483820"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Lst>
  <p:sldSz cy="6858000" cx="12192000"/>
  <p:notesSz cx="6858000" cy="9144000"/>
  <p:embeddedFontLst>
    <p:embeddedFont>
      <p:font typeface="Play"/>
      <p:regular r:id="rId39"/>
      <p:bold r:id="rId40"/>
    </p:embeddedFont>
    <p:embeddedFont>
      <p:font typeface="Montserrat"/>
      <p:regular r:id="rId41"/>
      <p:bold r:id="rId42"/>
      <p:italic r:id="rId43"/>
      <p:boldItalic r:id="rId44"/>
    </p:embeddedFont>
    <p:embeddedFont>
      <p:font typeface="Barlow Medium"/>
      <p:regular r:id="rId45"/>
      <p:bold r:id="rId46"/>
      <p:italic r:id="rId47"/>
      <p:boldItalic r:id="rId48"/>
    </p:embeddedFont>
    <p:embeddedFont>
      <p:font typeface="Quattrocento Sans"/>
      <p:regular r:id="rId49"/>
      <p:bold r:id="rId50"/>
      <p:italic r:id="rId51"/>
      <p:boldItalic r:id="rId52"/>
    </p:embeddedFont>
    <p:embeddedFont>
      <p:font typeface="Barlow ExtraBold"/>
      <p:bold r:id="rId53"/>
      <p:boldItalic r:id="rId54"/>
    </p:embeddedFont>
    <p:embeddedFont>
      <p:font typeface="Barlow SemiBold"/>
      <p:regular r:id="rId55"/>
      <p:bold r:id="rId56"/>
      <p:italic r:id="rId57"/>
      <p:boldItalic r:id="rId58"/>
    </p:embeddedFont>
    <p:embeddedFont>
      <p:font typeface="Barlow"/>
      <p:regular r:id="rId59"/>
      <p:bold r:id="rId60"/>
      <p:italic r:id="rId61"/>
      <p:boldItalic r:id="rId62"/>
    </p:embeddedFont>
    <p:embeddedFont>
      <p:font typeface="Open Sans"/>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7" roundtripDataSignature="AMtx7misDl/z7FIBykqhD5ENSqmQBidk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044BD0E-88E1-4172-9BC9-E324AD49D071}">
  <a:tblStyle styleId="{9044BD0E-88E1-4172-9BC9-E324AD49D07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Play-bold.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BarlowMedium-bold.fntdata"/><Relationship Id="rId45" Type="http://schemas.openxmlformats.org/officeDocument/2006/relationships/font" Target="fonts/BarlowMedium-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font" Target="fonts/BarlowMedium-boldItalic.fntdata"/><Relationship Id="rId47" Type="http://schemas.openxmlformats.org/officeDocument/2006/relationships/font" Target="fonts/BarlowMedium-italic.fntdata"/><Relationship Id="rId49" Type="http://schemas.openxmlformats.org/officeDocument/2006/relationships/font" Target="fonts/QuattrocentoSans-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font" Target="fonts/Play-regular.fntdata"/><Relationship Id="rId38" Type="http://schemas.openxmlformats.org/officeDocument/2006/relationships/slide" Target="slides/slide30.xml"/><Relationship Id="rId62" Type="http://schemas.openxmlformats.org/officeDocument/2006/relationships/font" Target="fonts/Barlow-boldItalic.fntdata"/><Relationship Id="rId61" Type="http://schemas.openxmlformats.org/officeDocument/2006/relationships/font" Target="fonts/Barlow-italic.fntdata"/><Relationship Id="rId20" Type="http://schemas.openxmlformats.org/officeDocument/2006/relationships/slide" Target="slides/slide12.xml"/><Relationship Id="rId64" Type="http://schemas.openxmlformats.org/officeDocument/2006/relationships/font" Target="fonts/OpenSans-bold.fntdata"/><Relationship Id="rId63" Type="http://schemas.openxmlformats.org/officeDocument/2006/relationships/font" Target="fonts/OpenSans-regular.fntdata"/><Relationship Id="rId22" Type="http://schemas.openxmlformats.org/officeDocument/2006/relationships/slide" Target="slides/slide14.xml"/><Relationship Id="rId66" Type="http://schemas.openxmlformats.org/officeDocument/2006/relationships/font" Target="fonts/OpenSans-boldItalic.fntdata"/><Relationship Id="rId21" Type="http://schemas.openxmlformats.org/officeDocument/2006/relationships/slide" Target="slides/slide13.xml"/><Relationship Id="rId65" Type="http://schemas.openxmlformats.org/officeDocument/2006/relationships/font" Target="fonts/OpenSans-italic.fntdata"/><Relationship Id="rId24" Type="http://schemas.openxmlformats.org/officeDocument/2006/relationships/slide" Target="slides/slide16.xml"/><Relationship Id="rId23" Type="http://schemas.openxmlformats.org/officeDocument/2006/relationships/slide" Target="slides/slide15.xml"/><Relationship Id="rId67" Type="http://customschemas.google.com/relationships/presentationmetadata" Target="metadata"/><Relationship Id="rId60" Type="http://schemas.openxmlformats.org/officeDocument/2006/relationships/font" Target="fonts/Barlow-bold.fntdata"/><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QuattrocentoSans-italic.fntdata"/><Relationship Id="rId50" Type="http://schemas.openxmlformats.org/officeDocument/2006/relationships/font" Target="fonts/QuattrocentoSans-bold.fntdata"/><Relationship Id="rId53" Type="http://schemas.openxmlformats.org/officeDocument/2006/relationships/font" Target="fonts/BarlowExtraBold-bold.fntdata"/><Relationship Id="rId52" Type="http://schemas.openxmlformats.org/officeDocument/2006/relationships/font" Target="fonts/QuattrocentoSans-boldItalic.fntdata"/><Relationship Id="rId11" Type="http://schemas.openxmlformats.org/officeDocument/2006/relationships/slide" Target="slides/slide3.xml"/><Relationship Id="rId55" Type="http://schemas.openxmlformats.org/officeDocument/2006/relationships/font" Target="fonts/BarlowSemiBold-regular.fntdata"/><Relationship Id="rId10" Type="http://schemas.openxmlformats.org/officeDocument/2006/relationships/slide" Target="slides/slide2.xml"/><Relationship Id="rId54" Type="http://schemas.openxmlformats.org/officeDocument/2006/relationships/font" Target="fonts/BarlowExtraBold-boldItalic.fntdata"/><Relationship Id="rId13" Type="http://schemas.openxmlformats.org/officeDocument/2006/relationships/slide" Target="slides/slide5.xml"/><Relationship Id="rId57" Type="http://schemas.openxmlformats.org/officeDocument/2006/relationships/font" Target="fonts/BarlowSemiBold-italic.fntdata"/><Relationship Id="rId12" Type="http://schemas.openxmlformats.org/officeDocument/2006/relationships/slide" Target="slides/slide4.xml"/><Relationship Id="rId56" Type="http://schemas.openxmlformats.org/officeDocument/2006/relationships/font" Target="fonts/BarlowSemiBold-bold.fntdata"/><Relationship Id="rId15" Type="http://schemas.openxmlformats.org/officeDocument/2006/relationships/slide" Target="slides/slide7.xml"/><Relationship Id="rId59" Type="http://schemas.openxmlformats.org/officeDocument/2006/relationships/font" Target="fonts/Barlow-regular.fntdata"/><Relationship Id="rId14" Type="http://schemas.openxmlformats.org/officeDocument/2006/relationships/slide" Target="slides/slide6.xml"/><Relationship Id="rId58" Type="http://schemas.openxmlformats.org/officeDocument/2006/relationships/font" Target="fonts/BarlowSemiBold-bold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package" Target="../embeddings/Microsoft_Excel_Sheet30.xlsx"/></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package" Target="../embeddings/Microsoft_Excel_Sheet31.xlsx"/></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package" Target="../embeddings/Microsoft_Excel_Sheet32.xlsx"/></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package" Target="../embeddings/Microsoft_Excel_Sheet33.xlsx"/></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package" Target="../embeddings/Microsoft_Excel_Sheet34.xlsx"/></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package" Target="../embeddings/Microsoft_Excel_Sheet35.xlsx"/></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package" Target="../embeddings/Microsoft_Excel_Sheet36.xlsx"/></Relationships>
</file>

<file path=ppt/charts/_rels/chart37.xml.rels><?xml version="1.0" encoding="UTF-8" standalone="yes"?><Relationships xmlns="http://schemas.openxmlformats.org/package/2006/relationships"><Relationship Id="rId1" Type="http://schemas.microsoft.com/office/2011/relationships/chartStyle" Target="style37.xml"/><Relationship Id="rId2" Type="http://schemas.microsoft.com/office/2011/relationships/chartColorStyle" Target="colors37.xml"/><Relationship Id="rId3" Type="http://schemas.openxmlformats.org/officeDocument/2006/relationships/package" Target="../embeddings/Microsoft_Excel_Sheet37.xlsx"/></Relationships>
</file>

<file path=ppt/charts/_rels/chart38.xml.rels><?xml version="1.0" encoding="UTF-8" standalone="yes"?><Relationships xmlns="http://schemas.openxmlformats.org/package/2006/relationships"><Relationship Id="rId1" Type="http://schemas.microsoft.com/office/2011/relationships/chartStyle" Target="style38.xml"/><Relationship Id="rId2" Type="http://schemas.microsoft.com/office/2011/relationships/chartColorStyle" Target="colors38.xml"/><Relationship Id="rId3" Type="http://schemas.openxmlformats.org/officeDocument/2006/relationships/package" Target="../embeddings/Microsoft_Excel_Sheet38.xlsx"/></Relationships>
</file>

<file path=ppt/charts/_rels/chart39.xml.rels><?xml version="1.0" encoding="UTF-8" standalone="yes"?><Relationships xmlns="http://schemas.openxmlformats.org/package/2006/relationships"><Relationship Id="rId1" Type="http://schemas.microsoft.com/office/2011/relationships/chartStyle" Target="style39.xml"/><Relationship Id="rId2" Type="http://schemas.microsoft.com/office/2011/relationships/chartColorStyle" Target="colors39.xml"/><Relationship Id="rId3" Type="http://schemas.openxmlformats.org/officeDocument/2006/relationships/package" Target="../embeddings/Microsoft_Excel_Sheet39.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40.xml.rels><?xml version="1.0" encoding="UTF-8" standalone="yes"?><Relationships xmlns="http://schemas.openxmlformats.org/package/2006/relationships"><Relationship Id="rId1" Type="http://schemas.microsoft.com/office/2011/relationships/chartStyle" Target="style40.xml"/><Relationship Id="rId2" Type="http://schemas.microsoft.com/office/2011/relationships/chartColorStyle" Target="colors40.xml"/><Relationship Id="rId3" Type="http://schemas.openxmlformats.org/officeDocument/2006/relationships/package" Target="../embeddings/Microsoft_Excel_Sheet40.xlsx"/></Relationships>
</file>

<file path=ppt/charts/_rels/chart41.xml.rels><?xml version="1.0" encoding="UTF-8" standalone="yes"?><Relationships xmlns="http://schemas.openxmlformats.org/package/2006/relationships"><Relationship Id="rId1" Type="http://schemas.microsoft.com/office/2011/relationships/chartStyle" Target="style41.xml"/><Relationship Id="rId2" Type="http://schemas.microsoft.com/office/2011/relationships/chartColorStyle" Target="colors41.xml"/><Relationship Id="rId3" Type="http://schemas.openxmlformats.org/officeDocument/2006/relationships/package" Target="../embeddings/Microsoft_Excel_Sheet41.xlsx"/></Relationships>
</file>

<file path=ppt/charts/_rels/chart42.xml.rels><?xml version="1.0" encoding="UTF-8" standalone="yes"?><Relationships xmlns="http://schemas.openxmlformats.org/package/2006/relationships"><Relationship Id="rId1" Type="http://schemas.microsoft.com/office/2011/relationships/chartStyle" Target="style42.xml"/><Relationship Id="rId2" Type="http://schemas.microsoft.com/office/2011/relationships/chartColorStyle" Target="colors42.xml"/><Relationship Id="rId3" Type="http://schemas.openxmlformats.org/officeDocument/2006/relationships/package" Target="../embeddings/Microsoft_Excel_Sheet42.xlsx"/></Relationships>
</file>

<file path=ppt/charts/_rels/chart43.xml.rels><?xml version="1.0" encoding="UTF-8" standalone="yes"?><Relationships xmlns="http://schemas.openxmlformats.org/package/2006/relationships"><Relationship Id="rId1" Type="http://schemas.microsoft.com/office/2011/relationships/chartStyle" Target="style43.xml"/><Relationship Id="rId2" Type="http://schemas.microsoft.com/office/2011/relationships/chartColorStyle" Target="colors43.xml"/><Relationship Id="rId3" Type="http://schemas.openxmlformats.org/officeDocument/2006/relationships/package" Target="../embeddings/Microsoft_Excel_Sheet43.xlsx"/></Relationships>
</file>

<file path=ppt/charts/_rels/chart44.xml.rels><?xml version="1.0" encoding="UTF-8" standalone="yes"?><Relationships xmlns="http://schemas.openxmlformats.org/package/2006/relationships"><Relationship Id="rId1" Type="http://schemas.microsoft.com/office/2011/relationships/chartStyle" Target="style44.xml"/><Relationship Id="rId2" Type="http://schemas.microsoft.com/office/2011/relationships/chartColorStyle" Target="colors44.xml"/><Relationship Id="rId3" Type="http://schemas.openxmlformats.org/officeDocument/2006/relationships/package" Target="../embeddings/Microsoft_Excel_Sheet44.xlsx"/></Relationships>
</file>

<file path=ppt/charts/_rels/chart45.xml.rels><?xml version="1.0" encoding="UTF-8" standalone="yes"?><Relationships xmlns="http://schemas.openxmlformats.org/package/2006/relationships"><Relationship Id="rId1" Type="http://schemas.microsoft.com/office/2011/relationships/chartStyle" Target="style45.xml"/><Relationship Id="rId2" Type="http://schemas.microsoft.com/office/2011/relationships/chartColorStyle" Target="colors45.xml"/><Relationship Id="rId3" Type="http://schemas.openxmlformats.org/officeDocument/2006/relationships/package" Target="../embeddings/Microsoft_Excel_Sheet45.xlsx"/></Relationships>
</file>

<file path=ppt/charts/_rels/chart46.xml.rels><?xml version="1.0" encoding="UTF-8" standalone="yes"?><Relationships xmlns="http://schemas.openxmlformats.org/package/2006/relationships"><Relationship Id="rId1" Type="http://schemas.microsoft.com/office/2011/relationships/chartStyle" Target="style46.xml"/><Relationship Id="rId2" Type="http://schemas.microsoft.com/office/2011/relationships/chartColorStyle" Target="colors46.xml"/><Relationship Id="rId3" Type="http://schemas.openxmlformats.org/officeDocument/2006/relationships/package" Target="../embeddings/Microsoft_Excel_Sheet46.xlsx"/></Relationships>
</file>

<file path=ppt/charts/_rels/chart47.xml.rels><?xml version="1.0" encoding="UTF-8" standalone="yes"?><Relationships xmlns="http://schemas.openxmlformats.org/package/2006/relationships"><Relationship Id="rId1" Type="http://schemas.microsoft.com/office/2011/relationships/chartStyle" Target="style47.xml"/><Relationship Id="rId2" Type="http://schemas.microsoft.com/office/2011/relationships/chartColorStyle" Target="colors47.xml"/><Relationship Id="rId3" Type="http://schemas.openxmlformats.org/officeDocument/2006/relationships/package" Target="../embeddings/Microsoft_Excel_Sheet47.xlsx"/></Relationships>
</file>

<file path=ppt/charts/_rels/chart48.xml.rels><?xml version="1.0" encoding="UTF-8" standalone="yes"?><Relationships xmlns="http://schemas.openxmlformats.org/package/2006/relationships"><Relationship Id="rId1" Type="http://schemas.microsoft.com/office/2011/relationships/chartStyle" Target="style48.xml"/><Relationship Id="rId2" Type="http://schemas.microsoft.com/office/2011/relationships/chartColorStyle" Target="colors48.xml"/><Relationship Id="rId3" Type="http://schemas.openxmlformats.org/officeDocument/2006/relationships/package" Target="../embeddings/Microsoft_Excel_Sheet48.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9" name="Shape 4279"/>
        <p:cNvGrpSpPr/>
        <p:nvPr/>
      </p:nvGrpSpPr>
      <p:grpSpPr>
        <a:xfrm>
          <a:off x="0" y="0"/>
          <a:ext cx="0" cy="0"/>
          <a:chOff x="0" y="0"/>
          <a:chExt cx="0" cy="0"/>
        </a:xfrm>
      </p:grpSpPr>
      <p:sp>
        <p:nvSpPr>
          <p:cNvPr id="4280" name="Google Shape;428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1" name="Google Shape;428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8" name="Shape 4668"/>
        <p:cNvGrpSpPr/>
        <p:nvPr/>
      </p:nvGrpSpPr>
      <p:grpSpPr>
        <a:xfrm>
          <a:off x="0" y="0"/>
          <a:ext cx="0" cy="0"/>
          <a:chOff x="0" y="0"/>
          <a:chExt cx="0" cy="0"/>
        </a:xfrm>
      </p:grpSpPr>
      <p:sp>
        <p:nvSpPr>
          <p:cNvPr id="4669" name="Google Shape;466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0" name="Google Shape;467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1" name="Google Shape;467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2" name="Shape 4712"/>
        <p:cNvGrpSpPr/>
        <p:nvPr/>
      </p:nvGrpSpPr>
      <p:grpSpPr>
        <a:xfrm>
          <a:off x="0" y="0"/>
          <a:ext cx="0" cy="0"/>
          <a:chOff x="0" y="0"/>
          <a:chExt cx="0" cy="0"/>
        </a:xfrm>
      </p:grpSpPr>
      <p:sp>
        <p:nvSpPr>
          <p:cNvPr id="4713" name="Google Shape;4713;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4" name="Google Shape;471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7" name="Shape 4717"/>
        <p:cNvGrpSpPr/>
        <p:nvPr/>
      </p:nvGrpSpPr>
      <p:grpSpPr>
        <a:xfrm>
          <a:off x="0" y="0"/>
          <a:ext cx="0" cy="0"/>
          <a:chOff x="0" y="0"/>
          <a:chExt cx="0" cy="0"/>
        </a:xfrm>
      </p:grpSpPr>
      <p:sp>
        <p:nvSpPr>
          <p:cNvPr id="4718" name="Google Shape;471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9" name="Google Shape;47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0" name="Shape 4730"/>
        <p:cNvGrpSpPr/>
        <p:nvPr/>
      </p:nvGrpSpPr>
      <p:grpSpPr>
        <a:xfrm>
          <a:off x="0" y="0"/>
          <a:ext cx="0" cy="0"/>
          <a:chOff x="0" y="0"/>
          <a:chExt cx="0" cy="0"/>
        </a:xfrm>
      </p:grpSpPr>
      <p:sp>
        <p:nvSpPr>
          <p:cNvPr id="4731" name="Google Shape;473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2" name="Google Shape;473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3" name="Google Shape;473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8" name="Shape 4748"/>
        <p:cNvGrpSpPr/>
        <p:nvPr/>
      </p:nvGrpSpPr>
      <p:grpSpPr>
        <a:xfrm>
          <a:off x="0" y="0"/>
          <a:ext cx="0" cy="0"/>
          <a:chOff x="0" y="0"/>
          <a:chExt cx="0" cy="0"/>
        </a:xfrm>
      </p:grpSpPr>
      <p:sp>
        <p:nvSpPr>
          <p:cNvPr id="4749" name="Google Shape;474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0" name="Google Shape;475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3" name="Shape 4783"/>
        <p:cNvGrpSpPr/>
        <p:nvPr/>
      </p:nvGrpSpPr>
      <p:grpSpPr>
        <a:xfrm>
          <a:off x="0" y="0"/>
          <a:ext cx="0" cy="0"/>
          <a:chOff x="0" y="0"/>
          <a:chExt cx="0" cy="0"/>
        </a:xfrm>
      </p:grpSpPr>
      <p:sp>
        <p:nvSpPr>
          <p:cNvPr id="4784" name="Google Shape;478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5" name="Google Shape;47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8" name="Shape 4818"/>
        <p:cNvGrpSpPr/>
        <p:nvPr/>
      </p:nvGrpSpPr>
      <p:grpSpPr>
        <a:xfrm>
          <a:off x="0" y="0"/>
          <a:ext cx="0" cy="0"/>
          <a:chOff x="0" y="0"/>
          <a:chExt cx="0" cy="0"/>
        </a:xfrm>
      </p:grpSpPr>
      <p:sp>
        <p:nvSpPr>
          <p:cNvPr id="4819" name="Google Shape;481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0" name="Google Shape;482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3" name="Shape 4853"/>
        <p:cNvGrpSpPr/>
        <p:nvPr/>
      </p:nvGrpSpPr>
      <p:grpSpPr>
        <a:xfrm>
          <a:off x="0" y="0"/>
          <a:ext cx="0" cy="0"/>
          <a:chOff x="0" y="0"/>
          <a:chExt cx="0" cy="0"/>
        </a:xfrm>
      </p:grpSpPr>
      <p:sp>
        <p:nvSpPr>
          <p:cNvPr id="4854" name="Google Shape;4854;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5" name="Google Shape;485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6" name="Shape 4866"/>
        <p:cNvGrpSpPr/>
        <p:nvPr/>
      </p:nvGrpSpPr>
      <p:grpSpPr>
        <a:xfrm>
          <a:off x="0" y="0"/>
          <a:ext cx="0" cy="0"/>
          <a:chOff x="0" y="0"/>
          <a:chExt cx="0" cy="0"/>
        </a:xfrm>
      </p:grpSpPr>
      <p:sp>
        <p:nvSpPr>
          <p:cNvPr id="4867" name="Google Shape;486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8" name="Google Shape;486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1" name="Shape 4881"/>
        <p:cNvGrpSpPr/>
        <p:nvPr/>
      </p:nvGrpSpPr>
      <p:grpSpPr>
        <a:xfrm>
          <a:off x="0" y="0"/>
          <a:ext cx="0" cy="0"/>
          <a:chOff x="0" y="0"/>
          <a:chExt cx="0" cy="0"/>
        </a:xfrm>
      </p:grpSpPr>
      <p:sp>
        <p:nvSpPr>
          <p:cNvPr id="4882" name="Google Shape;488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3" name="Google Shape;488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8" name="Shape 4288"/>
        <p:cNvGrpSpPr/>
        <p:nvPr/>
      </p:nvGrpSpPr>
      <p:grpSpPr>
        <a:xfrm>
          <a:off x="0" y="0"/>
          <a:ext cx="0" cy="0"/>
          <a:chOff x="0" y="0"/>
          <a:chExt cx="0" cy="0"/>
        </a:xfrm>
      </p:grpSpPr>
      <p:sp>
        <p:nvSpPr>
          <p:cNvPr id="4289" name="Google Shape;428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0" name="Google Shape;429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6" name="Shape 4886"/>
        <p:cNvGrpSpPr/>
        <p:nvPr/>
      </p:nvGrpSpPr>
      <p:grpSpPr>
        <a:xfrm>
          <a:off x="0" y="0"/>
          <a:ext cx="0" cy="0"/>
          <a:chOff x="0" y="0"/>
          <a:chExt cx="0" cy="0"/>
        </a:xfrm>
      </p:grpSpPr>
      <p:sp>
        <p:nvSpPr>
          <p:cNvPr id="4887" name="Google Shape;488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8" name="Google Shape;488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3" name="Shape 4893"/>
        <p:cNvGrpSpPr/>
        <p:nvPr/>
      </p:nvGrpSpPr>
      <p:grpSpPr>
        <a:xfrm>
          <a:off x="0" y="0"/>
          <a:ext cx="0" cy="0"/>
          <a:chOff x="0" y="0"/>
          <a:chExt cx="0" cy="0"/>
        </a:xfrm>
      </p:grpSpPr>
      <p:sp>
        <p:nvSpPr>
          <p:cNvPr id="4894" name="Google Shape;489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5" name="Google Shape;489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2" name="Shape 4912"/>
        <p:cNvGrpSpPr/>
        <p:nvPr/>
      </p:nvGrpSpPr>
      <p:grpSpPr>
        <a:xfrm>
          <a:off x="0" y="0"/>
          <a:ext cx="0" cy="0"/>
          <a:chOff x="0" y="0"/>
          <a:chExt cx="0" cy="0"/>
        </a:xfrm>
      </p:grpSpPr>
      <p:sp>
        <p:nvSpPr>
          <p:cNvPr id="4913" name="Google Shape;491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4" name="Google Shape;491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5" name="Google Shape;491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4" name="Shape 4924"/>
        <p:cNvGrpSpPr/>
        <p:nvPr/>
      </p:nvGrpSpPr>
      <p:grpSpPr>
        <a:xfrm>
          <a:off x="0" y="0"/>
          <a:ext cx="0" cy="0"/>
          <a:chOff x="0" y="0"/>
          <a:chExt cx="0" cy="0"/>
        </a:xfrm>
      </p:grpSpPr>
      <p:sp>
        <p:nvSpPr>
          <p:cNvPr id="4925" name="Google Shape;492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6" name="Google Shape;492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9" name="Shape 4929"/>
        <p:cNvGrpSpPr/>
        <p:nvPr/>
      </p:nvGrpSpPr>
      <p:grpSpPr>
        <a:xfrm>
          <a:off x="0" y="0"/>
          <a:ext cx="0" cy="0"/>
          <a:chOff x="0" y="0"/>
          <a:chExt cx="0" cy="0"/>
        </a:xfrm>
      </p:grpSpPr>
      <p:sp>
        <p:nvSpPr>
          <p:cNvPr id="4930" name="Google Shape;493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1" name="Google Shape;493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2" name="Shape 4952"/>
        <p:cNvGrpSpPr/>
        <p:nvPr/>
      </p:nvGrpSpPr>
      <p:grpSpPr>
        <a:xfrm>
          <a:off x="0" y="0"/>
          <a:ext cx="0" cy="0"/>
          <a:chOff x="0" y="0"/>
          <a:chExt cx="0" cy="0"/>
        </a:xfrm>
      </p:grpSpPr>
      <p:sp>
        <p:nvSpPr>
          <p:cNvPr id="4953" name="Google Shape;495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4" name="Google Shape;495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0" name="Shape 4970"/>
        <p:cNvGrpSpPr/>
        <p:nvPr/>
      </p:nvGrpSpPr>
      <p:grpSpPr>
        <a:xfrm>
          <a:off x="0" y="0"/>
          <a:ext cx="0" cy="0"/>
          <a:chOff x="0" y="0"/>
          <a:chExt cx="0" cy="0"/>
        </a:xfrm>
      </p:grpSpPr>
      <p:sp>
        <p:nvSpPr>
          <p:cNvPr id="4971" name="Google Shape;497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2" name="Google Shape;497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1" name="Shape 5001"/>
        <p:cNvGrpSpPr/>
        <p:nvPr/>
      </p:nvGrpSpPr>
      <p:grpSpPr>
        <a:xfrm>
          <a:off x="0" y="0"/>
          <a:ext cx="0" cy="0"/>
          <a:chOff x="0" y="0"/>
          <a:chExt cx="0" cy="0"/>
        </a:xfrm>
      </p:grpSpPr>
      <p:sp>
        <p:nvSpPr>
          <p:cNvPr id="5002" name="Google Shape;50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3" name="Google Shape;500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4" name="Google Shape;5004;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6" name="Shape 5026"/>
        <p:cNvGrpSpPr/>
        <p:nvPr/>
      </p:nvGrpSpPr>
      <p:grpSpPr>
        <a:xfrm>
          <a:off x="0" y="0"/>
          <a:ext cx="0" cy="0"/>
          <a:chOff x="0" y="0"/>
          <a:chExt cx="0" cy="0"/>
        </a:xfrm>
      </p:grpSpPr>
      <p:sp>
        <p:nvSpPr>
          <p:cNvPr id="5027" name="Google Shape;502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8" name="Google Shape;502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6" name="Shape 5046"/>
        <p:cNvGrpSpPr/>
        <p:nvPr/>
      </p:nvGrpSpPr>
      <p:grpSpPr>
        <a:xfrm>
          <a:off x="0" y="0"/>
          <a:ext cx="0" cy="0"/>
          <a:chOff x="0" y="0"/>
          <a:chExt cx="0" cy="0"/>
        </a:xfrm>
      </p:grpSpPr>
      <p:sp>
        <p:nvSpPr>
          <p:cNvPr id="5047" name="Google Shape;504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8" name="Google Shape;504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3" name="Shape 4293"/>
        <p:cNvGrpSpPr/>
        <p:nvPr/>
      </p:nvGrpSpPr>
      <p:grpSpPr>
        <a:xfrm>
          <a:off x="0" y="0"/>
          <a:ext cx="0" cy="0"/>
          <a:chOff x="0" y="0"/>
          <a:chExt cx="0" cy="0"/>
        </a:xfrm>
      </p:grpSpPr>
      <p:sp>
        <p:nvSpPr>
          <p:cNvPr id="4294" name="Google Shape;429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5" name="Google Shape;429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To evaluate performance and progress</a:t>
            </a:r>
            <a:endParaRPr/>
          </a:p>
        </p:txBody>
      </p:sp>
      <p:sp>
        <p:nvSpPr>
          <p:cNvPr id="4296" name="Google Shape;429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2" name="Shape 5062"/>
        <p:cNvGrpSpPr/>
        <p:nvPr/>
      </p:nvGrpSpPr>
      <p:grpSpPr>
        <a:xfrm>
          <a:off x="0" y="0"/>
          <a:ext cx="0" cy="0"/>
          <a:chOff x="0" y="0"/>
          <a:chExt cx="0" cy="0"/>
        </a:xfrm>
      </p:grpSpPr>
      <p:sp>
        <p:nvSpPr>
          <p:cNvPr id="5063" name="Google Shape;506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4" name="Google Shape;506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2" name="Shape 4312"/>
        <p:cNvGrpSpPr/>
        <p:nvPr/>
      </p:nvGrpSpPr>
      <p:grpSpPr>
        <a:xfrm>
          <a:off x="0" y="0"/>
          <a:ext cx="0" cy="0"/>
          <a:chOff x="0" y="0"/>
          <a:chExt cx="0" cy="0"/>
        </a:xfrm>
      </p:grpSpPr>
      <p:sp>
        <p:nvSpPr>
          <p:cNvPr id="4313" name="Google Shape;43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4" name="Google Shape;43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Percentage of website visitors taking a desired action</a:t>
            </a:r>
            <a:endParaRPr/>
          </a:p>
        </p:txBody>
      </p:sp>
      <p:sp>
        <p:nvSpPr>
          <p:cNvPr id="4315" name="Google Shape;43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1" name="Shape 4331"/>
        <p:cNvGrpSpPr/>
        <p:nvPr/>
      </p:nvGrpSpPr>
      <p:grpSpPr>
        <a:xfrm>
          <a:off x="0" y="0"/>
          <a:ext cx="0" cy="0"/>
          <a:chOff x="0" y="0"/>
          <a:chExt cx="0" cy="0"/>
        </a:xfrm>
      </p:grpSpPr>
      <p:sp>
        <p:nvSpPr>
          <p:cNvPr id="4332" name="Google Shape;43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3" name="Google Shape;433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Arial"/>
              <a:buNone/>
            </a:pPr>
            <a:r>
              <a:rPr lang="en-US"/>
              <a:t>Ans – </a:t>
            </a:r>
            <a:r>
              <a:rPr lang="en-US">
                <a:latin typeface="Barlow"/>
                <a:ea typeface="Barlow"/>
                <a:cs typeface="Barlow"/>
                <a:sym typeface="Barlow"/>
              </a:rPr>
              <a:t>Identifying the target customer segments</a:t>
            </a:r>
            <a:endParaRPr/>
          </a:p>
          <a:p>
            <a:pPr indent="0" lvl="0" marL="0" rtl="0" algn="ctr">
              <a:spcBef>
                <a:spcPts val="0"/>
              </a:spcBef>
              <a:spcAft>
                <a:spcPts val="0"/>
              </a:spcAft>
              <a:buNone/>
            </a:pPr>
            <a:r>
              <a:t/>
            </a:r>
            <a:endParaRPr/>
          </a:p>
        </p:txBody>
      </p:sp>
      <p:sp>
        <p:nvSpPr>
          <p:cNvPr id="4334" name="Google Shape;433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0" name="Shape 4350"/>
        <p:cNvGrpSpPr/>
        <p:nvPr/>
      </p:nvGrpSpPr>
      <p:grpSpPr>
        <a:xfrm>
          <a:off x="0" y="0"/>
          <a:ext cx="0" cy="0"/>
          <a:chOff x="0" y="0"/>
          <a:chExt cx="0" cy="0"/>
        </a:xfrm>
      </p:grpSpPr>
      <p:sp>
        <p:nvSpPr>
          <p:cNvPr id="4351" name="Google Shape;435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2" name="Google Shape;435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3" name="Google Shape;435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5" name="Shape 4375"/>
        <p:cNvGrpSpPr/>
        <p:nvPr/>
      </p:nvGrpSpPr>
      <p:grpSpPr>
        <a:xfrm>
          <a:off x="0" y="0"/>
          <a:ext cx="0" cy="0"/>
          <a:chOff x="0" y="0"/>
          <a:chExt cx="0" cy="0"/>
        </a:xfrm>
      </p:grpSpPr>
      <p:sp>
        <p:nvSpPr>
          <p:cNvPr id="4376" name="Google Shape;43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7" name="Google Shape;43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8" name="Google Shape;437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8" name="Shape 4598"/>
        <p:cNvGrpSpPr/>
        <p:nvPr/>
      </p:nvGrpSpPr>
      <p:grpSpPr>
        <a:xfrm>
          <a:off x="0" y="0"/>
          <a:ext cx="0" cy="0"/>
          <a:chOff x="0" y="0"/>
          <a:chExt cx="0" cy="0"/>
        </a:xfrm>
      </p:grpSpPr>
      <p:sp>
        <p:nvSpPr>
          <p:cNvPr id="4599" name="Google Shape;459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0" name="Google Shape;460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2" name="Shape 4652"/>
        <p:cNvGrpSpPr/>
        <p:nvPr/>
      </p:nvGrpSpPr>
      <p:grpSpPr>
        <a:xfrm>
          <a:off x="0" y="0"/>
          <a:ext cx="0" cy="0"/>
          <a:chOff x="0" y="0"/>
          <a:chExt cx="0" cy="0"/>
        </a:xfrm>
      </p:grpSpPr>
      <p:sp>
        <p:nvSpPr>
          <p:cNvPr id="4653" name="Google Shape;465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4" name="Google Shape;465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25.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 Id="rId6" Type="http://schemas.openxmlformats.org/officeDocument/2006/relationships/chart" Target="../charts/chart29.xml"/><Relationship Id="rId7" Type="http://schemas.openxmlformats.org/officeDocument/2006/relationships/chart" Target="../charts/chart30.xml"/><Relationship Id="rId8" Type="http://schemas.openxmlformats.org/officeDocument/2006/relationships/chart" Target="../charts/chart3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32.xml"/><Relationship Id="rId3" Type="http://schemas.openxmlformats.org/officeDocument/2006/relationships/chart" Target="../charts/chart33.xml"/><Relationship Id="rId4" Type="http://schemas.openxmlformats.org/officeDocument/2006/relationships/chart" Target="../charts/chart34.xml"/><Relationship Id="rId5" Type="http://schemas.openxmlformats.org/officeDocument/2006/relationships/chart" Target="../charts/chart35.xml"/><Relationship Id="rId6" Type="http://schemas.openxmlformats.org/officeDocument/2006/relationships/chart" Target="../charts/chart3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169.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0.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37.xml"/><Relationship Id="rId3" Type="http://schemas.openxmlformats.org/officeDocument/2006/relationships/chart" Target="../charts/chart38.xml"/><Relationship Id="rId4" Type="http://schemas.openxmlformats.org/officeDocument/2006/relationships/chart" Target="../charts/chart39.xml"/><Relationship Id="rId5" Type="http://schemas.openxmlformats.org/officeDocument/2006/relationships/chart" Target="../charts/chart40.xml"/><Relationship Id="rId6" Type="http://schemas.openxmlformats.org/officeDocument/2006/relationships/chart" Target="../charts/chart41.xml"/><Relationship Id="rId7" Type="http://schemas.openxmlformats.org/officeDocument/2006/relationships/chart" Target="../charts/chart42.xml"/><Relationship Id="rId8" Type="http://schemas.openxmlformats.org/officeDocument/2006/relationships/chart" Target="../charts/chart4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chart" Target="../charts/chart6.xml"/><Relationship Id="rId8" Type="http://schemas.openxmlformats.org/officeDocument/2006/relationships/chart" Target="../charts/chart7.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44.xml"/><Relationship Id="rId3" Type="http://schemas.openxmlformats.org/officeDocument/2006/relationships/chart" Target="../charts/chart45.xml"/><Relationship Id="rId4" Type="http://schemas.openxmlformats.org/officeDocument/2006/relationships/chart" Target="../charts/chart46.xml"/><Relationship Id="rId5" Type="http://schemas.openxmlformats.org/officeDocument/2006/relationships/chart" Target="../charts/chart47.xml"/><Relationship Id="rId6" Type="http://schemas.openxmlformats.org/officeDocument/2006/relationships/chart" Target="../charts/chart4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8.xml"/><Relationship Id="rId3" Type="http://schemas.openxmlformats.org/officeDocument/2006/relationships/chart" Target="../charts/chart9.xml"/><Relationship Id="rId4" Type="http://schemas.openxmlformats.org/officeDocument/2006/relationships/chart" Target="../charts/chart10.xml"/><Relationship Id="rId5" Type="http://schemas.openxmlformats.org/officeDocument/2006/relationships/chart" Target="../charts/chart11.xml"/><Relationship Id="rId6" Type="http://schemas.openxmlformats.org/officeDocument/2006/relationships/chart" Target="../charts/chart1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228.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52.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0.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hyperlink" Target="https://www.instagram.com/wadhwanifoundation/" TargetMode="External"/><Relationship Id="rId7" Type="http://schemas.openxmlformats.org/officeDocument/2006/relationships/image" Target="../media/image11.png"/><Relationship Id="rId8" Type="http://schemas.openxmlformats.org/officeDocument/2006/relationships/hyperlink" Target="https://www.linkedin.com/company/wadhwanifoundation/" TargetMode="Externa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13.xml"/><Relationship Id="rId3" Type="http://schemas.openxmlformats.org/officeDocument/2006/relationships/chart" Target="../charts/chart14.xml"/><Relationship Id="rId4" Type="http://schemas.openxmlformats.org/officeDocument/2006/relationships/chart" Target="../charts/chart15.xml"/><Relationship Id="rId5" Type="http://schemas.openxmlformats.org/officeDocument/2006/relationships/chart" Target="../charts/chart16.xml"/><Relationship Id="rId6" Type="http://schemas.openxmlformats.org/officeDocument/2006/relationships/chart" Target="../charts/chart17.xml"/><Relationship Id="rId7" Type="http://schemas.openxmlformats.org/officeDocument/2006/relationships/chart" Target="../charts/chart18.xml"/><Relationship Id="rId8" Type="http://schemas.openxmlformats.org/officeDocument/2006/relationships/chart" Target="../charts/chart1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20.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12" name="Shape 12"/>
        <p:cNvGrpSpPr/>
        <p:nvPr/>
      </p:nvGrpSpPr>
      <p:grpSpPr>
        <a:xfrm>
          <a:off x="0" y="0"/>
          <a:ext cx="0" cy="0"/>
          <a:chOff x="0" y="0"/>
          <a:chExt cx="0" cy="0"/>
        </a:xfrm>
      </p:grpSpPr>
      <p:grpSp>
        <p:nvGrpSpPr>
          <p:cNvPr id="13" name="Google Shape;13;p32"/>
          <p:cNvGrpSpPr/>
          <p:nvPr/>
        </p:nvGrpSpPr>
        <p:grpSpPr>
          <a:xfrm>
            <a:off x="10668000" y="304798"/>
            <a:ext cx="1179720" cy="581555"/>
            <a:chOff x="969962" y="2846965"/>
            <a:chExt cx="1740598" cy="872299"/>
          </a:xfrm>
        </p:grpSpPr>
        <p:sp>
          <p:nvSpPr>
            <p:cNvPr id="14" name="Google Shape;14;p32"/>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 name="Google Shape;15;p32"/>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 name="Google Shape;16;p32"/>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 name="Google Shape;17;p32"/>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 name="Google Shape;18;p32"/>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 name="Google Shape;19;p32"/>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 name="Google Shape;20;p32"/>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 name="Google Shape;21;p32"/>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 name="Google Shape;22;p32"/>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 name="Google Shape;23;p32"/>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 name="Google Shape;24;p32"/>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 name="Google Shape;25;p32"/>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 name="Google Shape;26;p32"/>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 name="Google Shape;27;p32"/>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 name="Google Shape;28;p32"/>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 name="Google Shape;29;p32"/>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 name="Google Shape;30;p32"/>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 name="Google Shape;31;p32"/>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 name="Google Shape;32;p32"/>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3" name="Google Shape;33;p32"/>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4" name="Google Shape;34;p32"/>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5" name="Google Shape;35;p32"/>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 name="Google Shape;36;p32"/>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7" name="Google Shape;37;p32"/>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2"/>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2"/>
          <p:cNvSpPr/>
          <p:nvPr>
            <p:ph idx="3" type="pic"/>
          </p:nvPr>
        </p:nvSpPr>
        <p:spPr>
          <a:xfrm>
            <a:off x="3646488" y="0"/>
            <a:ext cx="8545512" cy="6858000"/>
          </a:xfrm>
          <a:prstGeom prst="rect">
            <a:avLst/>
          </a:prstGeom>
          <a:noFill/>
          <a:ln>
            <a:noFill/>
          </a:ln>
        </p:spPr>
      </p:sp>
      <p:sp>
        <p:nvSpPr>
          <p:cNvPr id="40" name="Google Shape;40;p32"/>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MENGEMBANGKAN PEMIMPIN KEWIRAUSAHAAN</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DENGAN</a:t>
            </a:r>
            <a:br>
              <a:rPr i="0" lang="en-US" sz="2400">
                <a:solidFill>
                  <a:schemeClr val="lt1"/>
                </a:solidFill>
                <a:latin typeface="Barlow"/>
                <a:ea typeface="Barlow"/>
                <a:cs typeface="Barlow"/>
                <a:sym typeface="Barlow"/>
              </a:rPr>
            </a:br>
            <a:r>
              <a:rPr b="1" i="0" lang="en-US" sz="2400">
                <a:solidFill>
                  <a:schemeClr val="lt1"/>
                </a:solidFill>
                <a:latin typeface="Barlow"/>
                <a:ea typeface="Barlow"/>
                <a:cs typeface="Barlow"/>
                <a:sym typeface="Barlow"/>
              </a:rPr>
              <a:t>IGNITEX</a:t>
            </a:r>
            <a:r>
              <a:rPr i="0" lang="en-US" sz="2400">
                <a:solidFill>
                  <a:schemeClr val="lt1"/>
                </a:solidFill>
                <a:latin typeface="Barlow"/>
                <a:ea typeface="Barlow"/>
                <a:cs typeface="Barlow"/>
                <a:sym typeface="Barlow"/>
              </a:rPr>
              <a:t>.</a:t>
            </a:r>
            <a:endParaRPr b="1" sz="2400">
              <a:solidFill>
                <a:schemeClr val="lt1"/>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03" name="Shape 103"/>
        <p:cNvGrpSpPr/>
        <p:nvPr/>
      </p:nvGrpSpPr>
      <p:grpSpPr>
        <a:xfrm>
          <a:off x="0" y="0"/>
          <a:ext cx="0" cy="0"/>
          <a:chOff x="0" y="0"/>
          <a:chExt cx="0" cy="0"/>
        </a:xfrm>
      </p:grpSpPr>
      <p:pic>
        <p:nvPicPr>
          <p:cNvPr id="104" name="Google Shape;104;p10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05" name="Google Shape;105;p10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0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 name="Google Shape;107;p104"/>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1809" name="Shape 1809"/>
        <p:cNvGrpSpPr/>
        <p:nvPr/>
      </p:nvGrpSpPr>
      <p:grpSpPr>
        <a:xfrm>
          <a:off x="0" y="0"/>
          <a:ext cx="0" cy="0"/>
          <a:chOff x="0" y="0"/>
          <a:chExt cx="0" cy="0"/>
        </a:xfrm>
      </p:grpSpPr>
      <p:sp>
        <p:nvSpPr>
          <p:cNvPr id="1810" name="Google Shape;1810;p84"/>
          <p:cNvSpPr/>
          <p:nvPr>
            <p:ph idx="2" type="pic"/>
          </p:nvPr>
        </p:nvSpPr>
        <p:spPr>
          <a:xfrm>
            <a:off x="0" y="-7067"/>
            <a:ext cx="12192000" cy="3743325"/>
          </a:xfrm>
          <a:prstGeom prst="rect">
            <a:avLst/>
          </a:prstGeom>
          <a:noFill/>
          <a:ln>
            <a:noFill/>
          </a:ln>
        </p:spPr>
      </p:sp>
      <p:sp>
        <p:nvSpPr>
          <p:cNvPr id="1811" name="Google Shape;1811;p8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2" name="Google Shape;1812;p8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3" name="Google Shape;1813;p84"/>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4" name="Google Shape;1814;p84"/>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5" name="Google Shape;1815;p84"/>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16" name="Google Shape;1816;p84"/>
          <p:cNvSpPr/>
          <p:nvPr>
            <p:ph idx="3" type="pic"/>
          </p:nvPr>
        </p:nvSpPr>
        <p:spPr>
          <a:xfrm>
            <a:off x="1612900" y="2468563"/>
            <a:ext cx="1612900" cy="1611312"/>
          </a:xfrm>
          <a:prstGeom prst="ellipse">
            <a:avLst/>
          </a:prstGeom>
          <a:noFill/>
          <a:ln>
            <a:noFill/>
          </a:ln>
        </p:spPr>
      </p:sp>
      <p:sp>
        <p:nvSpPr>
          <p:cNvPr id="1817" name="Google Shape;1817;p84"/>
          <p:cNvSpPr/>
          <p:nvPr>
            <p:ph idx="4" type="pic"/>
          </p:nvPr>
        </p:nvSpPr>
        <p:spPr>
          <a:xfrm>
            <a:off x="5067302" y="1846150"/>
            <a:ext cx="2057398" cy="2055372"/>
          </a:xfrm>
          <a:prstGeom prst="ellipse">
            <a:avLst/>
          </a:prstGeom>
          <a:noFill/>
          <a:ln>
            <a:noFill/>
          </a:ln>
        </p:spPr>
      </p:sp>
      <p:sp>
        <p:nvSpPr>
          <p:cNvPr id="1818" name="Google Shape;1818;p84"/>
          <p:cNvSpPr/>
          <p:nvPr>
            <p:ph idx="5" type="pic"/>
          </p:nvPr>
        </p:nvSpPr>
        <p:spPr>
          <a:xfrm>
            <a:off x="8966200" y="2468264"/>
            <a:ext cx="1612900" cy="1611312"/>
          </a:xfrm>
          <a:prstGeom prst="ellipse">
            <a:avLst/>
          </a:prstGeom>
          <a:noFill/>
          <a:ln>
            <a:noFill/>
          </a:ln>
        </p:spPr>
      </p:sp>
      <p:sp>
        <p:nvSpPr>
          <p:cNvPr id="1819" name="Google Shape;1819;p84"/>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0" name="Google Shape;1820;p84"/>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1" name="Google Shape;1821;p84"/>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2" name="Google Shape;1822;p84"/>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3" name="Google Shape;1823;p84"/>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4" name="Google Shape;1824;p84"/>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1825" name="Shape 1825"/>
        <p:cNvGrpSpPr/>
        <p:nvPr/>
      </p:nvGrpSpPr>
      <p:grpSpPr>
        <a:xfrm>
          <a:off x="0" y="0"/>
          <a:ext cx="0" cy="0"/>
          <a:chOff x="0" y="0"/>
          <a:chExt cx="0" cy="0"/>
        </a:xfrm>
      </p:grpSpPr>
      <p:pic>
        <p:nvPicPr>
          <p:cNvPr id="1826" name="Google Shape;1826;p85"/>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1827" name="Google Shape;1827;p8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8" name="Google Shape;1828;p85"/>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29" name="Google Shape;1829;p85"/>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0" name="Google Shape;1830;p85"/>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1" name="Google Shape;1831;p85"/>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2" name="Google Shape;1832;p85"/>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3" name="Google Shape;1833;p85"/>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4" name="Google Shape;1834;p85"/>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5" name="Google Shape;1835;p85"/>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6" name="Google Shape;1836;p85"/>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7" name="Google Shape;1837;p85"/>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8" name="Google Shape;1838;p85"/>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9" name="Google Shape;1839;p85"/>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0" name="Google Shape;1840;p85"/>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1" name="Google Shape;1841;p85"/>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2" name="Google Shape;1842;p85"/>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3" name="Google Shape;1843;p85"/>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4" name="Google Shape;1844;p85"/>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5" name="Google Shape;1845;p85"/>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6" name="Google Shape;1846;p85"/>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7" name="Google Shape;1847;p85"/>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8" name="Google Shape;1848;p85"/>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49" name="Google Shape;1849;p85"/>
          <p:cNvSpPr/>
          <p:nvPr>
            <p:ph idx="17" type="pic"/>
          </p:nvPr>
        </p:nvSpPr>
        <p:spPr>
          <a:xfrm>
            <a:off x="4918662" y="2520431"/>
            <a:ext cx="2382838" cy="2382838"/>
          </a:xfrm>
          <a:prstGeom prst="ellipse">
            <a:avLst/>
          </a:prstGeom>
          <a:noFill/>
          <a:ln>
            <a:noFill/>
          </a:ln>
        </p:spPr>
      </p:sp>
      <p:sp>
        <p:nvSpPr>
          <p:cNvPr id="1850" name="Google Shape;1850;p85"/>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1" name="Google Shape;1851;p85"/>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2" name="Google Shape;1852;p85"/>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1853" name="Shape 1853"/>
        <p:cNvGrpSpPr/>
        <p:nvPr/>
      </p:nvGrpSpPr>
      <p:grpSpPr>
        <a:xfrm>
          <a:off x="0" y="0"/>
          <a:ext cx="0" cy="0"/>
          <a:chOff x="0" y="0"/>
          <a:chExt cx="0" cy="0"/>
        </a:xfrm>
      </p:grpSpPr>
      <p:sp>
        <p:nvSpPr>
          <p:cNvPr id="1854" name="Google Shape;1854;p86"/>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5" name="Google Shape;1855;p86"/>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6" name="Google Shape;1856;p86"/>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7" name="Google Shape;1857;p86"/>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8" name="Google Shape;1858;p86"/>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9" name="Google Shape;1859;p86"/>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0" name="Google Shape;1860;p86"/>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1" name="Google Shape;1861;p86"/>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2" name="Google Shape;1862;p86"/>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3" name="Google Shape;1863;p86"/>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4" name="Google Shape;1864;p86"/>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5" name="Google Shape;1865;p86"/>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6" name="Google Shape;1866;p86"/>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7" name="Google Shape;1867;p86"/>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8" name="Google Shape;1868;p86"/>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9" name="Google Shape;1869;p8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0" name="Google Shape;1870;p86"/>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1871" name="Shape 1871"/>
        <p:cNvGrpSpPr/>
        <p:nvPr/>
      </p:nvGrpSpPr>
      <p:grpSpPr>
        <a:xfrm>
          <a:off x="0" y="0"/>
          <a:ext cx="0" cy="0"/>
          <a:chOff x="0" y="0"/>
          <a:chExt cx="0" cy="0"/>
        </a:xfrm>
      </p:grpSpPr>
      <p:sp>
        <p:nvSpPr>
          <p:cNvPr id="1872" name="Google Shape;1872;p87"/>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3" name="Google Shape;1873;p87"/>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4" name="Google Shape;1874;p87"/>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5" name="Google Shape;1875;p87"/>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6" name="Google Shape;1876;p87"/>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7" name="Google Shape;1877;p87"/>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8" name="Google Shape;1878;p87"/>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79" name="Google Shape;1879;p87"/>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0" name="Google Shape;1880;p87"/>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1" name="Google Shape;1881;p87"/>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2" name="Google Shape;1882;p87"/>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3" name="Google Shape;1883;p87"/>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4" name="Google Shape;1884;p87"/>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5" name="Google Shape;1885;p87"/>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6" name="Google Shape;1886;p87"/>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87" name="Google Shape;1887;p87"/>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8" name="Google Shape;1888;p87"/>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9" name="Google Shape;1889;p87"/>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0" name="Google Shape;1890;p87"/>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1" name="Google Shape;1891;p87"/>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2" name="Google Shape;1892;p87"/>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93" name="Google Shape;1893;p87"/>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1894" name="Shape 1894"/>
        <p:cNvGrpSpPr/>
        <p:nvPr/>
      </p:nvGrpSpPr>
      <p:grpSpPr>
        <a:xfrm>
          <a:off x="0" y="0"/>
          <a:ext cx="0" cy="0"/>
          <a:chOff x="0" y="0"/>
          <a:chExt cx="0" cy="0"/>
        </a:xfrm>
      </p:grpSpPr>
      <p:sp>
        <p:nvSpPr>
          <p:cNvPr id="1895" name="Google Shape;1895;p88"/>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96" name="Google Shape;1896;p88"/>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97" name="Google Shape;1897;p88"/>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98" name="Google Shape;1898;p88"/>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99" name="Google Shape;1899;p88"/>
          <p:cNvCxnSpPr>
            <a:endCxn id="1900"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1901" name="Google Shape;1901;p88"/>
          <p:cNvCxnSpPr>
            <a:endCxn id="1902"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903" name="Google Shape;1903;p88"/>
          <p:cNvCxnSpPr>
            <a:endCxn id="1904"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1905" name="Google Shape;1905;p88"/>
          <p:cNvCxnSpPr>
            <a:stCxn id="1906"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1907" name="Google Shape;1907;p88"/>
          <p:cNvCxnSpPr>
            <a:stCxn id="1908"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900" name="Google Shape;1900;p88"/>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4" name="Google Shape;1904;p88"/>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8" name="Google Shape;1908;p88"/>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2" name="Google Shape;1902;p88"/>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6" name="Google Shape;1906;p88"/>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9" name="Google Shape;1909;p88"/>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0" name="Google Shape;1910;p88"/>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1" name="Google Shape;1911;p88"/>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2" name="Google Shape;1912;p88"/>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3" name="Google Shape;1913;p88"/>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4" name="Google Shape;1914;p88"/>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15" name="Google Shape;1915;p88"/>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1916" name="Shape 1916"/>
        <p:cNvGrpSpPr/>
        <p:nvPr/>
      </p:nvGrpSpPr>
      <p:grpSpPr>
        <a:xfrm>
          <a:off x="0" y="0"/>
          <a:ext cx="0" cy="0"/>
          <a:chOff x="0" y="0"/>
          <a:chExt cx="0" cy="0"/>
        </a:xfrm>
      </p:grpSpPr>
      <p:sp>
        <p:nvSpPr>
          <p:cNvPr id="1917" name="Google Shape;1917;p89"/>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8" name="Google Shape;1918;p8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19" name="Google Shape;1919;p8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0" name="Google Shape;1920;p89"/>
          <p:cNvSpPr/>
          <p:nvPr>
            <p:ph idx="2" type="pic"/>
          </p:nvPr>
        </p:nvSpPr>
        <p:spPr>
          <a:xfrm>
            <a:off x="0" y="1442806"/>
            <a:ext cx="12192000" cy="1438508"/>
          </a:xfrm>
          <a:prstGeom prst="rect">
            <a:avLst/>
          </a:prstGeom>
          <a:solidFill>
            <a:srgbClr val="202021">
              <a:alpha val="49803"/>
            </a:srgbClr>
          </a:solidFill>
          <a:ln>
            <a:noFill/>
          </a:ln>
        </p:spPr>
      </p:sp>
      <p:sp>
        <p:nvSpPr>
          <p:cNvPr id="1921" name="Google Shape;1921;p89"/>
          <p:cNvSpPr/>
          <p:nvPr>
            <p:ph idx="3" type="pic"/>
          </p:nvPr>
        </p:nvSpPr>
        <p:spPr>
          <a:xfrm>
            <a:off x="0" y="3065994"/>
            <a:ext cx="12192000" cy="1438508"/>
          </a:xfrm>
          <a:prstGeom prst="rect">
            <a:avLst/>
          </a:prstGeom>
          <a:solidFill>
            <a:srgbClr val="202021">
              <a:alpha val="49803"/>
            </a:srgbClr>
          </a:solidFill>
          <a:ln>
            <a:noFill/>
          </a:ln>
        </p:spPr>
      </p:sp>
      <p:sp>
        <p:nvSpPr>
          <p:cNvPr id="1922" name="Google Shape;1922;p89"/>
          <p:cNvSpPr/>
          <p:nvPr>
            <p:ph idx="4" type="pic"/>
          </p:nvPr>
        </p:nvSpPr>
        <p:spPr>
          <a:xfrm>
            <a:off x="0" y="4688736"/>
            <a:ext cx="12192000" cy="1438508"/>
          </a:xfrm>
          <a:prstGeom prst="rect">
            <a:avLst/>
          </a:prstGeom>
          <a:solidFill>
            <a:srgbClr val="202021">
              <a:alpha val="49803"/>
            </a:srgbClr>
          </a:solidFill>
          <a:ln>
            <a:noFill/>
          </a:ln>
        </p:spPr>
      </p:sp>
      <p:cxnSp>
        <p:nvCxnSpPr>
          <p:cNvPr id="1923" name="Google Shape;1923;p89"/>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24" name="Google Shape;1924;p89"/>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25" name="Google Shape;1925;p89"/>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26" name="Google Shape;1926;p89"/>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27" name="Google Shape;1927;p89"/>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28" name="Google Shape;1928;p89"/>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929" name="Google Shape;1929;p89"/>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0" name="Google Shape;1930;p89"/>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1" name="Google Shape;1931;p89"/>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2" name="Google Shape;1932;p89"/>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3" name="Google Shape;1933;p89"/>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4" name="Google Shape;1934;p89"/>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5" name="Google Shape;1935;p89"/>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6" name="Google Shape;1936;p89"/>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7" name="Google Shape;1937;p89"/>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8" name="Google Shape;1938;p89"/>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9" name="Google Shape;1939;p89"/>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0" name="Google Shape;1940;p89"/>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1" name="Google Shape;1941;p89"/>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2" name="Google Shape;1942;p89"/>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3" name="Google Shape;1943;p89"/>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4" name="Google Shape;1944;p89"/>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5" name="Google Shape;1945;p89"/>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6" name="Google Shape;1946;p89"/>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1947" name="Shape 1947"/>
        <p:cNvGrpSpPr/>
        <p:nvPr/>
      </p:nvGrpSpPr>
      <p:grpSpPr>
        <a:xfrm>
          <a:off x="0" y="0"/>
          <a:ext cx="0" cy="0"/>
          <a:chOff x="0" y="0"/>
          <a:chExt cx="0" cy="0"/>
        </a:xfrm>
      </p:grpSpPr>
      <p:sp>
        <p:nvSpPr>
          <p:cNvPr id="1948" name="Google Shape;1948;p90"/>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9" name="Google Shape;1949;p9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0" name="Google Shape;1950;p9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1" name="Google Shape;1951;p90"/>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2" name="Google Shape;1952;p90"/>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3" name="Google Shape;1953;p90"/>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4" name="Google Shape;1954;p90"/>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5" name="Google Shape;1955;p90"/>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6" name="Google Shape;1956;p90"/>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7" name="Google Shape;1957;p90"/>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58" name="Google Shape;1958;p90"/>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1959" name="Google Shape;1959;p90"/>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0" name="Google Shape;1960;p90"/>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1" name="Google Shape;1961;p90"/>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2" name="Google Shape;1962;p90"/>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3" name="Google Shape;1963;p90"/>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4" name="Google Shape;1964;p90"/>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5" name="Google Shape;1965;p90"/>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6" name="Google Shape;1966;p90"/>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7" name="Google Shape;1967;p90"/>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8" name="Google Shape;1968;p90"/>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9" name="Google Shape;1969;p90"/>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0" name="Google Shape;1970;p90"/>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1" name="Google Shape;1971;p90"/>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2" name="Google Shape;1972;p90"/>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3" name="Google Shape;1973;p90"/>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1974" name="Shape 1974"/>
        <p:cNvGrpSpPr/>
        <p:nvPr/>
      </p:nvGrpSpPr>
      <p:grpSpPr>
        <a:xfrm>
          <a:off x="0" y="0"/>
          <a:ext cx="0" cy="0"/>
          <a:chOff x="0" y="0"/>
          <a:chExt cx="0" cy="0"/>
        </a:xfrm>
      </p:grpSpPr>
      <p:sp>
        <p:nvSpPr>
          <p:cNvPr id="1975" name="Google Shape;1975;p91"/>
          <p:cNvSpPr/>
          <p:nvPr>
            <p:ph idx="2" type="pic"/>
          </p:nvPr>
        </p:nvSpPr>
        <p:spPr>
          <a:xfrm>
            <a:off x="0" y="0"/>
            <a:ext cx="4986609" cy="6858000"/>
          </a:xfrm>
          <a:prstGeom prst="rect">
            <a:avLst/>
          </a:prstGeom>
          <a:solidFill>
            <a:schemeClr val="dk2">
              <a:alpha val="74901"/>
            </a:schemeClr>
          </a:solidFill>
          <a:ln>
            <a:noFill/>
          </a:ln>
        </p:spPr>
      </p:sp>
      <p:sp>
        <p:nvSpPr>
          <p:cNvPr id="1976" name="Google Shape;1976;p91"/>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77" name="Google Shape;1977;p91"/>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78" name="Google Shape;1978;p91"/>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79" name="Google Shape;1979;p91"/>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980" name="Google Shape;1980;p91"/>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981" name="Google Shape;1981;p91"/>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982" name="Google Shape;1982;p91"/>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3" name="Google Shape;1983;p91"/>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4" name="Google Shape;1984;p91"/>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5" name="Google Shape;1985;p91"/>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6" name="Google Shape;1986;p91"/>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7" name="Google Shape;1987;p91"/>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8" name="Google Shape;1988;p91"/>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9" name="Google Shape;1989;p91"/>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0" name="Google Shape;1990;p91"/>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1" name="Google Shape;1991;p91"/>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2" name="Google Shape;1992;p91"/>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3" name="Google Shape;1993;p91"/>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4" name="Google Shape;1994;p91"/>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1995" name="Shape 1995"/>
        <p:cNvGrpSpPr/>
        <p:nvPr/>
      </p:nvGrpSpPr>
      <p:grpSpPr>
        <a:xfrm>
          <a:off x="0" y="0"/>
          <a:ext cx="0" cy="0"/>
          <a:chOff x="0" y="0"/>
          <a:chExt cx="0" cy="0"/>
        </a:xfrm>
      </p:grpSpPr>
      <p:sp>
        <p:nvSpPr>
          <p:cNvPr id="1996" name="Google Shape;1996;p92"/>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7" name="Google Shape;1997;p92"/>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8" name="Google Shape;1998;p92"/>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9" name="Google Shape;1999;p92"/>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000" name="Google Shape;2000;p92"/>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001" name="Google Shape;2001;p92"/>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002" name="Google Shape;2002;p92"/>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003" name="Google Shape;2003;p92"/>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4" name="Google Shape;2004;p92"/>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5" name="Google Shape;2005;p92"/>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6" name="Google Shape;2006;p92"/>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7" name="Google Shape;2007;p92"/>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8" name="Google Shape;2008;p92"/>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9" name="Google Shape;2009;p92"/>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0" name="Google Shape;2010;p92"/>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1" name="Google Shape;2011;p92"/>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2" name="Google Shape;2012;p92"/>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3" name="Google Shape;2013;p92"/>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4" name="Google Shape;2014;p92"/>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5" name="Google Shape;2015;p92"/>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2016" name="Google Shape;2016;p92"/>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2017" name="Shape 2017"/>
        <p:cNvGrpSpPr/>
        <p:nvPr/>
      </p:nvGrpSpPr>
      <p:grpSpPr>
        <a:xfrm>
          <a:off x="0" y="0"/>
          <a:ext cx="0" cy="0"/>
          <a:chOff x="0" y="0"/>
          <a:chExt cx="0" cy="0"/>
        </a:xfrm>
      </p:grpSpPr>
      <p:sp>
        <p:nvSpPr>
          <p:cNvPr id="2018" name="Google Shape;2018;p93"/>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019" name="Google Shape;2019;p93"/>
          <p:cNvGrpSpPr/>
          <p:nvPr/>
        </p:nvGrpSpPr>
        <p:grpSpPr>
          <a:xfrm>
            <a:off x="715600" y="2098526"/>
            <a:ext cx="6096000" cy="1723549"/>
            <a:chOff x="715600" y="2205347"/>
            <a:chExt cx="6096000" cy="1723549"/>
          </a:xfrm>
        </p:grpSpPr>
        <p:sp>
          <p:nvSpPr>
            <p:cNvPr id="2020" name="Google Shape;2020;p93"/>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2021" name="Google Shape;2021;p93"/>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022" name="Google Shape;2022;p93"/>
          <p:cNvGrpSpPr/>
          <p:nvPr/>
        </p:nvGrpSpPr>
        <p:grpSpPr>
          <a:xfrm>
            <a:off x="647700" y="5924400"/>
            <a:ext cx="1951864" cy="324000"/>
            <a:chOff x="3753875" y="6160946"/>
            <a:chExt cx="1951864" cy="324000"/>
          </a:xfrm>
        </p:grpSpPr>
        <p:pic>
          <p:nvPicPr>
            <p:cNvPr id="2023" name="Google Shape;2023;p93">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24" name="Google Shape;2024;p93">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25" name="Google Shape;2025;p93">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26" name="Google Shape;2026;p93">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27" name="Google Shape;2027;p93">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28" name="Google Shape;2028;p93">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29" name="Google Shape;2029;p9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030" name="Google Shape;2030;p93"/>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08" name="Shape 108"/>
        <p:cNvGrpSpPr/>
        <p:nvPr/>
      </p:nvGrpSpPr>
      <p:grpSpPr>
        <a:xfrm>
          <a:off x="0" y="0"/>
          <a:ext cx="0" cy="0"/>
          <a:chOff x="0" y="0"/>
          <a:chExt cx="0" cy="0"/>
        </a:xfrm>
      </p:grpSpPr>
      <p:sp>
        <p:nvSpPr>
          <p:cNvPr id="109" name="Google Shape;109;p10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0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 name="Google Shape;111;p10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2031" name="Shape 2031"/>
        <p:cNvGrpSpPr/>
        <p:nvPr/>
      </p:nvGrpSpPr>
      <p:grpSpPr>
        <a:xfrm>
          <a:off x="0" y="0"/>
          <a:ext cx="0" cy="0"/>
          <a:chOff x="0" y="0"/>
          <a:chExt cx="0" cy="0"/>
        </a:xfrm>
      </p:grpSpPr>
      <p:grpSp>
        <p:nvGrpSpPr>
          <p:cNvPr id="2032" name="Google Shape;2032;p94"/>
          <p:cNvGrpSpPr/>
          <p:nvPr/>
        </p:nvGrpSpPr>
        <p:grpSpPr>
          <a:xfrm>
            <a:off x="715600" y="2098526"/>
            <a:ext cx="6096000" cy="1723549"/>
            <a:chOff x="715600" y="2205347"/>
            <a:chExt cx="6096000" cy="1723549"/>
          </a:xfrm>
        </p:grpSpPr>
        <p:sp>
          <p:nvSpPr>
            <p:cNvPr id="2033" name="Google Shape;2033;p94"/>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2034" name="Google Shape;2034;p94"/>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035" name="Google Shape;2035;p94"/>
          <p:cNvGrpSpPr/>
          <p:nvPr/>
        </p:nvGrpSpPr>
        <p:grpSpPr>
          <a:xfrm>
            <a:off x="647700" y="5924400"/>
            <a:ext cx="1951864" cy="324000"/>
            <a:chOff x="3753875" y="6160946"/>
            <a:chExt cx="1951864" cy="324000"/>
          </a:xfrm>
        </p:grpSpPr>
        <p:pic>
          <p:nvPicPr>
            <p:cNvPr id="2036" name="Google Shape;2036;p94">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37" name="Google Shape;2037;p94">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38" name="Google Shape;2038;p94">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39" name="Google Shape;2039;p94">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40" name="Google Shape;2040;p94">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41" name="Google Shape;2041;p94">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42" name="Google Shape;2042;p94"/>
          <p:cNvSpPr/>
          <p:nvPr>
            <p:ph idx="2" type="pic"/>
          </p:nvPr>
        </p:nvSpPr>
        <p:spPr>
          <a:xfrm>
            <a:off x="4627563" y="0"/>
            <a:ext cx="7564437" cy="6858000"/>
          </a:xfrm>
          <a:prstGeom prst="rect">
            <a:avLst/>
          </a:prstGeom>
          <a:noFill/>
          <a:ln>
            <a:noFill/>
          </a:ln>
        </p:spPr>
      </p:sp>
      <p:sp>
        <p:nvSpPr>
          <p:cNvPr id="2043" name="Google Shape;2043;p94"/>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44" name="Shape 2044"/>
        <p:cNvGrpSpPr/>
        <p:nvPr/>
      </p:nvGrpSpPr>
      <p:grpSpPr>
        <a:xfrm>
          <a:off x="0" y="0"/>
          <a:ext cx="0" cy="0"/>
          <a:chOff x="0" y="0"/>
          <a:chExt cx="0" cy="0"/>
        </a:xfrm>
      </p:grpSpPr>
      <p:sp>
        <p:nvSpPr>
          <p:cNvPr id="2045" name="Google Shape;2045;p9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6" name="Google Shape;2046;p9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7" name="Google Shape;2047;p9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48" name="Google Shape;2048;p9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49" name="Google Shape;2049;p9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050" name="Google Shape;2050;p95"/>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2054" name="Shape 2054"/>
        <p:cNvGrpSpPr/>
        <p:nvPr/>
      </p:nvGrpSpPr>
      <p:grpSpPr>
        <a:xfrm>
          <a:off x="0" y="0"/>
          <a:ext cx="0" cy="0"/>
          <a:chOff x="0" y="0"/>
          <a:chExt cx="0" cy="0"/>
        </a:xfrm>
      </p:grpSpPr>
      <p:sp>
        <p:nvSpPr>
          <p:cNvPr id="2055" name="Google Shape;2055;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56" name="Shape 2056"/>
        <p:cNvGrpSpPr/>
        <p:nvPr/>
      </p:nvGrpSpPr>
      <p:grpSpPr>
        <a:xfrm>
          <a:off x="0" y="0"/>
          <a:ext cx="0" cy="0"/>
          <a:chOff x="0" y="0"/>
          <a:chExt cx="0" cy="0"/>
        </a:xfrm>
      </p:grpSpPr>
      <p:sp>
        <p:nvSpPr>
          <p:cNvPr id="2057" name="Google Shape;2057;p3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58" name="Google Shape;2058;p3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59" name="Google Shape;2059;p3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2060" name="Shape 2060"/>
        <p:cNvGrpSpPr/>
        <p:nvPr/>
      </p:nvGrpSpPr>
      <p:grpSpPr>
        <a:xfrm>
          <a:off x="0" y="0"/>
          <a:ext cx="0" cy="0"/>
          <a:chOff x="0" y="0"/>
          <a:chExt cx="0" cy="0"/>
        </a:xfrm>
      </p:grpSpPr>
      <p:grpSp>
        <p:nvGrpSpPr>
          <p:cNvPr id="2061" name="Google Shape;2061;p150"/>
          <p:cNvGrpSpPr/>
          <p:nvPr/>
        </p:nvGrpSpPr>
        <p:grpSpPr>
          <a:xfrm>
            <a:off x="10668000" y="304798"/>
            <a:ext cx="1179720" cy="581555"/>
            <a:chOff x="969962" y="2846965"/>
            <a:chExt cx="1740598" cy="872299"/>
          </a:xfrm>
        </p:grpSpPr>
        <p:sp>
          <p:nvSpPr>
            <p:cNvPr id="2062" name="Google Shape;2062;p150"/>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3" name="Google Shape;2063;p150"/>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4" name="Google Shape;2064;p150"/>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5" name="Google Shape;2065;p150"/>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6" name="Google Shape;2066;p150"/>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7" name="Google Shape;2067;p150"/>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8" name="Google Shape;2068;p150"/>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69" name="Google Shape;2069;p150"/>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0" name="Google Shape;2070;p150"/>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1" name="Google Shape;2071;p150"/>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2" name="Google Shape;2072;p150"/>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3" name="Google Shape;2073;p150"/>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4" name="Google Shape;2074;p150"/>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5" name="Google Shape;2075;p150"/>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6" name="Google Shape;2076;p150"/>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7" name="Google Shape;2077;p150"/>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8" name="Google Shape;2078;p150"/>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79" name="Google Shape;2079;p150"/>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0" name="Google Shape;2080;p150"/>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1" name="Google Shape;2081;p150"/>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2" name="Google Shape;2082;p150"/>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3" name="Google Shape;2083;p150"/>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84" name="Google Shape;2084;p150"/>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085" name="Google Shape;2085;p150"/>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IGNITEX</a:t>
            </a:r>
            <a:endParaRPr b="1" sz="2400">
              <a:solidFill>
                <a:schemeClr val="lt1"/>
              </a:solidFill>
              <a:latin typeface="Barlow"/>
              <a:ea typeface="Barlow"/>
              <a:cs typeface="Barlow"/>
              <a:sym typeface="Barlow"/>
            </a:endParaRPr>
          </a:p>
        </p:txBody>
      </p:sp>
      <p:sp>
        <p:nvSpPr>
          <p:cNvPr id="2086" name="Google Shape;2086;p150"/>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7" name="Google Shape;2087;p150"/>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8" name="Google Shape;2088;p150"/>
          <p:cNvSpPr/>
          <p:nvPr>
            <p:ph idx="3" type="pic"/>
          </p:nvPr>
        </p:nvSpPr>
        <p:spPr>
          <a:xfrm>
            <a:off x="3646488" y="0"/>
            <a:ext cx="8545512" cy="6858000"/>
          </a:xfrm>
          <a:prstGeom prst="rect">
            <a:avLst/>
          </a:prstGeom>
          <a:noFill/>
          <a:ln>
            <a:noFill/>
          </a:ln>
        </p:spPr>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089" name="Shape 2089"/>
        <p:cNvGrpSpPr/>
        <p:nvPr/>
      </p:nvGrpSpPr>
      <p:grpSpPr>
        <a:xfrm>
          <a:off x="0" y="0"/>
          <a:ext cx="0" cy="0"/>
          <a:chOff x="0" y="0"/>
          <a:chExt cx="0" cy="0"/>
        </a:xfrm>
      </p:grpSpPr>
      <p:sp>
        <p:nvSpPr>
          <p:cNvPr id="2090" name="Google Shape;2090;p151"/>
          <p:cNvSpPr/>
          <p:nvPr>
            <p:ph idx="2" type="pic"/>
          </p:nvPr>
        </p:nvSpPr>
        <p:spPr>
          <a:xfrm>
            <a:off x="380974" y="374463"/>
            <a:ext cx="8280000" cy="6120000"/>
          </a:xfrm>
          <a:prstGeom prst="rect">
            <a:avLst/>
          </a:prstGeom>
          <a:noFill/>
          <a:ln>
            <a:noFill/>
          </a:ln>
        </p:spPr>
      </p:sp>
      <p:sp>
        <p:nvSpPr>
          <p:cNvPr id="2091" name="Google Shape;2091;p151"/>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92" name="Google Shape;2092;p151"/>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3" name="Google Shape;2093;p151"/>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094" name="Google Shape;2094;p151"/>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2095" name="Google Shape;2095;p151"/>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096" name="Shape 2096"/>
        <p:cNvGrpSpPr/>
        <p:nvPr/>
      </p:nvGrpSpPr>
      <p:grpSpPr>
        <a:xfrm>
          <a:off x="0" y="0"/>
          <a:ext cx="0" cy="0"/>
          <a:chOff x="0" y="0"/>
          <a:chExt cx="0" cy="0"/>
        </a:xfrm>
      </p:grpSpPr>
      <p:sp>
        <p:nvSpPr>
          <p:cNvPr id="2097" name="Google Shape;2097;p152"/>
          <p:cNvSpPr/>
          <p:nvPr>
            <p:ph idx="2" type="pic"/>
          </p:nvPr>
        </p:nvSpPr>
        <p:spPr>
          <a:xfrm>
            <a:off x="360000" y="360000"/>
            <a:ext cx="11484000" cy="6120000"/>
          </a:xfrm>
          <a:prstGeom prst="rect">
            <a:avLst/>
          </a:prstGeom>
          <a:noFill/>
          <a:ln>
            <a:noFill/>
          </a:ln>
        </p:spPr>
      </p:sp>
      <p:sp>
        <p:nvSpPr>
          <p:cNvPr id="2098" name="Google Shape;2098;p152"/>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99" name="Google Shape;2099;p152"/>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100" name="Google Shape;2100;p152"/>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2101" name="Shape 2101"/>
        <p:cNvGrpSpPr/>
        <p:nvPr/>
      </p:nvGrpSpPr>
      <p:grpSpPr>
        <a:xfrm>
          <a:off x="0" y="0"/>
          <a:ext cx="0" cy="0"/>
          <a:chOff x="0" y="0"/>
          <a:chExt cx="0" cy="0"/>
        </a:xfrm>
      </p:grpSpPr>
      <p:sp>
        <p:nvSpPr>
          <p:cNvPr id="2102" name="Google Shape;2102;p15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3" name="Google Shape;2103;p15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2104" name="Google Shape;2104;p153"/>
          <p:cNvGrpSpPr/>
          <p:nvPr/>
        </p:nvGrpSpPr>
        <p:grpSpPr>
          <a:xfrm>
            <a:off x="10668000" y="304798"/>
            <a:ext cx="1179720" cy="581555"/>
            <a:chOff x="969962" y="2846965"/>
            <a:chExt cx="1740598" cy="872299"/>
          </a:xfrm>
        </p:grpSpPr>
        <p:sp>
          <p:nvSpPr>
            <p:cNvPr id="2105" name="Google Shape;2105;p153"/>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6" name="Google Shape;2106;p153"/>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7" name="Google Shape;2107;p153"/>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8" name="Google Shape;2108;p153"/>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9" name="Google Shape;2109;p153"/>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0" name="Google Shape;2110;p153"/>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1" name="Google Shape;2111;p153"/>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2" name="Google Shape;2112;p153"/>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3" name="Google Shape;2113;p153"/>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4" name="Google Shape;2114;p153"/>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5" name="Google Shape;2115;p153"/>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6" name="Google Shape;2116;p153"/>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7" name="Google Shape;2117;p153"/>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8" name="Google Shape;2118;p153"/>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9" name="Google Shape;2119;p153"/>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0" name="Google Shape;2120;p153"/>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1" name="Google Shape;2121;p153"/>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2" name="Google Shape;2122;p153"/>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3" name="Google Shape;2123;p153"/>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4" name="Google Shape;2124;p153"/>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5" name="Google Shape;2125;p153"/>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6" name="Google Shape;2126;p153"/>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7" name="Google Shape;2127;p153"/>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2128" name="Shape 2128"/>
        <p:cNvGrpSpPr/>
        <p:nvPr/>
      </p:nvGrpSpPr>
      <p:grpSpPr>
        <a:xfrm>
          <a:off x="0" y="0"/>
          <a:ext cx="0" cy="0"/>
          <a:chOff x="0" y="0"/>
          <a:chExt cx="0" cy="0"/>
        </a:xfrm>
      </p:grpSpPr>
      <p:sp>
        <p:nvSpPr>
          <p:cNvPr id="2129" name="Google Shape;2129;p154"/>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130" name="Google Shape;2130;p154"/>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2131" name="Google Shape;2131;p154"/>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2" name="Google Shape;2132;p154"/>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2133" name="Shape 2133"/>
        <p:cNvGrpSpPr/>
        <p:nvPr/>
      </p:nvGrpSpPr>
      <p:grpSpPr>
        <a:xfrm>
          <a:off x="0" y="0"/>
          <a:ext cx="0" cy="0"/>
          <a:chOff x="0" y="0"/>
          <a:chExt cx="0" cy="0"/>
        </a:xfrm>
      </p:grpSpPr>
      <p:sp>
        <p:nvSpPr>
          <p:cNvPr id="2134" name="Google Shape;2134;p155"/>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5" name="Google Shape;2135;p155"/>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6" name="Google Shape;2136;p155"/>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7" name="Google Shape;2137;p155"/>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12" name="Shape 112"/>
        <p:cNvGrpSpPr/>
        <p:nvPr/>
      </p:nvGrpSpPr>
      <p:grpSpPr>
        <a:xfrm>
          <a:off x="0" y="0"/>
          <a:ext cx="0" cy="0"/>
          <a:chOff x="0" y="0"/>
          <a:chExt cx="0" cy="0"/>
        </a:xfrm>
      </p:grpSpPr>
      <p:sp>
        <p:nvSpPr>
          <p:cNvPr id="113" name="Google Shape;113;p10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4" name="Google Shape;114;p10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106"/>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 name="Google Shape;116;p10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2138" name="Shape 2138"/>
        <p:cNvGrpSpPr/>
        <p:nvPr/>
      </p:nvGrpSpPr>
      <p:grpSpPr>
        <a:xfrm>
          <a:off x="0" y="0"/>
          <a:ext cx="0" cy="0"/>
          <a:chOff x="0" y="0"/>
          <a:chExt cx="0" cy="0"/>
        </a:xfrm>
      </p:grpSpPr>
      <p:sp>
        <p:nvSpPr>
          <p:cNvPr id="2139" name="Google Shape;2139;p15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40" name="Google Shape;2140;p15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1" name="Google Shape;2141;p15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2142" name="Shape 2142"/>
        <p:cNvGrpSpPr/>
        <p:nvPr/>
      </p:nvGrpSpPr>
      <p:grpSpPr>
        <a:xfrm>
          <a:off x="0" y="0"/>
          <a:ext cx="0" cy="0"/>
          <a:chOff x="0" y="0"/>
          <a:chExt cx="0" cy="0"/>
        </a:xfrm>
      </p:grpSpPr>
      <p:pic>
        <p:nvPicPr>
          <p:cNvPr id="2143" name="Google Shape;2143;p15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44" name="Google Shape;2144;p157"/>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5" name="Google Shape;2145;p15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6" name="Google Shape;2146;p157"/>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2147" name="Shape 2147"/>
        <p:cNvGrpSpPr/>
        <p:nvPr/>
      </p:nvGrpSpPr>
      <p:grpSpPr>
        <a:xfrm>
          <a:off x="0" y="0"/>
          <a:ext cx="0" cy="0"/>
          <a:chOff x="0" y="0"/>
          <a:chExt cx="0" cy="0"/>
        </a:xfrm>
      </p:grpSpPr>
      <p:sp>
        <p:nvSpPr>
          <p:cNvPr id="2148" name="Google Shape;2148;p158"/>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9" name="Google Shape;2149;p15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0" name="Google Shape;2150;p158"/>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2151" name="Shape 2151"/>
        <p:cNvGrpSpPr/>
        <p:nvPr/>
      </p:nvGrpSpPr>
      <p:grpSpPr>
        <a:xfrm>
          <a:off x="0" y="0"/>
          <a:ext cx="0" cy="0"/>
          <a:chOff x="0" y="0"/>
          <a:chExt cx="0" cy="0"/>
        </a:xfrm>
      </p:grpSpPr>
      <p:pic>
        <p:nvPicPr>
          <p:cNvPr id="2152" name="Google Shape;2152;p15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53" name="Google Shape;2153;p15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4" name="Google Shape;2154;p15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5" name="Google Shape;2155;p159"/>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2156" name="Shape 2156"/>
        <p:cNvGrpSpPr/>
        <p:nvPr/>
      </p:nvGrpSpPr>
      <p:grpSpPr>
        <a:xfrm>
          <a:off x="0" y="0"/>
          <a:ext cx="0" cy="0"/>
          <a:chOff x="0" y="0"/>
          <a:chExt cx="0" cy="0"/>
        </a:xfrm>
      </p:grpSpPr>
      <p:sp>
        <p:nvSpPr>
          <p:cNvPr id="2157" name="Google Shape;2157;p16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8" name="Google Shape;2158;p16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9" name="Google Shape;2159;p160"/>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2160" name="Shape 2160"/>
        <p:cNvGrpSpPr/>
        <p:nvPr/>
      </p:nvGrpSpPr>
      <p:grpSpPr>
        <a:xfrm>
          <a:off x="0" y="0"/>
          <a:ext cx="0" cy="0"/>
          <a:chOff x="0" y="0"/>
          <a:chExt cx="0" cy="0"/>
        </a:xfrm>
      </p:grpSpPr>
      <p:sp>
        <p:nvSpPr>
          <p:cNvPr id="2161" name="Google Shape;2161;p16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62" name="Google Shape;2162;p16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3" name="Google Shape;2163;p16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4" name="Google Shape;2164;p16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2165" name="Shape 2165"/>
        <p:cNvGrpSpPr/>
        <p:nvPr/>
      </p:nvGrpSpPr>
      <p:grpSpPr>
        <a:xfrm>
          <a:off x="0" y="0"/>
          <a:ext cx="0" cy="0"/>
          <a:chOff x="0" y="0"/>
          <a:chExt cx="0" cy="0"/>
        </a:xfrm>
      </p:grpSpPr>
      <p:sp>
        <p:nvSpPr>
          <p:cNvPr id="2166" name="Google Shape;2166;p16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167" name="Shape 2167"/>
        <p:cNvGrpSpPr/>
        <p:nvPr/>
      </p:nvGrpSpPr>
      <p:grpSpPr>
        <a:xfrm>
          <a:off x="0" y="0"/>
          <a:ext cx="0" cy="0"/>
          <a:chOff x="0" y="0"/>
          <a:chExt cx="0" cy="0"/>
        </a:xfrm>
      </p:grpSpPr>
      <p:sp>
        <p:nvSpPr>
          <p:cNvPr id="2168" name="Google Shape;2168;p16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69" name="Google Shape;2169;p16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0" name="Google Shape;2170;p16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171" name="Shape 2171"/>
        <p:cNvGrpSpPr/>
        <p:nvPr/>
      </p:nvGrpSpPr>
      <p:grpSpPr>
        <a:xfrm>
          <a:off x="0" y="0"/>
          <a:ext cx="0" cy="0"/>
          <a:chOff x="0" y="0"/>
          <a:chExt cx="0" cy="0"/>
        </a:xfrm>
      </p:grpSpPr>
      <p:sp>
        <p:nvSpPr>
          <p:cNvPr id="2172" name="Google Shape;2172;p16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3" name="Google Shape;2173;p16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4" name="Google Shape;2174;p16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175" name="Shape 2175"/>
        <p:cNvGrpSpPr/>
        <p:nvPr/>
      </p:nvGrpSpPr>
      <p:grpSpPr>
        <a:xfrm>
          <a:off x="0" y="0"/>
          <a:ext cx="0" cy="0"/>
          <a:chOff x="0" y="0"/>
          <a:chExt cx="0" cy="0"/>
        </a:xfrm>
      </p:grpSpPr>
      <p:sp>
        <p:nvSpPr>
          <p:cNvPr id="2176" name="Google Shape;2176;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177" name="Google Shape;2177;p16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117" name="Shape 117"/>
        <p:cNvGrpSpPr/>
        <p:nvPr/>
      </p:nvGrpSpPr>
      <p:grpSpPr>
        <a:xfrm>
          <a:off x="0" y="0"/>
          <a:ext cx="0" cy="0"/>
          <a:chOff x="0" y="0"/>
          <a:chExt cx="0" cy="0"/>
        </a:xfrm>
      </p:grpSpPr>
      <p:sp>
        <p:nvSpPr>
          <p:cNvPr id="118" name="Google Shape;118;p10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9" name="Google Shape;119;p10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107"/>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178" name="Shape 2178"/>
        <p:cNvGrpSpPr/>
        <p:nvPr/>
      </p:nvGrpSpPr>
      <p:grpSpPr>
        <a:xfrm>
          <a:off x="0" y="0"/>
          <a:ext cx="0" cy="0"/>
          <a:chOff x="0" y="0"/>
          <a:chExt cx="0" cy="0"/>
        </a:xfrm>
      </p:grpSpPr>
      <p:sp>
        <p:nvSpPr>
          <p:cNvPr id="2179" name="Google Shape;2179;p166"/>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0" name="Google Shape;2180;p166"/>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181" name="Google Shape;2181;p166"/>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182" name="Google Shape;2182;p166"/>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3" name="Google Shape;2183;p166"/>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4" name="Google Shape;2184;p166"/>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5" name="Google Shape;2185;p166"/>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6" name="Google Shape;2186;p166"/>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187" name="Shape 2187"/>
        <p:cNvGrpSpPr/>
        <p:nvPr/>
      </p:nvGrpSpPr>
      <p:grpSpPr>
        <a:xfrm>
          <a:off x="0" y="0"/>
          <a:ext cx="0" cy="0"/>
          <a:chOff x="0" y="0"/>
          <a:chExt cx="0" cy="0"/>
        </a:xfrm>
      </p:grpSpPr>
      <p:sp>
        <p:nvSpPr>
          <p:cNvPr id="2188" name="Google Shape;2188;p167"/>
          <p:cNvSpPr/>
          <p:nvPr>
            <p:ph idx="2" type="pic"/>
          </p:nvPr>
        </p:nvSpPr>
        <p:spPr>
          <a:xfrm>
            <a:off x="0" y="-7067"/>
            <a:ext cx="12192000" cy="3743325"/>
          </a:xfrm>
          <a:prstGeom prst="rect">
            <a:avLst/>
          </a:prstGeom>
          <a:noFill/>
          <a:ln>
            <a:noFill/>
          </a:ln>
        </p:spPr>
      </p:sp>
      <p:sp>
        <p:nvSpPr>
          <p:cNvPr id="2189" name="Google Shape;2189;p16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0" name="Google Shape;2190;p167"/>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1" name="Google Shape;2191;p167"/>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2" name="Google Shape;2192;p167"/>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3" name="Google Shape;2193;p167"/>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4" name="Google Shape;2194;p167"/>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5" name="Google Shape;2195;p167"/>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6" name="Google Shape;2196;p167"/>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7" name="Google Shape;2197;p167"/>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98" name="Google Shape;2198;p167"/>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199" name="Google Shape;2199;p167"/>
          <p:cNvGraphicFramePr/>
          <p:nvPr/>
        </p:nvGraphicFramePr>
        <p:xfrm>
          <a:off x="2128110" y="2485373"/>
          <a:ext cx="2283579" cy="1522386"/>
        </p:xfrm>
        <a:graphic>
          <a:graphicData uri="http://schemas.openxmlformats.org/drawingml/2006/chart">
            <c:chart r:id="rId2"/>
          </a:graphicData>
        </a:graphic>
      </p:graphicFrame>
      <p:sp>
        <p:nvSpPr>
          <p:cNvPr id="2200" name="Google Shape;2200;p167"/>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1" name="Google Shape;2201;p167"/>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02" name="Google Shape;2202;p167"/>
          <p:cNvGraphicFramePr/>
          <p:nvPr/>
        </p:nvGraphicFramePr>
        <p:xfrm>
          <a:off x="4956596" y="2485373"/>
          <a:ext cx="2283579" cy="1522386"/>
        </p:xfrm>
        <a:graphic>
          <a:graphicData uri="http://schemas.openxmlformats.org/drawingml/2006/chart">
            <c:chart r:id="rId3"/>
          </a:graphicData>
        </a:graphic>
      </p:graphicFrame>
      <p:sp>
        <p:nvSpPr>
          <p:cNvPr id="2203" name="Google Shape;2203;p167"/>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4" name="Google Shape;2204;p167"/>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05" name="Google Shape;2205;p167"/>
          <p:cNvGraphicFramePr/>
          <p:nvPr/>
        </p:nvGraphicFramePr>
        <p:xfrm>
          <a:off x="7771209" y="2472275"/>
          <a:ext cx="2283579" cy="1522386"/>
        </p:xfrm>
        <a:graphic>
          <a:graphicData uri="http://schemas.openxmlformats.org/drawingml/2006/chart">
            <c:chart r:id="rId4"/>
          </a:graphicData>
        </a:graphic>
      </p:graphicFrame>
      <p:sp>
        <p:nvSpPr>
          <p:cNvPr id="2206" name="Google Shape;2206;p167"/>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7" name="Google Shape;2207;p167"/>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8" name="Google Shape;2208;p167"/>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9" name="Google Shape;2209;p16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0" name="Google Shape;2210;p167"/>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1" name="Google Shape;2211;p167"/>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2" name="Google Shape;2212;p167"/>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3" name="Google Shape;2213;p167"/>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4" name="Google Shape;2214;p167"/>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5" name="Google Shape;2215;p167"/>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6" name="Google Shape;2216;p167"/>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7" name="Google Shape;2217;p167"/>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8" name="Google Shape;2218;p167"/>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9" name="Google Shape;2219;p167"/>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0" name="Google Shape;2220;p167"/>
          <p:cNvGraphicFramePr/>
          <p:nvPr/>
        </p:nvGraphicFramePr>
        <p:xfrm>
          <a:off x="696554" y="3246336"/>
          <a:ext cx="2283579" cy="1522386"/>
        </p:xfrm>
        <a:graphic>
          <a:graphicData uri="http://schemas.openxmlformats.org/drawingml/2006/chart">
            <c:chart r:id="rId5"/>
          </a:graphicData>
        </a:graphic>
      </p:graphicFrame>
      <p:sp>
        <p:nvSpPr>
          <p:cNvPr id="2221" name="Google Shape;2221;p167"/>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2" name="Google Shape;2222;p167"/>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3" name="Google Shape;2223;p167"/>
          <p:cNvGraphicFramePr/>
          <p:nvPr/>
        </p:nvGraphicFramePr>
        <p:xfrm>
          <a:off x="3527104" y="3184215"/>
          <a:ext cx="2283579" cy="1522386"/>
        </p:xfrm>
        <a:graphic>
          <a:graphicData uri="http://schemas.openxmlformats.org/drawingml/2006/chart">
            <c:chart r:id="rId6"/>
          </a:graphicData>
        </a:graphic>
      </p:graphicFrame>
      <p:sp>
        <p:nvSpPr>
          <p:cNvPr id="2224" name="Google Shape;2224;p167"/>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5" name="Google Shape;2225;p167"/>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6" name="Google Shape;2226;p167"/>
          <p:cNvGraphicFramePr/>
          <p:nvPr/>
        </p:nvGraphicFramePr>
        <p:xfrm>
          <a:off x="6373338" y="3195523"/>
          <a:ext cx="2283579" cy="1522386"/>
        </p:xfrm>
        <a:graphic>
          <a:graphicData uri="http://schemas.openxmlformats.org/drawingml/2006/chart">
            <c:chart r:id="rId7"/>
          </a:graphicData>
        </a:graphic>
      </p:graphicFrame>
      <p:sp>
        <p:nvSpPr>
          <p:cNvPr id="2227" name="Google Shape;2227;p167"/>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8" name="Google Shape;2228;p167"/>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29" name="Google Shape;2229;p167"/>
          <p:cNvGraphicFramePr/>
          <p:nvPr/>
        </p:nvGraphicFramePr>
        <p:xfrm>
          <a:off x="9222809" y="3173171"/>
          <a:ext cx="2283579" cy="1522386"/>
        </p:xfrm>
        <a:graphic>
          <a:graphicData uri="http://schemas.openxmlformats.org/drawingml/2006/chart">
            <c:chart r:id="rId8"/>
          </a:graphicData>
        </a:graphic>
      </p:graphicFrame>
      <p:sp>
        <p:nvSpPr>
          <p:cNvPr id="2230" name="Google Shape;2230;p167"/>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1" name="Google Shape;2231;p167"/>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232" name="Shape 2232"/>
        <p:cNvGrpSpPr/>
        <p:nvPr/>
      </p:nvGrpSpPr>
      <p:grpSpPr>
        <a:xfrm>
          <a:off x="0" y="0"/>
          <a:ext cx="0" cy="0"/>
          <a:chOff x="0" y="0"/>
          <a:chExt cx="0" cy="0"/>
        </a:xfrm>
      </p:grpSpPr>
      <p:sp>
        <p:nvSpPr>
          <p:cNvPr id="2233" name="Google Shape;2233;p168"/>
          <p:cNvSpPr/>
          <p:nvPr>
            <p:ph idx="2" type="pic"/>
          </p:nvPr>
        </p:nvSpPr>
        <p:spPr>
          <a:xfrm>
            <a:off x="0" y="-7067"/>
            <a:ext cx="12192000" cy="3743325"/>
          </a:xfrm>
          <a:prstGeom prst="rect">
            <a:avLst/>
          </a:prstGeom>
          <a:noFill/>
          <a:ln>
            <a:noFill/>
          </a:ln>
        </p:spPr>
      </p:sp>
      <p:sp>
        <p:nvSpPr>
          <p:cNvPr id="2234" name="Google Shape;2234;p168"/>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5" name="Google Shape;2235;p168"/>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6" name="Google Shape;2236;p168"/>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7" name="Google Shape;2237;p168"/>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8" name="Google Shape;2238;p168"/>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9" name="Google Shape;2239;p168"/>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0" name="Google Shape;2240;p168"/>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41" name="Google Shape;2241;p168"/>
          <p:cNvGraphicFramePr/>
          <p:nvPr/>
        </p:nvGraphicFramePr>
        <p:xfrm>
          <a:off x="3509441" y="2485373"/>
          <a:ext cx="2283579" cy="1522386"/>
        </p:xfrm>
        <a:graphic>
          <a:graphicData uri="http://schemas.openxmlformats.org/drawingml/2006/chart">
            <c:chart r:id="rId2"/>
          </a:graphicData>
        </a:graphic>
      </p:graphicFrame>
      <p:sp>
        <p:nvSpPr>
          <p:cNvPr id="2242" name="Google Shape;2242;p168"/>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3" name="Google Shape;2243;p168"/>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44" name="Google Shape;2244;p168"/>
          <p:cNvGraphicFramePr/>
          <p:nvPr/>
        </p:nvGraphicFramePr>
        <p:xfrm>
          <a:off x="6337927" y="2485373"/>
          <a:ext cx="2283579" cy="1522386"/>
        </p:xfrm>
        <a:graphic>
          <a:graphicData uri="http://schemas.openxmlformats.org/drawingml/2006/chart">
            <c:chart r:id="rId3"/>
          </a:graphicData>
        </a:graphic>
      </p:graphicFrame>
      <p:sp>
        <p:nvSpPr>
          <p:cNvPr id="2245" name="Google Shape;2245;p168"/>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6" name="Google Shape;2246;p168"/>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7" name="Google Shape;2247;p168"/>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8" name="Google Shape;2248;p168"/>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9" name="Google Shape;2249;p168"/>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0" name="Google Shape;2250;p168"/>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1" name="Google Shape;2251;p168"/>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2" name="Google Shape;2252;p168"/>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3" name="Google Shape;2253;p168"/>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4" name="Google Shape;2254;p168"/>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5" name="Google Shape;2255;p168"/>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6" name="Google Shape;2256;p168"/>
          <p:cNvGraphicFramePr/>
          <p:nvPr/>
        </p:nvGraphicFramePr>
        <p:xfrm>
          <a:off x="2077885" y="3246336"/>
          <a:ext cx="2283579" cy="1522386"/>
        </p:xfrm>
        <a:graphic>
          <a:graphicData uri="http://schemas.openxmlformats.org/drawingml/2006/chart">
            <c:chart r:id="rId4"/>
          </a:graphicData>
        </a:graphic>
      </p:graphicFrame>
      <p:sp>
        <p:nvSpPr>
          <p:cNvPr id="2257" name="Google Shape;2257;p168"/>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8" name="Google Shape;2258;p168"/>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9" name="Google Shape;2259;p168"/>
          <p:cNvGraphicFramePr/>
          <p:nvPr/>
        </p:nvGraphicFramePr>
        <p:xfrm>
          <a:off x="4908435" y="3184215"/>
          <a:ext cx="2283579" cy="1522386"/>
        </p:xfrm>
        <a:graphic>
          <a:graphicData uri="http://schemas.openxmlformats.org/drawingml/2006/chart">
            <c:chart r:id="rId5"/>
          </a:graphicData>
        </a:graphic>
      </p:graphicFrame>
      <p:sp>
        <p:nvSpPr>
          <p:cNvPr id="2260" name="Google Shape;2260;p168"/>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1" name="Google Shape;2261;p168"/>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62" name="Google Shape;2262;p168"/>
          <p:cNvGraphicFramePr/>
          <p:nvPr/>
        </p:nvGraphicFramePr>
        <p:xfrm>
          <a:off x="7754669" y="3195523"/>
          <a:ext cx="2283579" cy="1522386"/>
        </p:xfrm>
        <a:graphic>
          <a:graphicData uri="http://schemas.openxmlformats.org/drawingml/2006/chart">
            <c:chart r:id="rId6"/>
          </a:graphicData>
        </a:graphic>
      </p:graphicFrame>
      <p:sp>
        <p:nvSpPr>
          <p:cNvPr id="2263" name="Google Shape;2263;p168"/>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4" name="Google Shape;2264;p168"/>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265" name="Shape 2265"/>
        <p:cNvGrpSpPr/>
        <p:nvPr/>
      </p:nvGrpSpPr>
      <p:grpSpPr>
        <a:xfrm>
          <a:off x="0" y="0"/>
          <a:ext cx="0" cy="0"/>
          <a:chOff x="0" y="0"/>
          <a:chExt cx="0" cy="0"/>
        </a:xfrm>
      </p:grpSpPr>
      <p:sp>
        <p:nvSpPr>
          <p:cNvPr id="2266" name="Google Shape;2266;p169"/>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67" name="Google Shape;2267;p169"/>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268" name="Google Shape;2268;p169"/>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9" name="Google Shape;2269;p169"/>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0" name="Google Shape;2270;p169"/>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71" name="Google Shape;2271;p169"/>
          <p:cNvCxnSpPr>
            <a:endCxn id="2272"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273" name="Google Shape;2273;p169"/>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4" name="Google Shape;2274;p169"/>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5" name="Google Shape;2275;p169"/>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76" name="Google Shape;2276;p169"/>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72" name="Google Shape;2272;p169"/>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77" name="Google Shape;2277;p169"/>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78" name="Google Shape;2278;p169"/>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279" name="Google Shape;2279;p169"/>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0" name="Google Shape;2280;p169"/>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1" name="Google Shape;2281;p169"/>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2" name="Google Shape;2282;p169"/>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3" name="Google Shape;2283;p169"/>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4" name="Google Shape;2284;p169"/>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85" name="Google Shape;2285;p169"/>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86" name="Google Shape;2286;p169"/>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87" name="Google Shape;2287;p169"/>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88" name="Google Shape;2288;p169"/>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9" name="Google Shape;2289;p169"/>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0" name="Google Shape;2290;p169"/>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1" name="Google Shape;2291;p169"/>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92" name="Google Shape;2292;p169"/>
          <p:cNvCxnSpPr>
            <a:endCxn id="2293"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294" name="Google Shape;2294;p169"/>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5" name="Google Shape;2295;p169"/>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3" name="Google Shape;2293;p169"/>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96" name="Google Shape;2296;p169"/>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7" name="Google Shape;2297;p169"/>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8" name="Google Shape;2298;p169"/>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9" name="Google Shape;2299;p169"/>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00" name="Google Shape;2300;p169"/>
          <p:cNvCxnSpPr>
            <a:endCxn id="2301"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302" name="Google Shape;2302;p169"/>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3" name="Google Shape;2303;p169"/>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1" name="Google Shape;2301;p169"/>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4" name="Google Shape;2304;p169"/>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5" name="Google Shape;2305;p169"/>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6" name="Google Shape;2306;p169"/>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7" name="Google Shape;2307;p169"/>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08" name="Google Shape;2308;p169"/>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309" name="Google Shape;2309;p169"/>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0" name="Google Shape;2310;p169"/>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1" name="Google Shape;2311;p169"/>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2" name="Google Shape;2312;p169"/>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3" name="Google Shape;2313;p169"/>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4" name="Google Shape;2314;p169"/>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5" name="Google Shape;2315;p169"/>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316" name="Shape 2316"/>
        <p:cNvGrpSpPr/>
        <p:nvPr/>
      </p:nvGrpSpPr>
      <p:grpSpPr>
        <a:xfrm>
          <a:off x="0" y="0"/>
          <a:ext cx="0" cy="0"/>
          <a:chOff x="0" y="0"/>
          <a:chExt cx="0" cy="0"/>
        </a:xfrm>
      </p:grpSpPr>
      <p:sp>
        <p:nvSpPr>
          <p:cNvPr id="2317" name="Google Shape;2317;p170"/>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318" name="Google Shape;2318;p170"/>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19" name="Google Shape;2319;p170"/>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0" name="Google Shape;2320;p17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321" name="Google Shape;2321;p170"/>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22" name="Google Shape;2322;p170"/>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3" name="Google Shape;2323;p170"/>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4" name="Google Shape;2324;p170"/>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5" name="Google Shape;2325;p170"/>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6" name="Google Shape;2326;p170"/>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27" name="Google Shape;2327;p170"/>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8" name="Google Shape;2328;p170"/>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29" name="Google Shape;2329;p170"/>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0" name="Google Shape;2330;p170"/>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1" name="Google Shape;2331;p170"/>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2" name="Google Shape;2332;p170"/>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3" name="Google Shape;2333;p170"/>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4" name="Google Shape;2334;p170"/>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5" name="Google Shape;2335;p170"/>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6" name="Google Shape;2336;p170"/>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7" name="Google Shape;2337;p170"/>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8" name="Google Shape;2338;p170"/>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9" name="Google Shape;2339;p170"/>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0" name="Google Shape;2340;p170"/>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1" name="Google Shape;2341;p170"/>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2" name="Google Shape;2342;p170"/>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3" name="Google Shape;2343;p170"/>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meline/Roadmap">
  <p:cSld name="6_Timeline/Roadmap">
    <p:spTree>
      <p:nvGrpSpPr>
        <p:cNvPr id="2344" name="Shape 2344"/>
        <p:cNvGrpSpPr/>
        <p:nvPr/>
      </p:nvGrpSpPr>
      <p:grpSpPr>
        <a:xfrm>
          <a:off x="0" y="0"/>
          <a:ext cx="0" cy="0"/>
          <a:chOff x="0" y="0"/>
          <a:chExt cx="0" cy="0"/>
        </a:xfrm>
      </p:grpSpPr>
      <p:cxnSp>
        <p:nvCxnSpPr>
          <p:cNvPr id="2345" name="Google Shape;2345;p171"/>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46" name="Google Shape;2346;p171"/>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347" name="Google Shape;2347;p171"/>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48" name="Google Shape;2348;p171"/>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9" name="Google Shape;2349;p171"/>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0" name="Google Shape;2350;p171"/>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51" name="Google Shape;2351;p171"/>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2" name="Google Shape;2352;p171"/>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53" name="Google Shape;2353;p171"/>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54" name="Google Shape;2354;p171"/>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5" name="Google Shape;2355;p171"/>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56" name="Google Shape;2356;p171"/>
          <p:cNvSpPr/>
          <p:nvPr>
            <p:ph idx="1"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7" name="Google Shape;2357;p171"/>
          <p:cNvSpPr/>
          <p:nvPr>
            <p:ph idx="2"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8" name="Google Shape;2358;p171"/>
          <p:cNvSpPr/>
          <p:nvPr>
            <p:ph idx="3"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9" name="Google Shape;2359;p171"/>
          <p:cNvSpPr/>
          <p:nvPr>
            <p:ph idx="4"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0" name="Google Shape;2360;p171"/>
          <p:cNvSpPr txBox="1"/>
          <p:nvPr>
            <p:ph idx="5"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1" name="Google Shape;2361;p171"/>
          <p:cNvSpPr txBox="1"/>
          <p:nvPr>
            <p:ph idx="6"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2" name="Google Shape;2362;p171"/>
          <p:cNvSpPr txBox="1"/>
          <p:nvPr>
            <p:ph idx="7"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3" name="Google Shape;2363;p171"/>
          <p:cNvSpPr txBox="1"/>
          <p:nvPr>
            <p:ph idx="8"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4" name="Google Shape;2364;p171"/>
          <p:cNvSpPr txBox="1"/>
          <p:nvPr>
            <p:ph idx="9"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5" name="Google Shape;2365;p171"/>
          <p:cNvSpPr txBox="1"/>
          <p:nvPr>
            <p:ph idx="13"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6" name="Google Shape;2366;p171"/>
          <p:cNvSpPr txBox="1"/>
          <p:nvPr>
            <p:ph idx="14"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7" name="Google Shape;2367;p171"/>
          <p:cNvSpPr txBox="1"/>
          <p:nvPr>
            <p:ph idx="15"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2368" name="Shape 2368"/>
        <p:cNvGrpSpPr/>
        <p:nvPr/>
      </p:nvGrpSpPr>
      <p:grpSpPr>
        <a:xfrm>
          <a:off x="0" y="0"/>
          <a:ext cx="0" cy="0"/>
          <a:chOff x="0" y="0"/>
          <a:chExt cx="0" cy="0"/>
        </a:xfrm>
      </p:grpSpPr>
      <p:cxnSp>
        <p:nvCxnSpPr>
          <p:cNvPr id="2369" name="Google Shape;2369;p172"/>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2370" name="Google Shape;2370;p172"/>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71" name="Google Shape;2371;p172"/>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2372" name="Google Shape;2372;p172"/>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73" name="Google Shape;2373;p172"/>
          <p:cNvCxnSpPr>
            <a:stCxn id="2372"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2374" name="Google Shape;2374;p172"/>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75" name="Google Shape;2375;p172"/>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2376" name="Google Shape;2376;p172"/>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2377" name="Google Shape;2377;p172"/>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78" name="Google Shape;2378;p172"/>
          <p:cNvCxnSpPr>
            <a:endCxn id="2377"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2379" name="Google Shape;2379;p172"/>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0" name="Google Shape;2380;p172"/>
          <p:cNvCxnSpPr>
            <a:stCxn id="2379"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2381" name="Google Shape;2381;p172"/>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2" name="Google Shape;2382;p172"/>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2383" name="Google Shape;2383;p172"/>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4" name="Google Shape;2384;p172"/>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5" name="Google Shape;2385;p172"/>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6" name="Google Shape;2386;p172"/>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7" name="Google Shape;2387;p172"/>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8" name="Google Shape;2388;p172"/>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9" name="Google Shape;2389;p172"/>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0" name="Google Shape;2390;p172"/>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1" name="Google Shape;2391;p172"/>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2" name="Google Shape;2392;p172"/>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3" name="Google Shape;2393;p172"/>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4" name="Google Shape;2394;p172"/>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5" name="Google Shape;2395;p172"/>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6" name="Google Shape;2396;p172"/>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7" name="Google Shape;2397;p172"/>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8" name="Google Shape;2398;p172"/>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9" name="Google Shape;2399;p172"/>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0" name="Google Shape;2400;p172"/>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1" name="Google Shape;2401;p172"/>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2" name="Google Shape;2402;p172"/>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3" name="Google Shape;2403;p172"/>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4" name="Google Shape;2404;p172"/>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5" name="Google Shape;2405;p172"/>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6" name="Google Shape;2406;p172"/>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7" name="Google Shape;2407;p172"/>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8" name="Google Shape;2408;p172"/>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9" name="Google Shape;2409;p172"/>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0" name="Google Shape;2410;p172"/>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1" name="Google Shape;2411;p172"/>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2412" name="Shape 2412"/>
        <p:cNvGrpSpPr/>
        <p:nvPr/>
      </p:nvGrpSpPr>
      <p:grpSpPr>
        <a:xfrm>
          <a:off x="0" y="0"/>
          <a:ext cx="0" cy="0"/>
          <a:chOff x="0" y="0"/>
          <a:chExt cx="0" cy="0"/>
        </a:xfrm>
      </p:grpSpPr>
      <p:sp>
        <p:nvSpPr>
          <p:cNvPr id="2413" name="Google Shape;2413;p173"/>
          <p:cNvSpPr/>
          <p:nvPr>
            <p:ph idx="2" type="pic"/>
          </p:nvPr>
        </p:nvSpPr>
        <p:spPr>
          <a:xfrm>
            <a:off x="-2223246" y="-12411263"/>
            <a:ext cx="16566776" cy="14544863"/>
          </a:xfrm>
          <a:prstGeom prst="ellipse">
            <a:avLst/>
          </a:prstGeom>
          <a:noFill/>
          <a:ln>
            <a:noFill/>
          </a:ln>
        </p:spPr>
      </p:sp>
      <p:sp>
        <p:nvSpPr>
          <p:cNvPr id="2414" name="Google Shape;2414;p173"/>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5" name="Google Shape;2415;p173"/>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6" name="Google Shape;2416;p173"/>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2417" name="Shape 2417"/>
        <p:cNvGrpSpPr/>
        <p:nvPr/>
      </p:nvGrpSpPr>
      <p:grpSpPr>
        <a:xfrm>
          <a:off x="0" y="0"/>
          <a:ext cx="0" cy="0"/>
          <a:chOff x="0" y="0"/>
          <a:chExt cx="0" cy="0"/>
        </a:xfrm>
      </p:grpSpPr>
      <p:sp>
        <p:nvSpPr>
          <p:cNvPr id="2418" name="Google Shape;2418;p174"/>
          <p:cNvSpPr/>
          <p:nvPr>
            <p:ph idx="2" type="pic"/>
          </p:nvPr>
        </p:nvSpPr>
        <p:spPr>
          <a:xfrm>
            <a:off x="4598435" y="3203575"/>
            <a:ext cx="2462213" cy="2851150"/>
          </a:xfrm>
          <a:prstGeom prst="rect">
            <a:avLst/>
          </a:prstGeom>
          <a:solidFill>
            <a:srgbClr val="F2F2F2"/>
          </a:solidFill>
          <a:ln>
            <a:noFill/>
          </a:ln>
        </p:spPr>
      </p:sp>
      <p:sp>
        <p:nvSpPr>
          <p:cNvPr id="2419" name="Google Shape;2419;p17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0" name="Google Shape;2420;p17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1" name="Google Shape;2421;p17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22" name="Google Shape;2422;p174"/>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3" name="Google Shape;2423;p174"/>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4" name="Google Shape;2424;p174"/>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5" name="Google Shape;2425;p174"/>
          <p:cNvSpPr/>
          <p:nvPr>
            <p:ph idx="6" type="pic"/>
          </p:nvPr>
        </p:nvSpPr>
        <p:spPr>
          <a:xfrm>
            <a:off x="7162373" y="3203575"/>
            <a:ext cx="2462213" cy="2851150"/>
          </a:xfrm>
          <a:prstGeom prst="rect">
            <a:avLst/>
          </a:prstGeom>
          <a:solidFill>
            <a:srgbClr val="F2F2F2"/>
          </a:solidFill>
          <a:ln>
            <a:noFill/>
          </a:ln>
        </p:spPr>
      </p:sp>
      <p:sp>
        <p:nvSpPr>
          <p:cNvPr id="2426" name="Google Shape;2426;p174"/>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7" name="Google Shape;2427;p174"/>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8" name="Google Shape;2428;p174"/>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9" name="Google Shape;2429;p174"/>
          <p:cNvSpPr/>
          <p:nvPr>
            <p:ph idx="13" type="pic"/>
          </p:nvPr>
        </p:nvSpPr>
        <p:spPr>
          <a:xfrm>
            <a:off x="9729787" y="3203575"/>
            <a:ext cx="2462213" cy="2851150"/>
          </a:xfrm>
          <a:prstGeom prst="rect">
            <a:avLst/>
          </a:prstGeom>
          <a:solidFill>
            <a:srgbClr val="F2F2F2"/>
          </a:solidFill>
          <a:ln>
            <a:noFill/>
          </a:ln>
        </p:spPr>
      </p:sp>
      <p:sp>
        <p:nvSpPr>
          <p:cNvPr id="2430" name="Google Shape;2430;p174"/>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1" name="Google Shape;2431;p174"/>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2" name="Google Shape;2432;p174"/>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3" name="Google Shape;2433;p174"/>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34" name="Google Shape;2434;p174"/>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2435" name="Google Shape;2435;p174"/>
          <p:cNvSpPr/>
          <p:nvPr>
            <p:ph idx="17" type="pic"/>
          </p:nvPr>
        </p:nvSpPr>
        <p:spPr>
          <a:xfrm>
            <a:off x="2030510" y="2372361"/>
            <a:ext cx="2462213" cy="3682364"/>
          </a:xfrm>
          <a:prstGeom prst="rect">
            <a:avLst/>
          </a:prstGeom>
          <a:solidFill>
            <a:schemeClr val="dk2"/>
          </a:solidFill>
          <a:ln>
            <a:noFill/>
          </a:ln>
        </p:spPr>
      </p:sp>
      <p:sp>
        <p:nvSpPr>
          <p:cNvPr id="2436" name="Google Shape;2436;p174"/>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7" name="Google Shape;2437;p174"/>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8" name="Google Shape;2438;p174"/>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9" name="Google Shape;2439;p174"/>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2440" name="Shape 2440"/>
        <p:cNvGrpSpPr/>
        <p:nvPr/>
      </p:nvGrpSpPr>
      <p:grpSpPr>
        <a:xfrm>
          <a:off x="0" y="0"/>
          <a:ext cx="0" cy="0"/>
          <a:chOff x="0" y="0"/>
          <a:chExt cx="0" cy="0"/>
        </a:xfrm>
      </p:grpSpPr>
      <p:sp>
        <p:nvSpPr>
          <p:cNvPr id="2441" name="Google Shape;2441;p175"/>
          <p:cNvSpPr/>
          <p:nvPr>
            <p:ph idx="2" type="pic"/>
          </p:nvPr>
        </p:nvSpPr>
        <p:spPr>
          <a:xfrm>
            <a:off x="2028825" y="3203575"/>
            <a:ext cx="2462213" cy="2851150"/>
          </a:xfrm>
          <a:prstGeom prst="rect">
            <a:avLst/>
          </a:prstGeom>
          <a:solidFill>
            <a:srgbClr val="F2F2F2"/>
          </a:solidFill>
          <a:ln>
            <a:noFill/>
          </a:ln>
        </p:spPr>
      </p:sp>
      <p:sp>
        <p:nvSpPr>
          <p:cNvPr id="2442" name="Google Shape;2442;p175"/>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43" name="Google Shape;2443;p175"/>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2444" name="Google Shape;2444;p17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5" name="Google Shape;2445;p17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6" name="Google Shape;2446;p17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47" name="Google Shape;2447;p17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8" name="Google Shape;2448;p17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9" name="Google Shape;2449;p17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0" name="Google Shape;2450;p175"/>
          <p:cNvSpPr/>
          <p:nvPr>
            <p:ph idx="6" type="pic"/>
          </p:nvPr>
        </p:nvSpPr>
        <p:spPr>
          <a:xfrm>
            <a:off x="4595599" y="2372361"/>
            <a:ext cx="2462213" cy="3682364"/>
          </a:xfrm>
          <a:prstGeom prst="rect">
            <a:avLst/>
          </a:prstGeom>
          <a:solidFill>
            <a:schemeClr val="dk2"/>
          </a:solidFill>
          <a:ln>
            <a:noFill/>
          </a:ln>
        </p:spPr>
      </p:sp>
      <p:sp>
        <p:nvSpPr>
          <p:cNvPr id="2451" name="Google Shape;2451;p175"/>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2" name="Google Shape;2452;p175"/>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3" name="Google Shape;2453;p175"/>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4" name="Google Shape;2454;p175"/>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5" name="Google Shape;2455;p175"/>
          <p:cNvSpPr/>
          <p:nvPr>
            <p:ph idx="14" type="pic"/>
          </p:nvPr>
        </p:nvSpPr>
        <p:spPr>
          <a:xfrm>
            <a:off x="7162373" y="3203575"/>
            <a:ext cx="2462213" cy="2851150"/>
          </a:xfrm>
          <a:prstGeom prst="rect">
            <a:avLst/>
          </a:prstGeom>
          <a:solidFill>
            <a:srgbClr val="F2F2F2"/>
          </a:solidFill>
          <a:ln>
            <a:noFill/>
          </a:ln>
        </p:spPr>
      </p:sp>
      <p:sp>
        <p:nvSpPr>
          <p:cNvPr id="2456" name="Google Shape;2456;p175"/>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7" name="Google Shape;2457;p175"/>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8" name="Google Shape;2458;p175"/>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9" name="Google Shape;2459;p175"/>
          <p:cNvSpPr/>
          <p:nvPr>
            <p:ph idx="18" type="pic"/>
          </p:nvPr>
        </p:nvSpPr>
        <p:spPr>
          <a:xfrm>
            <a:off x="9729787" y="3203575"/>
            <a:ext cx="2462213" cy="2851150"/>
          </a:xfrm>
          <a:prstGeom prst="rect">
            <a:avLst/>
          </a:prstGeom>
          <a:solidFill>
            <a:srgbClr val="F2F2F2"/>
          </a:solidFill>
          <a:ln>
            <a:noFill/>
          </a:ln>
        </p:spPr>
      </p:sp>
      <p:sp>
        <p:nvSpPr>
          <p:cNvPr id="2460" name="Google Shape;2460;p175"/>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1" name="Google Shape;2461;p175"/>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2" name="Google Shape;2462;p175"/>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21" name="Shape 121"/>
        <p:cNvGrpSpPr/>
        <p:nvPr/>
      </p:nvGrpSpPr>
      <p:grpSpPr>
        <a:xfrm>
          <a:off x="0" y="0"/>
          <a:ext cx="0" cy="0"/>
          <a:chOff x="0" y="0"/>
          <a:chExt cx="0" cy="0"/>
        </a:xfrm>
      </p:grpSpPr>
      <p:sp>
        <p:nvSpPr>
          <p:cNvPr id="122" name="Google Shape;122;p10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23" name="Google Shape;123;p10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10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2463" name="Shape 2463"/>
        <p:cNvGrpSpPr/>
        <p:nvPr/>
      </p:nvGrpSpPr>
      <p:grpSpPr>
        <a:xfrm>
          <a:off x="0" y="0"/>
          <a:ext cx="0" cy="0"/>
          <a:chOff x="0" y="0"/>
          <a:chExt cx="0" cy="0"/>
        </a:xfrm>
      </p:grpSpPr>
      <p:sp>
        <p:nvSpPr>
          <p:cNvPr id="2464" name="Google Shape;2464;p176"/>
          <p:cNvSpPr/>
          <p:nvPr>
            <p:ph idx="2" type="pic"/>
          </p:nvPr>
        </p:nvSpPr>
        <p:spPr>
          <a:xfrm>
            <a:off x="2028825" y="3203575"/>
            <a:ext cx="2462213" cy="2851150"/>
          </a:xfrm>
          <a:prstGeom prst="rect">
            <a:avLst/>
          </a:prstGeom>
          <a:solidFill>
            <a:srgbClr val="F2F2F2"/>
          </a:solidFill>
          <a:ln>
            <a:noFill/>
          </a:ln>
        </p:spPr>
      </p:sp>
      <p:sp>
        <p:nvSpPr>
          <p:cNvPr id="2465" name="Google Shape;2465;p176"/>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66" name="Google Shape;2466;p176"/>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2467" name="Google Shape;2467;p17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8" name="Google Shape;2468;p17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9" name="Google Shape;2469;p17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70" name="Google Shape;2470;p176"/>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1" name="Google Shape;2471;p176"/>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2" name="Google Shape;2472;p176"/>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3" name="Google Shape;2473;p176"/>
          <p:cNvSpPr/>
          <p:nvPr>
            <p:ph idx="6" type="pic"/>
          </p:nvPr>
        </p:nvSpPr>
        <p:spPr>
          <a:xfrm>
            <a:off x="7162373" y="2372361"/>
            <a:ext cx="2462213" cy="3682364"/>
          </a:xfrm>
          <a:prstGeom prst="rect">
            <a:avLst/>
          </a:prstGeom>
          <a:solidFill>
            <a:schemeClr val="dk2"/>
          </a:solidFill>
          <a:ln>
            <a:noFill/>
          </a:ln>
        </p:spPr>
      </p:sp>
      <p:sp>
        <p:nvSpPr>
          <p:cNvPr id="2474" name="Google Shape;2474;p176"/>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5" name="Google Shape;2475;p176"/>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6" name="Google Shape;2476;p176"/>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7" name="Google Shape;2477;p176"/>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8" name="Google Shape;2478;p176"/>
          <p:cNvSpPr/>
          <p:nvPr>
            <p:ph idx="14" type="pic"/>
          </p:nvPr>
        </p:nvSpPr>
        <p:spPr>
          <a:xfrm>
            <a:off x="4597124" y="3203575"/>
            <a:ext cx="2462213" cy="2851150"/>
          </a:xfrm>
          <a:prstGeom prst="rect">
            <a:avLst/>
          </a:prstGeom>
          <a:solidFill>
            <a:srgbClr val="F2F2F2"/>
          </a:solidFill>
          <a:ln>
            <a:noFill/>
          </a:ln>
        </p:spPr>
      </p:sp>
      <p:sp>
        <p:nvSpPr>
          <p:cNvPr id="2479" name="Google Shape;2479;p176"/>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0" name="Google Shape;2480;p176"/>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1" name="Google Shape;2481;p176"/>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2" name="Google Shape;2482;p176"/>
          <p:cNvSpPr/>
          <p:nvPr>
            <p:ph idx="18" type="pic"/>
          </p:nvPr>
        </p:nvSpPr>
        <p:spPr>
          <a:xfrm>
            <a:off x="9729787" y="3203575"/>
            <a:ext cx="2462213" cy="2851150"/>
          </a:xfrm>
          <a:prstGeom prst="rect">
            <a:avLst/>
          </a:prstGeom>
          <a:solidFill>
            <a:srgbClr val="F2F2F2"/>
          </a:solidFill>
          <a:ln>
            <a:noFill/>
          </a:ln>
        </p:spPr>
      </p:sp>
      <p:sp>
        <p:nvSpPr>
          <p:cNvPr id="2483" name="Google Shape;2483;p176"/>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4" name="Google Shape;2484;p176"/>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5" name="Google Shape;2485;p176"/>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2486" name="Shape 2486"/>
        <p:cNvGrpSpPr/>
        <p:nvPr/>
      </p:nvGrpSpPr>
      <p:grpSpPr>
        <a:xfrm>
          <a:off x="0" y="0"/>
          <a:ext cx="0" cy="0"/>
          <a:chOff x="0" y="0"/>
          <a:chExt cx="0" cy="0"/>
        </a:xfrm>
      </p:grpSpPr>
      <p:sp>
        <p:nvSpPr>
          <p:cNvPr id="2487" name="Google Shape;2487;p177"/>
          <p:cNvSpPr/>
          <p:nvPr>
            <p:ph idx="2" type="pic"/>
          </p:nvPr>
        </p:nvSpPr>
        <p:spPr>
          <a:xfrm>
            <a:off x="2028825" y="3203575"/>
            <a:ext cx="2462213" cy="2851150"/>
          </a:xfrm>
          <a:prstGeom prst="rect">
            <a:avLst/>
          </a:prstGeom>
          <a:solidFill>
            <a:srgbClr val="F2F2F2"/>
          </a:solidFill>
          <a:ln>
            <a:noFill/>
          </a:ln>
        </p:spPr>
      </p:sp>
      <p:sp>
        <p:nvSpPr>
          <p:cNvPr id="2488" name="Google Shape;2488;p177"/>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89" name="Google Shape;2489;p177"/>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2490" name="Google Shape;2490;p17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91" name="Google Shape;2491;p17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2" name="Google Shape;2492;p17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93" name="Google Shape;2493;p177"/>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4" name="Google Shape;2494;p177"/>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5" name="Google Shape;2495;p177"/>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6" name="Google Shape;2496;p177"/>
          <p:cNvSpPr/>
          <p:nvPr>
            <p:ph idx="6" type="pic"/>
          </p:nvPr>
        </p:nvSpPr>
        <p:spPr>
          <a:xfrm>
            <a:off x="9729787" y="2372361"/>
            <a:ext cx="2462213" cy="3682364"/>
          </a:xfrm>
          <a:prstGeom prst="rect">
            <a:avLst/>
          </a:prstGeom>
          <a:solidFill>
            <a:schemeClr val="dk2"/>
          </a:solidFill>
          <a:ln>
            <a:noFill/>
          </a:ln>
        </p:spPr>
      </p:sp>
      <p:sp>
        <p:nvSpPr>
          <p:cNvPr id="2497" name="Google Shape;2497;p177"/>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8" name="Google Shape;2498;p177"/>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9" name="Google Shape;2499;p177"/>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0" name="Google Shape;2500;p177"/>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1" name="Google Shape;2501;p177"/>
          <p:cNvSpPr/>
          <p:nvPr>
            <p:ph idx="14" type="pic"/>
          </p:nvPr>
        </p:nvSpPr>
        <p:spPr>
          <a:xfrm>
            <a:off x="4597124" y="3203575"/>
            <a:ext cx="2462213" cy="2851150"/>
          </a:xfrm>
          <a:prstGeom prst="rect">
            <a:avLst/>
          </a:prstGeom>
          <a:solidFill>
            <a:srgbClr val="F2F2F2"/>
          </a:solidFill>
          <a:ln>
            <a:noFill/>
          </a:ln>
        </p:spPr>
      </p:sp>
      <p:sp>
        <p:nvSpPr>
          <p:cNvPr id="2502" name="Google Shape;2502;p177"/>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3" name="Google Shape;2503;p177"/>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4" name="Google Shape;2504;p177"/>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5" name="Google Shape;2505;p177"/>
          <p:cNvSpPr/>
          <p:nvPr>
            <p:ph idx="18" type="pic"/>
          </p:nvPr>
        </p:nvSpPr>
        <p:spPr>
          <a:xfrm>
            <a:off x="7164858" y="3203575"/>
            <a:ext cx="2462213" cy="2851150"/>
          </a:xfrm>
          <a:prstGeom prst="rect">
            <a:avLst/>
          </a:prstGeom>
          <a:solidFill>
            <a:srgbClr val="F2F2F2"/>
          </a:solidFill>
          <a:ln>
            <a:noFill/>
          </a:ln>
        </p:spPr>
      </p:sp>
      <p:sp>
        <p:nvSpPr>
          <p:cNvPr id="2506" name="Google Shape;2506;p177"/>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7" name="Google Shape;2507;p177"/>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8" name="Google Shape;2508;p177"/>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2509" name="Shape 2509"/>
        <p:cNvGrpSpPr/>
        <p:nvPr/>
      </p:nvGrpSpPr>
      <p:grpSpPr>
        <a:xfrm>
          <a:off x="0" y="0"/>
          <a:ext cx="0" cy="0"/>
          <a:chOff x="0" y="0"/>
          <a:chExt cx="0" cy="0"/>
        </a:xfrm>
      </p:grpSpPr>
      <p:sp>
        <p:nvSpPr>
          <p:cNvPr id="2510" name="Google Shape;2510;p178"/>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11" name="Google Shape;2511;p178"/>
          <p:cNvSpPr/>
          <p:nvPr>
            <p:ph idx="2" type="pic"/>
          </p:nvPr>
        </p:nvSpPr>
        <p:spPr>
          <a:xfrm>
            <a:off x="4469157" y="-1"/>
            <a:ext cx="7114233" cy="6868049"/>
          </a:xfrm>
          <a:prstGeom prst="rect">
            <a:avLst/>
          </a:prstGeom>
          <a:noFill/>
          <a:ln>
            <a:noFill/>
          </a:ln>
        </p:spPr>
      </p:sp>
      <p:sp>
        <p:nvSpPr>
          <p:cNvPr id="2512" name="Google Shape;2512;p178"/>
          <p:cNvSpPr/>
          <p:nvPr>
            <p:ph idx="3" type="pic"/>
          </p:nvPr>
        </p:nvSpPr>
        <p:spPr>
          <a:xfrm>
            <a:off x="6621458" y="4188053"/>
            <a:ext cx="4032071" cy="1773425"/>
          </a:xfrm>
          <a:prstGeom prst="rect">
            <a:avLst/>
          </a:prstGeom>
          <a:solidFill>
            <a:schemeClr val="dk2"/>
          </a:solidFill>
          <a:ln>
            <a:noFill/>
          </a:ln>
        </p:spPr>
      </p:sp>
      <p:sp>
        <p:nvSpPr>
          <p:cNvPr id="2513" name="Google Shape;2513;p178"/>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4" name="Google Shape;2514;p178"/>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15" name="Google Shape;2515;p178"/>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6" name="Google Shape;2516;p178"/>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7" name="Google Shape;2517;p178"/>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8" name="Google Shape;2518;p178"/>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19" name="Google Shape;2519;p178"/>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2520" name="Google Shape;2520;p178"/>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2521" name="Google Shape;2521;p178"/>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2522" name="Google Shape;2522;p178"/>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3" name="Google Shape;2523;p178"/>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4" name="Google Shape;2524;p178"/>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5" name="Google Shape;2525;p178"/>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6" name="Google Shape;2526;p178"/>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7" name="Google Shape;2527;p178"/>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8" name="Google Shape;2528;p178"/>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9" name="Google Shape;2529;p178"/>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0" name="Google Shape;2530;p178"/>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2531" name="Shape 2531"/>
        <p:cNvGrpSpPr/>
        <p:nvPr/>
      </p:nvGrpSpPr>
      <p:grpSpPr>
        <a:xfrm>
          <a:off x="0" y="0"/>
          <a:ext cx="0" cy="0"/>
          <a:chOff x="0" y="0"/>
          <a:chExt cx="0" cy="0"/>
        </a:xfrm>
      </p:grpSpPr>
      <p:sp>
        <p:nvSpPr>
          <p:cNvPr id="2532" name="Google Shape;2532;p179"/>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33" name="Google Shape;2533;p179"/>
          <p:cNvSpPr/>
          <p:nvPr>
            <p:ph idx="2" type="pic"/>
          </p:nvPr>
        </p:nvSpPr>
        <p:spPr>
          <a:xfrm>
            <a:off x="4469157" y="-1"/>
            <a:ext cx="7114233" cy="6868049"/>
          </a:xfrm>
          <a:prstGeom prst="rect">
            <a:avLst/>
          </a:prstGeom>
          <a:noFill/>
          <a:ln>
            <a:noFill/>
          </a:ln>
        </p:spPr>
      </p:sp>
      <p:sp>
        <p:nvSpPr>
          <p:cNvPr id="2534" name="Google Shape;2534;p179"/>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35" name="Google Shape;2535;p179"/>
          <p:cNvSpPr/>
          <p:nvPr>
            <p:ph idx="3" type="pic"/>
          </p:nvPr>
        </p:nvSpPr>
        <p:spPr>
          <a:xfrm>
            <a:off x="6621458" y="4188053"/>
            <a:ext cx="4032071" cy="1773425"/>
          </a:xfrm>
          <a:prstGeom prst="rect">
            <a:avLst/>
          </a:prstGeom>
          <a:solidFill>
            <a:schemeClr val="dk2"/>
          </a:solidFill>
          <a:ln>
            <a:noFill/>
          </a:ln>
        </p:spPr>
      </p:sp>
      <p:sp>
        <p:nvSpPr>
          <p:cNvPr id="2536" name="Google Shape;2536;p179"/>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7" name="Google Shape;2537;p179"/>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38" name="Google Shape;2538;p179"/>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2539" name="Shape 2539"/>
        <p:cNvGrpSpPr/>
        <p:nvPr/>
      </p:nvGrpSpPr>
      <p:grpSpPr>
        <a:xfrm>
          <a:off x="0" y="0"/>
          <a:ext cx="0" cy="0"/>
          <a:chOff x="0" y="0"/>
          <a:chExt cx="0" cy="0"/>
        </a:xfrm>
      </p:grpSpPr>
      <p:sp>
        <p:nvSpPr>
          <p:cNvPr id="2540" name="Google Shape;2540;p180"/>
          <p:cNvSpPr/>
          <p:nvPr>
            <p:ph idx="2" type="pic"/>
          </p:nvPr>
        </p:nvSpPr>
        <p:spPr>
          <a:xfrm>
            <a:off x="4469157" y="-1"/>
            <a:ext cx="7114233" cy="6868049"/>
          </a:xfrm>
          <a:prstGeom prst="rect">
            <a:avLst/>
          </a:prstGeom>
          <a:solidFill>
            <a:schemeClr val="lt1">
              <a:alpha val="20000"/>
            </a:schemeClr>
          </a:solidFill>
          <a:ln>
            <a:noFill/>
          </a:ln>
        </p:spPr>
      </p:sp>
      <p:sp>
        <p:nvSpPr>
          <p:cNvPr id="2541" name="Google Shape;2541;p180"/>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2" name="Google Shape;2542;p180"/>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2543" name="Shape 2543"/>
        <p:cNvGrpSpPr/>
        <p:nvPr/>
      </p:nvGrpSpPr>
      <p:grpSpPr>
        <a:xfrm>
          <a:off x="0" y="0"/>
          <a:ext cx="0" cy="0"/>
          <a:chOff x="0" y="0"/>
          <a:chExt cx="0" cy="0"/>
        </a:xfrm>
      </p:grpSpPr>
      <p:sp>
        <p:nvSpPr>
          <p:cNvPr id="2544" name="Google Shape;2544;p181"/>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5" name="Google Shape;2545;p181"/>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546" name="Google Shape;2546;p181"/>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2547" name="Google Shape;2547;p181"/>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48" name="Google Shape;2548;p181"/>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549" name="Google Shape;2549;p181"/>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550" name="Google Shape;2550;p181"/>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1" name="Google Shape;2551;p181"/>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2" name="Google Shape;2552;p181"/>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53" name="Google Shape;2553;p181"/>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54" name="Google Shape;2554;p181"/>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2555" name="Google Shape;2555;p181"/>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6" name="Google Shape;2556;p181"/>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7" name="Google Shape;2557;p181"/>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58" name="Google Shape;2558;p181"/>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59" name="Google Shape;2559;p181"/>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560" name="Google Shape;2560;p181"/>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1" name="Google Shape;2561;p181"/>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2" name="Google Shape;2562;p181"/>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2563" name="Shape 2563"/>
        <p:cNvGrpSpPr/>
        <p:nvPr/>
      </p:nvGrpSpPr>
      <p:grpSpPr>
        <a:xfrm>
          <a:off x="0" y="0"/>
          <a:ext cx="0" cy="0"/>
          <a:chOff x="0" y="0"/>
          <a:chExt cx="0" cy="0"/>
        </a:xfrm>
      </p:grpSpPr>
      <p:sp>
        <p:nvSpPr>
          <p:cNvPr id="2564" name="Google Shape;2564;p182"/>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5" name="Google Shape;2565;p182"/>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566" name="Google Shape;2566;p182"/>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2567" name="Google Shape;2567;p18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568" name="Google Shape;2568;p182"/>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9" name="Google Shape;2569;p182"/>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2570" name="Shape 2570"/>
        <p:cNvGrpSpPr/>
        <p:nvPr/>
      </p:nvGrpSpPr>
      <p:grpSpPr>
        <a:xfrm>
          <a:off x="0" y="0"/>
          <a:ext cx="0" cy="0"/>
          <a:chOff x="0" y="0"/>
          <a:chExt cx="0" cy="0"/>
        </a:xfrm>
      </p:grpSpPr>
      <p:sp>
        <p:nvSpPr>
          <p:cNvPr id="2571" name="Google Shape;2571;p183"/>
          <p:cNvSpPr/>
          <p:nvPr>
            <p:ph idx="2" type="pic"/>
          </p:nvPr>
        </p:nvSpPr>
        <p:spPr>
          <a:xfrm>
            <a:off x="0" y="0"/>
            <a:ext cx="6295968" cy="6489229"/>
          </a:xfrm>
          <a:prstGeom prst="rect">
            <a:avLst/>
          </a:prstGeom>
          <a:noFill/>
          <a:ln>
            <a:noFill/>
          </a:ln>
        </p:spPr>
      </p:sp>
      <p:sp>
        <p:nvSpPr>
          <p:cNvPr id="2572" name="Google Shape;2572;p18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73" name="Google Shape;2573;p18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4" name="Google Shape;2574;p183"/>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5" name="Google Shape;2575;p183"/>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6" name="Google Shape;2576;p183"/>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7" name="Google Shape;2577;p183"/>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8" name="Google Shape;2578;p183"/>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9" name="Google Shape;2579;p183"/>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0" name="Google Shape;2580;p183"/>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1" name="Google Shape;2581;p183"/>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2" name="Google Shape;2582;p183"/>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3" name="Google Shape;2583;p183"/>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4" name="Google Shape;2584;p183"/>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5" name="Google Shape;2585;p183"/>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6" name="Google Shape;2586;p183"/>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7" name="Google Shape;2587;p183"/>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8" name="Google Shape;2588;p183"/>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9" name="Google Shape;2589;p183"/>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0" name="Google Shape;2590;p183"/>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1" name="Google Shape;2591;p183"/>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2" name="Google Shape;2592;p183"/>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3" name="Google Shape;2593;p183"/>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4" name="Google Shape;2594;p183"/>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5" name="Google Shape;2595;p183"/>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6" name="Google Shape;2596;p183"/>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7" name="Google Shape;2597;p183"/>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8" name="Google Shape;2598;p183"/>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2599" name="Shape 2599"/>
        <p:cNvGrpSpPr/>
        <p:nvPr/>
      </p:nvGrpSpPr>
      <p:grpSpPr>
        <a:xfrm>
          <a:off x="0" y="0"/>
          <a:ext cx="0" cy="0"/>
          <a:chOff x="0" y="0"/>
          <a:chExt cx="0" cy="0"/>
        </a:xfrm>
      </p:grpSpPr>
      <p:sp>
        <p:nvSpPr>
          <p:cNvPr id="2600" name="Google Shape;2600;p18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1" name="Google Shape;2601;p18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602" name="Google Shape;2602;p18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ist">
  <p:cSld name="3_List">
    <p:spTree>
      <p:nvGrpSpPr>
        <p:cNvPr id="2603" name="Shape 2603"/>
        <p:cNvGrpSpPr/>
        <p:nvPr/>
      </p:nvGrpSpPr>
      <p:grpSpPr>
        <a:xfrm>
          <a:off x="0" y="0"/>
          <a:ext cx="0" cy="0"/>
          <a:chOff x="0" y="0"/>
          <a:chExt cx="0" cy="0"/>
        </a:xfrm>
      </p:grpSpPr>
      <p:sp>
        <p:nvSpPr>
          <p:cNvPr id="2604" name="Google Shape;2604;p185"/>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5" name="Google Shape;2605;p185"/>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6" name="Google Shape;2606;p185"/>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7" name="Google Shape;2607;p185"/>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8" name="Google Shape;2608;p185"/>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9" name="Google Shape;2609;p185"/>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0" name="Google Shape;2610;p185"/>
          <p:cNvSpPr/>
          <p:nvPr>
            <p:ph idx="2"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1" name="Google Shape;2611;p185"/>
          <p:cNvSpPr/>
          <p:nvPr>
            <p:ph idx="3"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2" name="Google Shape;2612;p185"/>
          <p:cNvSpPr/>
          <p:nvPr>
            <p:ph idx="4"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3" name="Google Shape;2613;p185"/>
          <p:cNvSpPr/>
          <p:nvPr>
            <p:ph idx="5"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4" name="Google Shape;2614;p185"/>
          <p:cNvSpPr txBox="1"/>
          <p:nvPr>
            <p:ph idx="6"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5" name="Google Shape;2615;p185"/>
          <p:cNvSpPr txBox="1"/>
          <p:nvPr>
            <p:ph idx="7"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6" name="Google Shape;2616;p185"/>
          <p:cNvSpPr txBox="1"/>
          <p:nvPr>
            <p:ph idx="8"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7" name="Google Shape;2617;p185"/>
          <p:cNvSpPr txBox="1"/>
          <p:nvPr>
            <p:ph idx="9"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8" name="Google Shape;2618;p185"/>
          <p:cNvSpPr txBox="1"/>
          <p:nvPr>
            <p:ph idx="13"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9" name="Google Shape;2619;p185"/>
          <p:cNvSpPr txBox="1"/>
          <p:nvPr>
            <p:ph idx="14"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0" name="Google Shape;2620;p185"/>
          <p:cNvSpPr txBox="1"/>
          <p:nvPr>
            <p:ph idx="15"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1" name="Google Shape;2621;p185"/>
          <p:cNvSpPr txBox="1"/>
          <p:nvPr>
            <p:ph idx="16"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2" name="Google Shape;2622;p185"/>
          <p:cNvSpPr txBox="1"/>
          <p:nvPr>
            <p:ph idx="17"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3" name="Google Shape;2623;p185"/>
          <p:cNvSpPr txBox="1"/>
          <p:nvPr>
            <p:ph idx="18"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4" name="Google Shape;2624;p185"/>
          <p:cNvSpPr/>
          <p:nvPr>
            <p:ph idx="19"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5" name="Google Shape;2625;p185"/>
          <p:cNvSpPr/>
          <p:nvPr>
            <p:ph idx="20"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6" name="Google Shape;2626;p185"/>
          <p:cNvSpPr/>
          <p:nvPr>
            <p:ph idx="21"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7" name="Google Shape;2627;p185"/>
          <p:cNvSpPr/>
          <p:nvPr>
            <p:ph idx="22"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8" name="Google Shape;2628;p185"/>
          <p:cNvSpPr/>
          <p:nvPr>
            <p:ph idx="23"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25" name="Shape 125"/>
        <p:cNvGrpSpPr/>
        <p:nvPr/>
      </p:nvGrpSpPr>
      <p:grpSpPr>
        <a:xfrm>
          <a:off x="0" y="0"/>
          <a:ext cx="0" cy="0"/>
          <a:chOff x="0" y="0"/>
          <a:chExt cx="0" cy="0"/>
        </a:xfrm>
      </p:grpSpPr>
      <p:sp>
        <p:nvSpPr>
          <p:cNvPr id="126" name="Google Shape;126;p10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10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 name="Google Shape;128;p10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2629" name="Shape 2629"/>
        <p:cNvGrpSpPr/>
        <p:nvPr/>
      </p:nvGrpSpPr>
      <p:grpSpPr>
        <a:xfrm>
          <a:off x="0" y="0"/>
          <a:ext cx="0" cy="0"/>
          <a:chOff x="0" y="0"/>
          <a:chExt cx="0" cy="0"/>
        </a:xfrm>
      </p:grpSpPr>
      <p:sp>
        <p:nvSpPr>
          <p:cNvPr id="2630" name="Google Shape;2630;p186"/>
          <p:cNvSpPr/>
          <p:nvPr>
            <p:ph idx="2" type="pic"/>
          </p:nvPr>
        </p:nvSpPr>
        <p:spPr>
          <a:xfrm>
            <a:off x="0" y="0"/>
            <a:ext cx="6295968" cy="6489229"/>
          </a:xfrm>
          <a:prstGeom prst="rect">
            <a:avLst/>
          </a:prstGeom>
          <a:noFill/>
          <a:ln>
            <a:noFill/>
          </a:ln>
        </p:spPr>
      </p:sp>
      <p:sp>
        <p:nvSpPr>
          <p:cNvPr id="2631" name="Google Shape;2631;p18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2" name="Google Shape;2632;p18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3" name="Google Shape;2633;p186"/>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4" name="Google Shape;2634;p186"/>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5" name="Google Shape;2635;p186"/>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6" name="Google Shape;2636;p186"/>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7" name="Google Shape;2637;p186"/>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8" name="Google Shape;2638;p186"/>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9" name="Google Shape;2639;p186"/>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0" name="Google Shape;2640;p186"/>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1" name="Google Shape;2641;p186"/>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2" name="Google Shape;2642;p186"/>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3" name="Google Shape;2643;p186"/>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4" name="Google Shape;2644;p186"/>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5" name="Google Shape;2645;p186"/>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6" name="Google Shape;2646;p186"/>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7" name="Google Shape;2647;p186"/>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8" name="Google Shape;2648;p186"/>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9" name="Google Shape;2649;p186"/>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0" name="Google Shape;2650;p186"/>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1" name="Google Shape;2651;p186"/>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2" name="Google Shape;2652;p186"/>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2653" name="Shape 2653"/>
        <p:cNvGrpSpPr/>
        <p:nvPr/>
      </p:nvGrpSpPr>
      <p:grpSpPr>
        <a:xfrm>
          <a:off x="0" y="0"/>
          <a:ext cx="0" cy="0"/>
          <a:chOff x="0" y="0"/>
          <a:chExt cx="0" cy="0"/>
        </a:xfrm>
      </p:grpSpPr>
      <p:sp>
        <p:nvSpPr>
          <p:cNvPr id="2654" name="Google Shape;2654;p18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5" name="Google Shape;2655;p18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6" name="Google Shape;2656;p187"/>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57" name="Google Shape;2657;p187"/>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58" name="Google Shape;2658;p187"/>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59" name="Google Shape;2659;p187"/>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0" name="Google Shape;2660;p187"/>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1" name="Google Shape;2661;p187"/>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2" name="Google Shape;2662;p187"/>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3" name="Google Shape;2663;p187"/>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4" name="Google Shape;2664;p187"/>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5" name="Google Shape;2665;p187"/>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6" name="Google Shape;2666;p187"/>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7" name="Google Shape;2667;p187"/>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8" name="Google Shape;2668;p187"/>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9" name="Google Shape;2669;p187"/>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0" name="Google Shape;2670;p187"/>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1" name="Google Shape;2671;p187"/>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2" name="Google Shape;2672;p187"/>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3" name="Google Shape;2673;p187"/>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4" name="Google Shape;2674;p187"/>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5" name="Google Shape;2675;p187"/>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76" name="Google Shape;2676;p187"/>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77" name="Google Shape;2677;p187"/>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2678" name="Google Shape;2678;p187"/>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2679" name="Google Shape;2679;p187"/>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2680" name="Google Shape;2680;p187"/>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1" name="Google Shape;2681;p187"/>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2" name="Google Shape;2682;p187"/>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3" name="Google Shape;2683;p187"/>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4" name="Google Shape;2684;p187"/>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5" name="Google Shape;2685;p187"/>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6" name="Google Shape;2686;p187"/>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7" name="Google Shape;2687;p187"/>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8" name="Google Shape;2688;p187"/>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9" name="Google Shape;2689;p187"/>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2690" name="Shape 2690"/>
        <p:cNvGrpSpPr/>
        <p:nvPr/>
      </p:nvGrpSpPr>
      <p:grpSpPr>
        <a:xfrm>
          <a:off x="0" y="0"/>
          <a:ext cx="0" cy="0"/>
          <a:chOff x="0" y="0"/>
          <a:chExt cx="0" cy="0"/>
        </a:xfrm>
      </p:grpSpPr>
      <p:sp>
        <p:nvSpPr>
          <p:cNvPr id="2691" name="Google Shape;2691;p18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2" name="Google Shape;2692;p18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3" name="Google Shape;2693;p188"/>
          <p:cNvSpPr/>
          <p:nvPr/>
        </p:nvSpPr>
        <p:spPr>
          <a:xfrm>
            <a:off x="4063907" y="3314102"/>
            <a:ext cx="7291447"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94" name="Google Shape;2694;p188"/>
          <p:cNvSpPr/>
          <p:nvPr/>
        </p:nvSpPr>
        <p:spPr>
          <a:xfrm>
            <a:off x="3319858" y="5089531"/>
            <a:ext cx="8035496"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95" name="Google Shape;2695;p188"/>
          <p:cNvSpPr/>
          <p:nvPr/>
        </p:nvSpPr>
        <p:spPr>
          <a:xfrm>
            <a:off x="3319858" y="1536102"/>
            <a:ext cx="8035497"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96" name="Google Shape;2696;p188"/>
          <p:cNvSpPr/>
          <p:nvPr/>
        </p:nvSpPr>
        <p:spPr>
          <a:xfrm>
            <a:off x="3122973" y="1174236"/>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7" name="Google Shape;2697;p188"/>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8" name="Google Shape;2698;p188"/>
          <p:cNvSpPr/>
          <p:nvPr/>
        </p:nvSpPr>
        <p:spPr>
          <a:xfrm>
            <a:off x="3115053" y="4767518"/>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9" name="Google Shape;2699;p188"/>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0" name="Google Shape;2700;p188"/>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1" name="Google Shape;2701;p188"/>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2" name="Google Shape;2702;p188"/>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3" name="Google Shape;2703;p188"/>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4" name="Google Shape;2704;p188"/>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5" name="Google Shape;2705;p188"/>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6" name="Google Shape;2706;p188"/>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7" name="Google Shape;2707;p188"/>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8" name="Google Shape;2708;p188"/>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9" name="Google Shape;2709;p188"/>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0" name="Google Shape;2710;p188"/>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1" name="Google Shape;2711;p188"/>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12" name="Google Shape;2712;p188"/>
          <p:cNvSpPr/>
          <p:nvPr/>
        </p:nvSpPr>
        <p:spPr>
          <a:xfrm>
            <a:off x="10789182"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13" name="Google Shape;2713;p188"/>
          <p:cNvSpPr/>
          <p:nvPr/>
        </p:nvSpPr>
        <p:spPr>
          <a:xfrm>
            <a:off x="10835834"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14" name="Google Shape;2714;p188"/>
          <p:cNvSpPr/>
          <p:nvPr/>
        </p:nvSpPr>
        <p:spPr>
          <a:xfrm>
            <a:off x="10807846"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15" name="Google Shape;2715;p188"/>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6" name="Google Shape;2716;p188"/>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7" name="Google Shape;2717;p188"/>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8" name="Google Shape;2718;p188"/>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9" name="Google Shape;2719;p188"/>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0" name="Google Shape;2720;p188"/>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1" name="Google Shape;2721;p188"/>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2722" name="Shape 2722"/>
        <p:cNvGrpSpPr/>
        <p:nvPr/>
      </p:nvGrpSpPr>
      <p:grpSpPr>
        <a:xfrm>
          <a:off x="0" y="0"/>
          <a:ext cx="0" cy="0"/>
          <a:chOff x="0" y="0"/>
          <a:chExt cx="0" cy="0"/>
        </a:xfrm>
      </p:grpSpPr>
      <p:sp>
        <p:nvSpPr>
          <p:cNvPr id="2723" name="Google Shape;2723;p18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4" name="Google Shape;2724;p18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5" name="Google Shape;2725;p189"/>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6" name="Google Shape;2726;p189"/>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7" name="Google Shape;2727;p189"/>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8" name="Google Shape;2728;p189"/>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9" name="Google Shape;2729;p189"/>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0" name="Google Shape;2730;p189"/>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731" name="Google Shape;2731;p189"/>
          <p:cNvCxnSpPr>
            <a:stCxn id="2726" idx="7"/>
            <a:endCxn id="2728"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2732" name="Google Shape;2732;p189"/>
          <p:cNvCxnSpPr>
            <a:stCxn id="2727" idx="6"/>
            <a:endCxn id="2729"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2733" name="Google Shape;2733;p189"/>
          <p:cNvCxnSpPr>
            <a:stCxn id="2725" idx="5"/>
            <a:endCxn id="2730"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2734" name="Google Shape;2734;p189"/>
          <p:cNvGrpSpPr/>
          <p:nvPr/>
        </p:nvGrpSpPr>
        <p:grpSpPr>
          <a:xfrm>
            <a:off x="5341666" y="2761885"/>
            <a:ext cx="6334396" cy="1721524"/>
            <a:chOff x="4668125" y="3006439"/>
            <a:chExt cx="7007937" cy="1721524"/>
          </a:xfrm>
        </p:grpSpPr>
        <p:cxnSp>
          <p:nvCxnSpPr>
            <p:cNvPr id="2735" name="Google Shape;2735;p189"/>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2736" name="Google Shape;2736;p189"/>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2737" name="Google Shape;2737;p189"/>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738" name="Google Shape;2738;p189"/>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739" name="Google Shape;2739;p189"/>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740" name="Google Shape;2740;p189"/>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1" name="Google Shape;2741;p189"/>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2" name="Google Shape;2742;p189"/>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3" name="Google Shape;2743;p189"/>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4" name="Google Shape;2744;p189"/>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5" name="Google Shape;2745;p189"/>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6" name="Google Shape;2746;p189"/>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7" name="Google Shape;2747;p189"/>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8" name="Google Shape;2748;p189"/>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9" name="Google Shape;2749;p189"/>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0" name="Google Shape;2750;p189"/>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1" name="Google Shape;2751;p189"/>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2" name="Google Shape;2752;p189"/>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2753" name="Shape 2753"/>
        <p:cNvGrpSpPr/>
        <p:nvPr/>
      </p:nvGrpSpPr>
      <p:grpSpPr>
        <a:xfrm>
          <a:off x="0" y="0"/>
          <a:ext cx="0" cy="0"/>
          <a:chOff x="0" y="0"/>
          <a:chExt cx="0" cy="0"/>
        </a:xfrm>
      </p:grpSpPr>
      <p:sp>
        <p:nvSpPr>
          <p:cNvPr id="2754" name="Google Shape;2754;p190"/>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5" name="Google Shape;2755;p190"/>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6" name="Google Shape;2756;p190"/>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7" name="Google Shape;2757;p190"/>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8" name="Google Shape;2758;p19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59" name="Google Shape;2759;p19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0" name="Google Shape;2760;p190"/>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1" name="Google Shape;2761;p190"/>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2" name="Google Shape;2762;p190"/>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3" name="Google Shape;2763;p190"/>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4" name="Google Shape;2764;p190"/>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5" name="Google Shape;2765;p190"/>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6" name="Google Shape;2766;p190"/>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7" name="Google Shape;2767;p190"/>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8" name="Google Shape;2768;p190"/>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9" name="Google Shape;2769;p190"/>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0" name="Google Shape;2770;p190"/>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1" name="Google Shape;2771;p190"/>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2" name="Google Shape;2772;p190"/>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3" name="Google Shape;2773;p190"/>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4" name="Google Shape;2774;p190"/>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5" name="Google Shape;2775;p190"/>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bjectives">
  <p:cSld name="5_Objectives">
    <p:spTree>
      <p:nvGrpSpPr>
        <p:cNvPr id="2776" name="Shape 2776"/>
        <p:cNvGrpSpPr/>
        <p:nvPr/>
      </p:nvGrpSpPr>
      <p:grpSpPr>
        <a:xfrm>
          <a:off x="0" y="0"/>
          <a:ext cx="0" cy="0"/>
          <a:chOff x="0" y="0"/>
          <a:chExt cx="0" cy="0"/>
        </a:xfrm>
      </p:grpSpPr>
      <p:sp>
        <p:nvSpPr>
          <p:cNvPr id="2777" name="Google Shape;2777;p191"/>
          <p:cNvSpPr/>
          <p:nvPr/>
        </p:nvSpPr>
        <p:spPr>
          <a:xfrm>
            <a:off x="8092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8" name="Google Shape;2778;p191"/>
          <p:cNvSpPr/>
          <p:nvPr/>
        </p:nvSpPr>
        <p:spPr>
          <a:xfrm>
            <a:off x="3655371" y="1404574"/>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9" name="Google Shape;2779;p191"/>
          <p:cNvSpPr/>
          <p:nvPr/>
        </p:nvSpPr>
        <p:spPr>
          <a:xfrm>
            <a:off x="64148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0" name="Google Shape;2780;p191"/>
          <p:cNvSpPr/>
          <p:nvPr/>
        </p:nvSpPr>
        <p:spPr>
          <a:xfrm>
            <a:off x="9260971" y="1387177"/>
            <a:ext cx="2077788" cy="2347158"/>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1" name="Google Shape;2781;p19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82" name="Google Shape;2782;p19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3" name="Google Shape;2783;p191"/>
          <p:cNvSpPr/>
          <p:nvPr>
            <p:ph idx="1" type="body"/>
          </p:nvPr>
        </p:nvSpPr>
        <p:spPr>
          <a:xfrm>
            <a:off x="3984686" y="1726520"/>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4" name="Google Shape;2784;p191"/>
          <p:cNvSpPr/>
          <p:nvPr>
            <p:ph idx="2" type="body"/>
          </p:nvPr>
        </p:nvSpPr>
        <p:spPr>
          <a:xfrm>
            <a:off x="3921798" y="1825670"/>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5" name="Google Shape;2785;p191"/>
          <p:cNvSpPr/>
          <p:nvPr>
            <p:ph idx="3" type="body"/>
          </p:nvPr>
        </p:nvSpPr>
        <p:spPr>
          <a:xfrm>
            <a:off x="1133088"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6" name="Google Shape;2786;p191"/>
          <p:cNvSpPr/>
          <p:nvPr>
            <p:ph idx="4" type="body"/>
          </p:nvPr>
        </p:nvSpPr>
        <p:spPr>
          <a:xfrm>
            <a:off x="1078858" y="1808273"/>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7" name="Google Shape;2787;p191"/>
          <p:cNvSpPr/>
          <p:nvPr>
            <p:ph idx="5" type="body"/>
          </p:nvPr>
        </p:nvSpPr>
        <p:spPr>
          <a:xfrm>
            <a:off x="6744190"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8" name="Google Shape;2788;p191"/>
          <p:cNvSpPr/>
          <p:nvPr>
            <p:ph idx="6" type="body"/>
          </p:nvPr>
        </p:nvSpPr>
        <p:spPr>
          <a:xfrm>
            <a:off x="6687355" y="1816987"/>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9" name="Google Shape;2789;p191"/>
          <p:cNvSpPr/>
          <p:nvPr>
            <p:ph idx="7" type="body"/>
          </p:nvPr>
        </p:nvSpPr>
        <p:spPr>
          <a:xfrm>
            <a:off x="9587942"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0" name="Google Shape;2790;p191"/>
          <p:cNvSpPr/>
          <p:nvPr>
            <p:ph idx="8" type="body"/>
          </p:nvPr>
        </p:nvSpPr>
        <p:spPr>
          <a:xfrm>
            <a:off x="9530555" y="1799541"/>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1" name="Google Shape;2791;p191"/>
          <p:cNvSpPr txBox="1"/>
          <p:nvPr>
            <p:ph idx="9" type="body"/>
          </p:nvPr>
        </p:nvSpPr>
        <p:spPr>
          <a:xfrm>
            <a:off x="585355"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2" name="Google Shape;2792;p191"/>
          <p:cNvSpPr txBox="1"/>
          <p:nvPr>
            <p:ph idx="13" type="body"/>
          </p:nvPr>
        </p:nvSpPr>
        <p:spPr>
          <a:xfrm>
            <a:off x="585355"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3" name="Google Shape;2793;p191"/>
          <p:cNvSpPr txBox="1"/>
          <p:nvPr>
            <p:ph idx="14" type="body"/>
          </p:nvPr>
        </p:nvSpPr>
        <p:spPr>
          <a:xfrm>
            <a:off x="3412720"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4" name="Google Shape;2794;p191"/>
          <p:cNvSpPr txBox="1"/>
          <p:nvPr>
            <p:ph idx="15" type="body"/>
          </p:nvPr>
        </p:nvSpPr>
        <p:spPr>
          <a:xfrm>
            <a:off x="3412720"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5" name="Google Shape;2795;p191"/>
          <p:cNvSpPr txBox="1"/>
          <p:nvPr>
            <p:ph idx="16" type="body"/>
          </p:nvPr>
        </p:nvSpPr>
        <p:spPr>
          <a:xfrm>
            <a:off x="6240085"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6" name="Google Shape;2796;p191"/>
          <p:cNvSpPr txBox="1"/>
          <p:nvPr>
            <p:ph idx="17" type="body"/>
          </p:nvPr>
        </p:nvSpPr>
        <p:spPr>
          <a:xfrm>
            <a:off x="6240085"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7" name="Google Shape;2797;p191"/>
          <p:cNvSpPr txBox="1"/>
          <p:nvPr>
            <p:ph idx="18" type="body"/>
          </p:nvPr>
        </p:nvSpPr>
        <p:spPr>
          <a:xfrm>
            <a:off x="9067450"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8" name="Google Shape;2798;p191"/>
          <p:cNvSpPr txBox="1"/>
          <p:nvPr>
            <p:ph idx="19" type="body"/>
          </p:nvPr>
        </p:nvSpPr>
        <p:spPr>
          <a:xfrm>
            <a:off x="9067450"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Objectives">
  <p:cSld name="6_Objectives">
    <p:spTree>
      <p:nvGrpSpPr>
        <p:cNvPr id="2799" name="Shape 2799"/>
        <p:cNvGrpSpPr/>
        <p:nvPr/>
      </p:nvGrpSpPr>
      <p:grpSpPr>
        <a:xfrm>
          <a:off x="0" y="0"/>
          <a:ext cx="0" cy="0"/>
          <a:chOff x="0" y="0"/>
          <a:chExt cx="0" cy="0"/>
        </a:xfrm>
      </p:grpSpPr>
      <p:sp>
        <p:nvSpPr>
          <p:cNvPr id="2800" name="Google Shape;2800;p19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01" name="Google Shape;2801;p19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2" name="Google Shape;2802;p192"/>
          <p:cNvSpPr txBox="1"/>
          <p:nvPr>
            <p:ph idx="1" type="body"/>
          </p:nvPr>
        </p:nvSpPr>
        <p:spPr>
          <a:xfrm>
            <a:off x="585355"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3" name="Google Shape;2803;p192"/>
          <p:cNvSpPr txBox="1"/>
          <p:nvPr>
            <p:ph idx="2" type="body"/>
          </p:nvPr>
        </p:nvSpPr>
        <p:spPr>
          <a:xfrm>
            <a:off x="585355"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4" name="Google Shape;2804;p192"/>
          <p:cNvSpPr txBox="1"/>
          <p:nvPr>
            <p:ph idx="3" type="body"/>
          </p:nvPr>
        </p:nvSpPr>
        <p:spPr>
          <a:xfrm>
            <a:off x="3412720"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5" name="Google Shape;2805;p192"/>
          <p:cNvSpPr txBox="1"/>
          <p:nvPr>
            <p:ph idx="4" type="body"/>
          </p:nvPr>
        </p:nvSpPr>
        <p:spPr>
          <a:xfrm>
            <a:off x="3412720"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6" name="Google Shape;2806;p192"/>
          <p:cNvSpPr txBox="1"/>
          <p:nvPr>
            <p:ph idx="5" type="body"/>
          </p:nvPr>
        </p:nvSpPr>
        <p:spPr>
          <a:xfrm>
            <a:off x="6240085"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7" name="Google Shape;2807;p192"/>
          <p:cNvSpPr txBox="1"/>
          <p:nvPr>
            <p:ph idx="6" type="body"/>
          </p:nvPr>
        </p:nvSpPr>
        <p:spPr>
          <a:xfrm>
            <a:off x="6240085"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8" name="Google Shape;2808;p192"/>
          <p:cNvSpPr txBox="1"/>
          <p:nvPr>
            <p:ph idx="7" type="body"/>
          </p:nvPr>
        </p:nvSpPr>
        <p:spPr>
          <a:xfrm>
            <a:off x="9067450"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9" name="Google Shape;2809;p192"/>
          <p:cNvSpPr txBox="1"/>
          <p:nvPr>
            <p:ph idx="8" type="body"/>
          </p:nvPr>
        </p:nvSpPr>
        <p:spPr>
          <a:xfrm>
            <a:off x="9067450"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2810" name="Shape 2810"/>
        <p:cNvGrpSpPr/>
        <p:nvPr/>
      </p:nvGrpSpPr>
      <p:grpSpPr>
        <a:xfrm>
          <a:off x="0" y="0"/>
          <a:ext cx="0" cy="0"/>
          <a:chOff x="0" y="0"/>
          <a:chExt cx="0" cy="0"/>
        </a:xfrm>
      </p:grpSpPr>
      <p:sp>
        <p:nvSpPr>
          <p:cNvPr id="2811" name="Google Shape;2811;p19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2" name="Google Shape;2812;p19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3" name="Google Shape;2813;p193"/>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4" name="Google Shape;2814;p193"/>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5" name="Google Shape;2815;p193"/>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6" name="Google Shape;2816;p193"/>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7" name="Google Shape;2817;p193"/>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8" name="Google Shape;2818;p193"/>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9" name="Google Shape;2819;p193"/>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0" name="Google Shape;2820;p193"/>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1" name="Google Shape;2821;p193"/>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2" name="Google Shape;2822;p193"/>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2823" name="Shape 2823"/>
        <p:cNvGrpSpPr/>
        <p:nvPr/>
      </p:nvGrpSpPr>
      <p:grpSpPr>
        <a:xfrm>
          <a:off x="0" y="0"/>
          <a:ext cx="0" cy="0"/>
          <a:chOff x="0" y="0"/>
          <a:chExt cx="0" cy="0"/>
        </a:xfrm>
      </p:grpSpPr>
      <p:sp>
        <p:nvSpPr>
          <p:cNvPr id="2824" name="Google Shape;2824;p194"/>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5" name="Google Shape;2825;p194"/>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6" name="Google Shape;2826;p194"/>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27" name="Google Shape;2827;p194"/>
          <p:cNvGrpSpPr/>
          <p:nvPr/>
        </p:nvGrpSpPr>
        <p:grpSpPr>
          <a:xfrm>
            <a:off x="940561" y="2162360"/>
            <a:ext cx="4049937" cy="2542738"/>
            <a:chOff x="940561" y="1812131"/>
            <a:chExt cx="4049937" cy="2542738"/>
          </a:xfrm>
        </p:grpSpPr>
        <p:sp>
          <p:nvSpPr>
            <p:cNvPr id="2828" name="Google Shape;2828;p194"/>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29" name="Google Shape;2829;p194"/>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30" name="Google Shape;2830;p194"/>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2831" name="Google Shape;2831;p194"/>
          <p:cNvGrpSpPr/>
          <p:nvPr/>
        </p:nvGrpSpPr>
        <p:grpSpPr>
          <a:xfrm>
            <a:off x="7204565" y="2162360"/>
            <a:ext cx="4049937" cy="2542738"/>
            <a:chOff x="7204565" y="2322318"/>
            <a:chExt cx="4049937" cy="2542738"/>
          </a:xfrm>
        </p:grpSpPr>
        <p:sp>
          <p:nvSpPr>
            <p:cNvPr id="2832" name="Google Shape;2832;p194"/>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833" name="Google Shape;2833;p194"/>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834" name="Google Shape;2834;p194"/>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2835" name="Google Shape;2835;p194"/>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2836" name="Google Shape;2836;p194"/>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2837" name="Google Shape;2837;p194"/>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38" name="Google Shape;2838;p194"/>
          <p:cNvGrpSpPr/>
          <p:nvPr/>
        </p:nvGrpSpPr>
        <p:grpSpPr>
          <a:xfrm>
            <a:off x="517952" y="2079340"/>
            <a:ext cx="839091" cy="839091"/>
            <a:chOff x="9277350" y="-850900"/>
            <a:chExt cx="1243118" cy="1243118"/>
          </a:xfrm>
        </p:grpSpPr>
        <p:sp>
          <p:nvSpPr>
            <p:cNvPr id="2839" name="Google Shape;2839;p19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40" name="Google Shape;2840;p194"/>
            <p:cNvGrpSpPr/>
            <p:nvPr/>
          </p:nvGrpSpPr>
          <p:grpSpPr>
            <a:xfrm>
              <a:off x="9499624" y="-628626"/>
              <a:ext cx="798571" cy="798571"/>
              <a:chOff x="8559800" y="-698500"/>
              <a:chExt cx="558800" cy="558800"/>
            </a:xfrm>
          </p:grpSpPr>
          <p:sp>
            <p:nvSpPr>
              <p:cNvPr id="2841" name="Google Shape;2841;p19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2" name="Google Shape;2842;p19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843" name="Google Shape;2843;p194"/>
          <p:cNvGrpSpPr/>
          <p:nvPr/>
        </p:nvGrpSpPr>
        <p:grpSpPr>
          <a:xfrm>
            <a:off x="517952" y="3001484"/>
            <a:ext cx="839091" cy="839091"/>
            <a:chOff x="9277350" y="-850900"/>
            <a:chExt cx="1243118" cy="1243118"/>
          </a:xfrm>
        </p:grpSpPr>
        <p:sp>
          <p:nvSpPr>
            <p:cNvPr id="2844" name="Google Shape;2844;p19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45" name="Google Shape;2845;p194"/>
            <p:cNvGrpSpPr/>
            <p:nvPr/>
          </p:nvGrpSpPr>
          <p:grpSpPr>
            <a:xfrm>
              <a:off x="9499624" y="-628626"/>
              <a:ext cx="798571" cy="798571"/>
              <a:chOff x="8559800" y="-698500"/>
              <a:chExt cx="558800" cy="558800"/>
            </a:xfrm>
          </p:grpSpPr>
          <p:sp>
            <p:nvSpPr>
              <p:cNvPr id="2846" name="Google Shape;2846;p19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7" name="Google Shape;2847;p19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848" name="Google Shape;2848;p194"/>
          <p:cNvGrpSpPr/>
          <p:nvPr/>
        </p:nvGrpSpPr>
        <p:grpSpPr>
          <a:xfrm>
            <a:off x="517952" y="3923628"/>
            <a:ext cx="839091" cy="839091"/>
            <a:chOff x="9277350" y="-850900"/>
            <a:chExt cx="1243118" cy="1243118"/>
          </a:xfrm>
        </p:grpSpPr>
        <p:sp>
          <p:nvSpPr>
            <p:cNvPr id="2849" name="Google Shape;2849;p19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50" name="Google Shape;2850;p194"/>
            <p:cNvGrpSpPr/>
            <p:nvPr/>
          </p:nvGrpSpPr>
          <p:grpSpPr>
            <a:xfrm>
              <a:off x="9499624" y="-628626"/>
              <a:ext cx="798571" cy="798571"/>
              <a:chOff x="8559800" y="-698500"/>
              <a:chExt cx="558800" cy="558800"/>
            </a:xfrm>
          </p:grpSpPr>
          <p:sp>
            <p:nvSpPr>
              <p:cNvPr id="2851" name="Google Shape;2851;p19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2" name="Google Shape;2852;p19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853" name="Google Shape;2853;p194"/>
          <p:cNvGrpSpPr/>
          <p:nvPr/>
        </p:nvGrpSpPr>
        <p:grpSpPr>
          <a:xfrm>
            <a:off x="4985717" y="764067"/>
            <a:ext cx="739740" cy="739740"/>
            <a:chOff x="4276786" y="1375502"/>
            <a:chExt cx="474283" cy="474283"/>
          </a:xfrm>
        </p:grpSpPr>
        <p:sp>
          <p:nvSpPr>
            <p:cNvPr id="2854" name="Google Shape;2854;p194"/>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55" name="Google Shape;2855;p194"/>
            <p:cNvGrpSpPr/>
            <p:nvPr/>
          </p:nvGrpSpPr>
          <p:grpSpPr>
            <a:xfrm>
              <a:off x="4370921" y="1480133"/>
              <a:ext cx="286013" cy="265021"/>
              <a:chOff x="2982913" y="6350"/>
              <a:chExt cx="346075" cy="320675"/>
            </a:xfrm>
          </p:grpSpPr>
          <p:sp>
            <p:nvSpPr>
              <p:cNvPr id="2856" name="Google Shape;2856;p19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57" name="Google Shape;2857;p194"/>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58" name="Google Shape;2858;p194"/>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859" name="Google Shape;2859;p194"/>
          <p:cNvGrpSpPr/>
          <p:nvPr/>
        </p:nvGrpSpPr>
        <p:grpSpPr>
          <a:xfrm>
            <a:off x="6291402" y="970744"/>
            <a:ext cx="739740" cy="739740"/>
            <a:chOff x="7393577" y="1019186"/>
            <a:chExt cx="474283" cy="474283"/>
          </a:xfrm>
        </p:grpSpPr>
        <p:sp>
          <p:nvSpPr>
            <p:cNvPr id="2860" name="Google Shape;2860;p194"/>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61" name="Google Shape;2861;p194"/>
            <p:cNvGrpSpPr/>
            <p:nvPr/>
          </p:nvGrpSpPr>
          <p:grpSpPr>
            <a:xfrm flipH="1" rot="10800000">
              <a:off x="7487712" y="1123817"/>
              <a:ext cx="286013" cy="265021"/>
              <a:chOff x="2982913" y="6350"/>
              <a:chExt cx="346075" cy="320675"/>
            </a:xfrm>
          </p:grpSpPr>
          <p:sp>
            <p:nvSpPr>
              <p:cNvPr id="2862" name="Google Shape;2862;p19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63" name="Google Shape;2863;p194"/>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64" name="Google Shape;2864;p194"/>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865" name="Google Shape;2865;p194"/>
          <p:cNvGrpSpPr/>
          <p:nvPr/>
        </p:nvGrpSpPr>
        <p:grpSpPr>
          <a:xfrm>
            <a:off x="10859614" y="2079340"/>
            <a:ext cx="839091" cy="839091"/>
            <a:chOff x="10859614" y="2160620"/>
            <a:chExt cx="839091" cy="839091"/>
          </a:xfrm>
        </p:grpSpPr>
        <p:grpSp>
          <p:nvGrpSpPr>
            <p:cNvPr id="2866" name="Google Shape;2866;p194"/>
            <p:cNvGrpSpPr/>
            <p:nvPr/>
          </p:nvGrpSpPr>
          <p:grpSpPr>
            <a:xfrm>
              <a:off x="10859614" y="2160620"/>
              <a:ext cx="839091" cy="839091"/>
              <a:chOff x="9277350" y="-850900"/>
              <a:chExt cx="1243118" cy="1243118"/>
            </a:xfrm>
          </p:grpSpPr>
          <p:sp>
            <p:nvSpPr>
              <p:cNvPr id="2867" name="Google Shape;2867;p19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8" name="Google Shape;2868;p19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69" name="Google Shape;2869;p194"/>
            <p:cNvGrpSpPr/>
            <p:nvPr/>
          </p:nvGrpSpPr>
          <p:grpSpPr>
            <a:xfrm>
              <a:off x="11160063" y="2459977"/>
              <a:ext cx="238192" cy="240377"/>
              <a:chOff x="6300788" y="2890838"/>
              <a:chExt cx="346075" cy="349250"/>
            </a:xfrm>
          </p:grpSpPr>
          <p:cxnSp>
            <p:nvCxnSpPr>
              <p:cNvPr id="2870" name="Google Shape;2870;p19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871" name="Google Shape;2871;p19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872" name="Google Shape;2872;p194"/>
          <p:cNvGrpSpPr/>
          <p:nvPr/>
        </p:nvGrpSpPr>
        <p:grpSpPr>
          <a:xfrm>
            <a:off x="10859614" y="3001484"/>
            <a:ext cx="839091" cy="839091"/>
            <a:chOff x="10859614" y="3082764"/>
            <a:chExt cx="839091" cy="839091"/>
          </a:xfrm>
        </p:grpSpPr>
        <p:grpSp>
          <p:nvGrpSpPr>
            <p:cNvPr id="2873" name="Google Shape;2873;p194"/>
            <p:cNvGrpSpPr/>
            <p:nvPr/>
          </p:nvGrpSpPr>
          <p:grpSpPr>
            <a:xfrm>
              <a:off x="10859614" y="3082764"/>
              <a:ext cx="839091" cy="839091"/>
              <a:chOff x="9277350" y="-850900"/>
              <a:chExt cx="1243118" cy="1243118"/>
            </a:xfrm>
          </p:grpSpPr>
          <p:sp>
            <p:nvSpPr>
              <p:cNvPr id="2874" name="Google Shape;2874;p19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5" name="Google Shape;2875;p19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76" name="Google Shape;2876;p194"/>
            <p:cNvGrpSpPr/>
            <p:nvPr/>
          </p:nvGrpSpPr>
          <p:grpSpPr>
            <a:xfrm>
              <a:off x="11160063" y="3382121"/>
              <a:ext cx="238192" cy="240377"/>
              <a:chOff x="6300788" y="2890838"/>
              <a:chExt cx="346075" cy="349250"/>
            </a:xfrm>
          </p:grpSpPr>
          <p:cxnSp>
            <p:nvCxnSpPr>
              <p:cNvPr id="2877" name="Google Shape;2877;p19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878" name="Google Shape;2878;p19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879" name="Google Shape;2879;p194"/>
          <p:cNvGrpSpPr/>
          <p:nvPr/>
        </p:nvGrpSpPr>
        <p:grpSpPr>
          <a:xfrm>
            <a:off x="10859614" y="3923628"/>
            <a:ext cx="839091" cy="839091"/>
            <a:chOff x="10859614" y="4004908"/>
            <a:chExt cx="839091" cy="839091"/>
          </a:xfrm>
        </p:grpSpPr>
        <p:grpSp>
          <p:nvGrpSpPr>
            <p:cNvPr id="2880" name="Google Shape;2880;p194"/>
            <p:cNvGrpSpPr/>
            <p:nvPr/>
          </p:nvGrpSpPr>
          <p:grpSpPr>
            <a:xfrm>
              <a:off x="10859614" y="4004908"/>
              <a:ext cx="839091" cy="839091"/>
              <a:chOff x="9277350" y="-850900"/>
              <a:chExt cx="1243118" cy="1243118"/>
            </a:xfrm>
          </p:grpSpPr>
          <p:sp>
            <p:nvSpPr>
              <p:cNvPr id="2881" name="Google Shape;2881;p19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2" name="Google Shape;2882;p19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83" name="Google Shape;2883;p194"/>
            <p:cNvGrpSpPr/>
            <p:nvPr/>
          </p:nvGrpSpPr>
          <p:grpSpPr>
            <a:xfrm>
              <a:off x="11160063" y="4304265"/>
              <a:ext cx="238192" cy="240377"/>
              <a:chOff x="6300788" y="2890838"/>
              <a:chExt cx="346075" cy="349250"/>
            </a:xfrm>
          </p:grpSpPr>
          <p:cxnSp>
            <p:nvCxnSpPr>
              <p:cNvPr id="2884" name="Google Shape;2884;p19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885" name="Google Shape;2885;p19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2886" name="Google Shape;2886;p194"/>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7" name="Google Shape;2887;p194"/>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8" name="Google Shape;2888;p194"/>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9" name="Google Shape;2889;p194"/>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0" name="Google Shape;2890;p194"/>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1" name="Google Shape;2891;p194"/>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2" name="Google Shape;2892;p194"/>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3" name="Google Shape;2893;p194"/>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4" name="Google Shape;2894;p194"/>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2895" name="Shape 2895"/>
        <p:cNvGrpSpPr/>
        <p:nvPr/>
      </p:nvGrpSpPr>
      <p:grpSpPr>
        <a:xfrm>
          <a:off x="0" y="0"/>
          <a:ext cx="0" cy="0"/>
          <a:chOff x="0" y="0"/>
          <a:chExt cx="0" cy="0"/>
        </a:xfrm>
      </p:grpSpPr>
      <p:sp>
        <p:nvSpPr>
          <p:cNvPr id="2896" name="Google Shape;2896;p195"/>
          <p:cNvSpPr/>
          <p:nvPr>
            <p:ph idx="2" type="pic"/>
          </p:nvPr>
        </p:nvSpPr>
        <p:spPr>
          <a:xfrm>
            <a:off x="0" y="-7067"/>
            <a:ext cx="12192000" cy="3743325"/>
          </a:xfrm>
          <a:prstGeom prst="rect">
            <a:avLst/>
          </a:prstGeom>
          <a:noFill/>
          <a:ln>
            <a:noFill/>
          </a:ln>
        </p:spPr>
      </p:sp>
      <p:sp>
        <p:nvSpPr>
          <p:cNvPr id="2897" name="Google Shape;2897;p19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8" name="Google Shape;2898;p19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9" name="Google Shape;2899;p195"/>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00" name="Google Shape;2900;p195"/>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01" name="Google Shape;2901;p195"/>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02" name="Google Shape;2902;p195"/>
          <p:cNvSpPr/>
          <p:nvPr>
            <p:ph idx="3" type="pic"/>
          </p:nvPr>
        </p:nvSpPr>
        <p:spPr>
          <a:xfrm>
            <a:off x="1612900" y="2468563"/>
            <a:ext cx="1612900" cy="1611312"/>
          </a:xfrm>
          <a:prstGeom prst="ellipse">
            <a:avLst/>
          </a:prstGeom>
          <a:noFill/>
          <a:ln>
            <a:noFill/>
          </a:ln>
        </p:spPr>
      </p:sp>
      <p:sp>
        <p:nvSpPr>
          <p:cNvPr id="2903" name="Google Shape;2903;p195"/>
          <p:cNvSpPr/>
          <p:nvPr>
            <p:ph idx="4" type="pic"/>
          </p:nvPr>
        </p:nvSpPr>
        <p:spPr>
          <a:xfrm>
            <a:off x="5067302" y="1846150"/>
            <a:ext cx="2057398" cy="2055372"/>
          </a:xfrm>
          <a:prstGeom prst="ellipse">
            <a:avLst/>
          </a:prstGeom>
          <a:noFill/>
          <a:ln>
            <a:noFill/>
          </a:ln>
        </p:spPr>
      </p:sp>
      <p:sp>
        <p:nvSpPr>
          <p:cNvPr id="2904" name="Google Shape;2904;p195"/>
          <p:cNvSpPr/>
          <p:nvPr>
            <p:ph idx="5" type="pic"/>
          </p:nvPr>
        </p:nvSpPr>
        <p:spPr>
          <a:xfrm>
            <a:off x="8966200" y="2468264"/>
            <a:ext cx="1612900" cy="1611312"/>
          </a:xfrm>
          <a:prstGeom prst="ellipse">
            <a:avLst/>
          </a:prstGeom>
          <a:noFill/>
          <a:ln>
            <a:noFill/>
          </a:ln>
        </p:spPr>
      </p:sp>
      <p:sp>
        <p:nvSpPr>
          <p:cNvPr id="2905" name="Google Shape;2905;p195"/>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6" name="Google Shape;2906;p195"/>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7" name="Google Shape;2907;p195"/>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8" name="Google Shape;2908;p195"/>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9" name="Google Shape;2909;p195"/>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0" name="Google Shape;2910;p195"/>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129" name="Shape 129"/>
        <p:cNvGrpSpPr/>
        <p:nvPr/>
      </p:nvGrpSpPr>
      <p:grpSpPr>
        <a:xfrm>
          <a:off x="0" y="0"/>
          <a:ext cx="0" cy="0"/>
          <a:chOff x="0" y="0"/>
          <a:chExt cx="0" cy="0"/>
        </a:xfrm>
      </p:grpSpPr>
      <p:sp>
        <p:nvSpPr>
          <p:cNvPr id="130" name="Google Shape;130;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2911" name="Shape 2911"/>
        <p:cNvGrpSpPr/>
        <p:nvPr/>
      </p:nvGrpSpPr>
      <p:grpSpPr>
        <a:xfrm>
          <a:off x="0" y="0"/>
          <a:ext cx="0" cy="0"/>
          <a:chOff x="0" y="0"/>
          <a:chExt cx="0" cy="0"/>
        </a:xfrm>
      </p:grpSpPr>
      <p:sp>
        <p:nvSpPr>
          <p:cNvPr id="2912" name="Google Shape;2912;p196"/>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3" name="Google Shape;2913;p196"/>
          <p:cNvSpPr/>
          <p:nvPr>
            <p:ph idx="2" type="pic"/>
          </p:nvPr>
        </p:nvSpPr>
        <p:spPr>
          <a:xfrm>
            <a:off x="1352048" y="-5702531"/>
            <a:ext cx="12192003" cy="12181139"/>
          </a:xfrm>
          <a:prstGeom prst="ellipse">
            <a:avLst/>
          </a:prstGeom>
          <a:noFill/>
          <a:ln>
            <a:noFill/>
          </a:ln>
        </p:spPr>
      </p:sp>
      <p:sp>
        <p:nvSpPr>
          <p:cNvPr id="2914" name="Google Shape;2914;p19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5" name="Google Shape;2915;p196"/>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16" name="Google Shape;2916;p196"/>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917" name="Google Shape;2917;p196"/>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8" name="Google Shape;2918;p196"/>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9" name="Google Shape;2919;p196"/>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0" name="Google Shape;2920;p196"/>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21" name="Google Shape;2921;p196"/>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2" name="Google Shape;2922;p196"/>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3" name="Google Shape;2923;p196"/>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4" name="Google Shape;2924;p196"/>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5" name="Google Shape;2925;p196"/>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26" name="Google Shape;2926;p196"/>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7" name="Google Shape;2927;p196"/>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8" name="Google Shape;2928;p196"/>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9" name="Google Shape;2929;p196"/>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0" name="Google Shape;2930;p196"/>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31" name="Google Shape;2931;p196"/>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2" name="Google Shape;2932;p196"/>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3" name="Google Shape;2933;p196"/>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4" name="Google Shape;2934;p196"/>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5" name="Google Shape;2935;p196"/>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36" name="Google Shape;2936;p196"/>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2937" name="Shape 2937"/>
        <p:cNvGrpSpPr/>
        <p:nvPr/>
      </p:nvGrpSpPr>
      <p:grpSpPr>
        <a:xfrm>
          <a:off x="0" y="0"/>
          <a:ext cx="0" cy="0"/>
          <a:chOff x="0" y="0"/>
          <a:chExt cx="0" cy="0"/>
        </a:xfrm>
      </p:grpSpPr>
      <p:pic>
        <p:nvPicPr>
          <p:cNvPr id="2938" name="Google Shape;2938;p197"/>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2939" name="Google Shape;2939;p19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0" name="Google Shape;2940;p197"/>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1" name="Google Shape;2941;p197"/>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2" name="Google Shape;2942;p197"/>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3" name="Google Shape;2943;p197"/>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4" name="Google Shape;2944;p197"/>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5" name="Google Shape;2945;p197"/>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6" name="Google Shape;2946;p197"/>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7" name="Google Shape;2947;p197"/>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8" name="Google Shape;2948;p197"/>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9" name="Google Shape;2949;p197"/>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0" name="Google Shape;2950;p197"/>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1" name="Google Shape;2951;p197"/>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2" name="Google Shape;2952;p197"/>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3" name="Google Shape;2953;p197"/>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4" name="Google Shape;2954;p197"/>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5" name="Google Shape;2955;p197"/>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6" name="Google Shape;2956;p197"/>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7" name="Google Shape;2957;p197"/>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8" name="Google Shape;2958;p197"/>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9" name="Google Shape;2959;p197"/>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0" name="Google Shape;2960;p197"/>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61" name="Google Shape;2961;p197"/>
          <p:cNvSpPr/>
          <p:nvPr>
            <p:ph idx="17" type="pic"/>
          </p:nvPr>
        </p:nvSpPr>
        <p:spPr>
          <a:xfrm>
            <a:off x="4918662" y="2520431"/>
            <a:ext cx="2382838" cy="2382838"/>
          </a:xfrm>
          <a:prstGeom prst="ellipse">
            <a:avLst/>
          </a:prstGeom>
          <a:noFill/>
          <a:ln>
            <a:noFill/>
          </a:ln>
        </p:spPr>
      </p:sp>
      <p:sp>
        <p:nvSpPr>
          <p:cNvPr id="2962" name="Google Shape;2962;p197"/>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3" name="Google Shape;2963;p197"/>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4" name="Google Shape;2964;p197"/>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2965" name="Shape 2965"/>
        <p:cNvGrpSpPr/>
        <p:nvPr/>
      </p:nvGrpSpPr>
      <p:grpSpPr>
        <a:xfrm>
          <a:off x="0" y="0"/>
          <a:ext cx="0" cy="0"/>
          <a:chOff x="0" y="0"/>
          <a:chExt cx="0" cy="0"/>
        </a:xfrm>
      </p:grpSpPr>
      <p:sp>
        <p:nvSpPr>
          <p:cNvPr id="2966" name="Google Shape;2966;p198"/>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7" name="Google Shape;2967;p198"/>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8" name="Google Shape;2968;p198"/>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9" name="Google Shape;2969;p198"/>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0" name="Google Shape;2970;p198"/>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1" name="Google Shape;2971;p198"/>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2" name="Google Shape;2972;p198"/>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3" name="Google Shape;2973;p198"/>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4" name="Google Shape;2974;p198"/>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5" name="Google Shape;2975;p198"/>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6" name="Google Shape;2976;p198"/>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7" name="Google Shape;2977;p198"/>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8" name="Google Shape;2978;p198"/>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9" name="Google Shape;2979;p198"/>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0" name="Google Shape;2980;p198"/>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81" name="Google Shape;2981;p198"/>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2" name="Google Shape;2982;p198"/>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3" name="Google Shape;2983;p198"/>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4" name="Google Shape;2984;p198"/>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5" name="Google Shape;2985;p198"/>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6" name="Google Shape;2986;p198"/>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7" name="Google Shape;2987;p198"/>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2988" name="Shape 2988"/>
        <p:cNvGrpSpPr/>
        <p:nvPr/>
      </p:nvGrpSpPr>
      <p:grpSpPr>
        <a:xfrm>
          <a:off x="0" y="0"/>
          <a:ext cx="0" cy="0"/>
          <a:chOff x="0" y="0"/>
          <a:chExt cx="0" cy="0"/>
        </a:xfrm>
      </p:grpSpPr>
      <p:sp>
        <p:nvSpPr>
          <p:cNvPr id="2989" name="Google Shape;2989;p199"/>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90" name="Google Shape;2990;p199"/>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91" name="Google Shape;2991;p199"/>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2" name="Google Shape;2992;p199"/>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93" name="Google Shape;2993;p199"/>
          <p:cNvCxnSpPr>
            <a:endCxn id="2994"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995" name="Google Shape;2995;p199"/>
          <p:cNvCxnSpPr/>
          <p:nvPr/>
        </p:nvCxnSpPr>
        <p:spPr>
          <a:xfrm rot="10800000">
            <a:off x="3397660" y="2558143"/>
            <a:ext cx="1673091" cy="870856"/>
          </a:xfrm>
          <a:prstGeom prst="straightConnector1">
            <a:avLst/>
          </a:prstGeom>
          <a:noFill/>
          <a:ln cap="flat" cmpd="sng" w="12700">
            <a:solidFill>
              <a:schemeClr val="dk2"/>
            </a:solidFill>
            <a:prstDash val="solid"/>
            <a:miter lim="800000"/>
            <a:headEnd len="sm" w="sm" type="none"/>
            <a:tailEnd len="sm" w="sm" type="none"/>
          </a:ln>
        </p:spPr>
      </p:cxnSp>
      <p:cxnSp>
        <p:nvCxnSpPr>
          <p:cNvPr id="2996" name="Google Shape;2996;p199"/>
          <p:cNvCxnSpPr>
            <a:stCxn id="2997"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2998" name="Google Shape;2998;p199"/>
          <p:cNvCxnSpPr>
            <a:stCxn id="2999"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000" name="Google Shape;3000;p199"/>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1" name="Google Shape;3001;p199"/>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9" name="Google Shape;2999;p199"/>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4" name="Google Shape;2994;p199"/>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7" name="Google Shape;2997;p199"/>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2" name="Google Shape;3002;p199"/>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3" name="Google Shape;3003;p199"/>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4" name="Google Shape;3004;p199"/>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5" name="Google Shape;3005;p199"/>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6" name="Google Shape;3006;p199"/>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7" name="Google Shape;3007;p199"/>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8" name="Google Shape;3008;p199"/>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9" name="Google Shape;3009;p199"/>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0" name="Google Shape;3010;p199"/>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3011" name="Shape 3011"/>
        <p:cNvGrpSpPr/>
        <p:nvPr/>
      </p:nvGrpSpPr>
      <p:grpSpPr>
        <a:xfrm>
          <a:off x="0" y="0"/>
          <a:ext cx="0" cy="0"/>
          <a:chOff x="0" y="0"/>
          <a:chExt cx="0" cy="0"/>
        </a:xfrm>
      </p:grpSpPr>
      <p:sp>
        <p:nvSpPr>
          <p:cNvPr id="3012" name="Google Shape;3012;p200"/>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3" name="Google Shape;3013;p20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4" name="Google Shape;3014;p20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5" name="Google Shape;3015;p200"/>
          <p:cNvSpPr/>
          <p:nvPr>
            <p:ph idx="2" type="pic"/>
          </p:nvPr>
        </p:nvSpPr>
        <p:spPr>
          <a:xfrm>
            <a:off x="0" y="1442806"/>
            <a:ext cx="12192000" cy="1438508"/>
          </a:xfrm>
          <a:prstGeom prst="rect">
            <a:avLst/>
          </a:prstGeom>
          <a:solidFill>
            <a:srgbClr val="202021">
              <a:alpha val="49803"/>
            </a:srgbClr>
          </a:solidFill>
          <a:ln>
            <a:noFill/>
          </a:ln>
        </p:spPr>
      </p:sp>
      <p:sp>
        <p:nvSpPr>
          <p:cNvPr id="3016" name="Google Shape;3016;p200"/>
          <p:cNvSpPr/>
          <p:nvPr>
            <p:ph idx="3" type="pic"/>
          </p:nvPr>
        </p:nvSpPr>
        <p:spPr>
          <a:xfrm>
            <a:off x="0" y="3065994"/>
            <a:ext cx="12192000" cy="1438508"/>
          </a:xfrm>
          <a:prstGeom prst="rect">
            <a:avLst/>
          </a:prstGeom>
          <a:solidFill>
            <a:srgbClr val="202021">
              <a:alpha val="49803"/>
            </a:srgbClr>
          </a:solidFill>
          <a:ln>
            <a:noFill/>
          </a:ln>
        </p:spPr>
      </p:sp>
      <p:sp>
        <p:nvSpPr>
          <p:cNvPr id="3017" name="Google Shape;3017;p200"/>
          <p:cNvSpPr/>
          <p:nvPr>
            <p:ph idx="4" type="pic"/>
          </p:nvPr>
        </p:nvSpPr>
        <p:spPr>
          <a:xfrm>
            <a:off x="0" y="4688736"/>
            <a:ext cx="12192000" cy="1438508"/>
          </a:xfrm>
          <a:prstGeom prst="rect">
            <a:avLst/>
          </a:prstGeom>
          <a:solidFill>
            <a:srgbClr val="202021">
              <a:alpha val="49803"/>
            </a:srgbClr>
          </a:solidFill>
          <a:ln>
            <a:noFill/>
          </a:ln>
        </p:spPr>
      </p:sp>
      <p:cxnSp>
        <p:nvCxnSpPr>
          <p:cNvPr id="3018" name="Google Shape;3018;p200"/>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19" name="Google Shape;3019;p200"/>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20" name="Google Shape;3020;p200"/>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21" name="Google Shape;3021;p200"/>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22" name="Google Shape;3022;p200"/>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23" name="Google Shape;3023;p200"/>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024" name="Google Shape;3024;p200"/>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5" name="Google Shape;3025;p200"/>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6" name="Google Shape;3026;p200"/>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7" name="Google Shape;3027;p200"/>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8" name="Google Shape;3028;p200"/>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9" name="Google Shape;3029;p200"/>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0" name="Google Shape;3030;p200"/>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1" name="Google Shape;3031;p200"/>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2" name="Google Shape;3032;p200"/>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3" name="Google Shape;3033;p200"/>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4" name="Google Shape;3034;p200"/>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5" name="Google Shape;3035;p200"/>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6" name="Google Shape;3036;p200"/>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7" name="Google Shape;3037;p200"/>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8" name="Google Shape;3038;p200"/>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9" name="Google Shape;3039;p200"/>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0" name="Google Shape;3040;p200"/>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1" name="Google Shape;3041;p200"/>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3042" name="Shape 3042"/>
        <p:cNvGrpSpPr/>
        <p:nvPr/>
      </p:nvGrpSpPr>
      <p:grpSpPr>
        <a:xfrm>
          <a:off x="0" y="0"/>
          <a:ext cx="0" cy="0"/>
          <a:chOff x="0" y="0"/>
          <a:chExt cx="0" cy="0"/>
        </a:xfrm>
      </p:grpSpPr>
      <p:sp>
        <p:nvSpPr>
          <p:cNvPr id="3043" name="Google Shape;3043;p201"/>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4" name="Google Shape;3044;p20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45" name="Google Shape;3045;p20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6" name="Google Shape;3046;p201"/>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7" name="Google Shape;3047;p201"/>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8" name="Google Shape;3048;p201"/>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9" name="Google Shape;3049;p201"/>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0" name="Google Shape;3050;p201"/>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1" name="Google Shape;3051;p201"/>
          <p:cNvSpPr/>
          <p:nvPr/>
        </p:nvSpPr>
        <p:spPr>
          <a:xfrm>
            <a:off x="6257843" y="3950017"/>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2" name="Google Shape;3052;p201"/>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053" name="Google Shape;3053;p201"/>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3054" name="Google Shape;3054;p201"/>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5" name="Google Shape;3055;p201"/>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6" name="Google Shape;3056;p201"/>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7" name="Google Shape;3057;p201"/>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8" name="Google Shape;3058;p201"/>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9" name="Google Shape;3059;p201"/>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0" name="Google Shape;3060;p201"/>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1" name="Google Shape;3061;p201"/>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2" name="Google Shape;3062;p201"/>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3" name="Google Shape;3063;p201"/>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4" name="Google Shape;3064;p201"/>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5" name="Google Shape;3065;p201"/>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6" name="Google Shape;3066;p201"/>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7" name="Google Shape;3067;p201"/>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8" name="Google Shape;3068;p201"/>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3069" name="Shape 3069"/>
        <p:cNvGrpSpPr/>
        <p:nvPr/>
      </p:nvGrpSpPr>
      <p:grpSpPr>
        <a:xfrm>
          <a:off x="0" y="0"/>
          <a:ext cx="0" cy="0"/>
          <a:chOff x="0" y="0"/>
          <a:chExt cx="0" cy="0"/>
        </a:xfrm>
      </p:grpSpPr>
      <p:sp>
        <p:nvSpPr>
          <p:cNvPr id="3070" name="Google Shape;3070;p202"/>
          <p:cNvSpPr/>
          <p:nvPr>
            <p:ph idx="2" type="pic"/>
          </p:nvPr>
        </p:nvSpPr>
        <p:spPr>
          <a:xfrm>
            <a:off x="0" y="0"/>
            <a:ext cx="4986609" cy="6858000"/>
          </a:xfrm>
          <a:prstGeom prst="rect">
            <a:avLst/>
          </a:prstGeom>
          <a:solidFill>
            <a:schemeClr val="dk2">
              <a:alpha val="74901"/>
            </a:schemeClr>
          </a:solidFill>
          <a:ln>
            <a:noFill/>
          </a:ln>
        </p:spPr>
      </p:sp>
      <p:sp>
        <p:nvSpPr>
          <p:cNvPr id="3071" name="Google Shape;3071;p202"/>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2" name="Google Shape;3072;p202"/>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3" name="Google Shape;3073;p202"/>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074" name="Google Shape;3074;p202"/>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075" name="Google Shape;3075;p202"/>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076" name="Google Shape;3076;p202"/>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077" name="Google Shape;3077;p202"/>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8" name="Google Shape;3078;p202"/>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9" name="Google Shape;3079;p202"/>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0" name="Google Shape;3080;p202"/>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1" name="Google Shape;3081;p202"/>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2" name="Google Shape;3082;p202"/>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3" name="Google Shape;3083;p202"/>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4" name="Google Shape;3084;p202"/>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5" name="Google Shape;3085;p202"/>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6" name="Google Shape;3086;p202"/>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7" name="Google Shape;3087;p202"/>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8" name="Google Shape;3088;p202"/>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9" name="Google Shape;3089;p202"/>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3090" name="Shape 3090"/>
        <p:cNvGrpSpPr/>
        <p:nvPr/>
      </p:nvGrpSpPr>
      <p:grpSpPr>
        <a:xfrm>
          <a:off x="0" y="0"/>
          <a:ext cx="0" cy="0"/>
          <a:chOff x="0" y="0"/>
          <a:chExt cx="0" cy="0"/>
        </a:xfrm>
      </p:grpSpPr>
      <p:sp>
        <p:nvSpPr>
          <p:cNvPr id="3091" name="Google Shape;3091;p203"/>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2" name="Google Shape;3092;p203"/>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3" name="Google Shape;3093;p203"/>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4" name="Google Shape;3094;p203"/>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095" name="Google Shape;3095;p203"/>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096" name="Google Shape;3096;p203"/>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097" name="Google Shape;3097;p203"/>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098" name="Google Shape;3098;p203"/>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9" name="Google Shape;3099;p203"/>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0" name="Google Shape;3100;p203"/>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1" name="Google Shape;3101;p203"/>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2" name="Google Shape;3102;p203"/>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3" name="Google Shape;3103;p203"/>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4" name="Google Shape;3104;p203"/>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5" name="Google Shape;3105;p203"/>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6" name="Google Shape;3106;p203"/>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7" name="Google Shape;3107;p203"/>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8" name="Google Shape;3108;p203"/>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9" name="Google Shape;3109;p203"/>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0" name="Google Shape;3110;p203"/>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3111" name="Google Shape;3111;p203"/>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3112" name="Shape 3112"/>
        <p:cNvGrpSpPr/>
        <p:nvPr/>
      </p:nvGrpSpPr>
      <p:grpSpPr>
        <a:xfrm>
          <a:off x="0" y="0"/>
          <a:ext cx="0" cy="0"/>
          <a:chOff x="0" y="0"/>
          <a:chExt cx="0" cy="0"/>
        </a:xfrm>
      </p:grpSpPr>
      <p:sp>
        <p:nvSpPr>
          <p:cNvPr id="3113" name="Google Shape;3113;p204"/>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114" name="Google Shape;3114;p204"/>
          <p:cNvGrpSpPr/>
          <p:nvPr/>
        </p:nvGrpSpPr>
        <p:grpSpPr>
          <a:xfrm>
            <a:off x="715600" y="2098526"/>
            <a:ext cx="6096000" cy="1723549"/>
            <a:chOff x="715600" y="2205347"/>
            <a:chExt cx="6096000" cy="1723549"/>
          </a:xfrm>
        </p:grpSpPr>
        <p:sp>
          <p:nvSpPr>
            <p:cNvPr id="3115" name="Google Shape;3115;p204"/>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116" name="Google Shape;3116;p204"/>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117" name="Google Shape;3117;p204"/>
          <p:cNvGrpSpPr/>
          <p:nvPr/>
        </p:nvGrpSpPr>
        <p:grpSpPr>
          <a:xfrm>
            <a:off x="647700" y="5924400"/>
            <a:ext cx="1951864" cy="324000"/>
            <a:chOff x="3753875" y="6160946"/>
            <a:chExt cx="1951864" cy="324000"/>
          </a:xfrm>
        </p:grpSpPr>
        <p:pic>
          <p:nvPicPr>
            <p:cNvPr id="3118" name="Google Shape;3118;p204">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119" name="Google Shape;3119;p204">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120" name="Google Shape;3120;p204">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121" name="Google Shape;3121;p204">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122" name="Google Shape;3122;p204">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123" name="Google Shape;3123;p204">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124" name="Google Shape;3124;p20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125" name="Google Shape;3125;p204"/>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3126" name="Shape 3126"/>
        <p:cNvGrpSpPr/>
        <p:nvPr/>
      </p:nvGrpSpPr>
      <p:grpSpPr>
        <a:xfrm>
          <a:off x="0" y="0"/>
          <a:ext cx="0" cy="0"/>
          <a:chOff x="0" y="0"/>
          <a:chExt cx="0" cy="0"/>
        </a:xfrm>
      </p:grpSpPr>
      <p:grpSp>
        <p:nvGrpSpPr>
          <p:cNvPr id="3127" name="Google Shape;3127;p205"/>
          <p:cNvGrpSpPr/>
          <p:nvPr/>
        </p:nvGrpSpPr>
        <p:grpSpPr>
          <a:xfrm>
            <a:off x="715600" y="2098526"/>
            <a:ext cx="6096000" cy="1723549"/>
            <a:chOff x="715600" y="2205347"/>
            <a:chExt cx="6096000" cy="1723549"/>
          </a:xfrm>
        </p:grpSpPr>
        <p:sp>
          <p:nvSpPr>
            <p:cNvPr id="3128" name="Google Shape;3128;p205"/>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3129" name="Google Shape;3129;p205"/>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130" name="Google Shape;3130;p205"/>
          <p:cNvGrpSpPr/>
          <p:nvPr/>
        </p:nvGrpSpPr>
        <p:grpSpPr>
          <a:xfrm>
            <a:off x="647700" y="5924400"/>
            <a:ext cx="1951864" cy="324000"/>
            <a:chOff x="3753875" y="6160946"/>
            <a:chExt cx="1951864" cy="324000"/>
          </a:xfrm>
        </p:grpSpPr>
        <p:pic>
          <p:nvPicPr>
            <p:cNvPr id="3131" name="Google Shape;3131;p205">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132" name="Google Shape;3132;p205">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133" name="Google Shape;3133;p205">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134" name="Google Shape;3134;p205">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135" name="Google Shape;3135;p205">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136" name="Google Shape;3136;p205">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137" name="Google Shape;3137;p205"/>
          <p:cNvSpPr/>
          <p:nvPr>
            <p:ph idx="2" type="pic"/>
          </p:nvPr>
        </p:nvSpPr>
        <p:spPr>
          <a:xfrm>
            <a:off x="4627563" y="0"/>
            <a:ext cx="7564437" cy="6858000"/>
          </a:xfrm>
          <a:prstGeom prst="rect">
            <a:avLst/>
          </a:prstGeom>
          <a:noFill/>
          <a:ln>
            <a:noFill/>
          </a:ln>
        </p:spPr>
      </p:sp>
      <p:sp>
        <p:nvSpPr>
          <p:cNvPr id="3138" name="Google Shape;3138;p205"/>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31" name="Shape 131"/>
        <p:cNvGrpSpPr/>
        <p:nvPr/>
      </p:nvGrpSpPr>
      <p:grpSpPr>
        <a:xfrm>
          <a:off x="0" y="0"/>
          <a:ext cx="0" cy="0"/>
          <a:chOff x="0" y="0"/>
          <a:chExt cx="0" cy="0"/>
        </a:xfrm>
      </p:grpSpPr>
      <p:sp>
        <p:nvSpPr>
          <p:cNvPr id="132" name="Google Shape;132;p1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33" name="Google Shape;133;p11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bg>
      <p:bgPr>
        <a:gradFill>
          <a:gsLst>
            <a:gs pos="0">
              <a:srgbClr val="8F171C"/>
            </a:gs>
            <a:gs pos="100000">
              <a:schemeClr val="dk2"/>
            </a:gs>
          </a:gsLst>
          <a:lin ang="5400000" scaled="0"/>
        </a:gradFill>
      </p:bgPr>
    </p:bg>
    <p:spTree>
      <p:nvGrpSpPr>
        <p:cNvPr id="3142" name="Shape 3142"/>
        <p:cNvGrpSpPr/>
        <p:nvPr/>
      </p:nvGrpSpPr>
      <p:grpSpPr>
        <a:xfrm>
          <a:off x="0" y="0"/>
          <a:ext cx="0" cy="0"/>
          <a:chOff x="0" y="0"/>
          <a:chExt cx="0" cy="0"/>
        </a:xfrm>
      </p:grpSpPr>
      <p:grpSp>
        <p:nvGrpSpPr>
          <p:cNvPr id="3143" name="Google Shape;3143;p51"/>
          <p:cNvGrpSpPr/>
          <p:nvPr/>
        </p:nvGrpSpPr>
        <p:grpSpPr>
          <a:xfrm>
            <a:off x="647700" y="5924400"/>
            <a:ext cx="1951864" cy="324000"/>
            <a:chOff x="3753875" y="6160946"/>
            <a:chExt cx="1951864" cy="324000"/>
          </a:xfrm>
        </p:grpSpPr>
        <p:pic>
          <p:nvPicPr>
            <p:cNvPr id="3144" name="Google Shape;3144;p51">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145" name="Google Shape;3145;p51">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146" name="Google Shape;3146;p51">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147" name="Google Shape;3147;p51">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148" name="Google Shape;3148;p51">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149" name="Google Shape;3149;p51">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150" name="Google Shape;3150;p51"/>
          <p:cNvSpPr/>
          <p:nvPr>
            <p:ph idx="2" type="pic"/>
          </p:nvPr>
        </p:nvSpPr>
        <p:spPr>
          <a:xfrm>
            <a:off x="4627563" y="0"/>
            <a:ext cx="7564437" cy="6858000"/>
          </a:xfrm>
          <a:prstGeom prst="rect">
            <a:avLst/>
          </a:prstGeom>
          <a:noFill/>
          <a:ln>
            <a:noFill/>
          </a:ln>
        </p:spPr>
      </p:sp>
      <p:sp>
        <p:nvSpPr>
          <p:cNvPr id="3151" name="Google Shape;3151;p51"/>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3152" name="Shape 3152"/>
        <p:cNvGrpSpPr/>
        <p:nvPr/>
      </p:nvGrpSpPr>
      <p:grpSpPr>
        <a:xfrm>
          <a:off x="0" y="0"/>
          <a:ext cx="0" cy="0"/>
          <a:chOff x="0" y="0"/>
          <a:chExt cx="0" cy="0"/>
        </a:xfrm>
      </p:grpSpPr>
      <p:sp>
        <p:nvSpPr>
          <p:cNvPr id="3153" name="Google Shape;3153;p5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54" name="Google Shape;3154;p5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3155" name="Google Shape;3155;p52"/>
          <p:cNvGrpSpPr/>
          <p:nvPr/>
        </p:nvGrpSpPr>
        <p:grpSpPr>
          <a:xfrm>
            <a:off x="10668000" y="304798"/>
            <a:ext cx="1179720" cy="581555"/>
            <a:chOff x="969962" y="2846965"/>
            <a:chExt cx="1740598" cy="872299"/>
          </a:xfrm>
        </p:grpSpPr>
        <p:sp>
          <p:nvSpPr>
            <p:cNvPr id="3156" name="Google Shape;3156;p52"/>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57" name="Google Shape;3157;p52"/>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58" name="Google Shape;3158;p52"/>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59" name="Google Shape;3159;p52"/>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0" name="Google Shape;3160;p52"/>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1" name="Google Shape;3161;p52"/>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2" name="Google Shape;3162;p52"/>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3" name="Google Shape;3163;p52"/>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4" name="Google Shape;3164;p52"/>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5" name="Google Shape;3165;p52"/>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6" name="Google Shape;3166;p52"/>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7" name="Google Shape;3167;p52"/>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8" name="Google Shape;3168;p52"/>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9" name="Google Shape;3169;p52"/>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0" name="Google Shape;3170;p52"/>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1" name="Google Shape;3171;p52"/>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2" name="Google Shape;3172;p52"/>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3" name="Google Shape;3173;p52"/>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4" name="Google Shape;3174;p52"/>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5" name="Google Shape;3175;p52"/>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6" name="Google Shape;3176;p52"/>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7" name="Google Shape;3177;p52"/>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78" name="Google Shape;3178;p52"/>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3179" name="Shape 3179"/>
        <p:cNvGrpSpPr/>
        <p:nvPr/>
      </p:nvGrpSpPr>
      <p:grpSpPr>
        <a:xfrm>
          <a:off x="0" y="0"/>
          <a:ext cx="0" cy="0"/>
          <a:chOff x="0" y="0"/>
          <a:chExt cx="0" cy="0"/>
        </a:xfrm>
      </p:grpSpPr>
      <p:grpSp>
        <p:nvGrpSpPr>
          <p:cNvPr id="3180" name="Google Shape;3180;p206"/>
          <p:cNvGrpSpPr/>
          <p:nvPr/>
        </p:nvGrpSpPr>
        <p:grpSpPr>
          <a:xfrm>
            <a:off x="10668000" y="304798"/>
            <a:ext cx="1179720" cy="581555"/>
            <a:chOff x="969962" y="2846965"/>
            <a:chExt cx="1740598" cy="872299"/>
          </a:xfrm>
        </p:grpSpPr>
        <p:sp>
          <p:nvSpPr>
            <p:cNvPr id="3181" name="Google Shape;3181;p206"/>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2" name="Google Shape;3182;p206"/>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3" name="Google Shape;3183;p206"/>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4" name="Google Shape;3184;p206"/>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5" name="Google Shape;3185;p206"/>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6" name="Google Shape;3186;p206"/>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7" name="Google Shape;3187;p206"/>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8" name="Google Shape;3188;p206"/>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89" name="Google Shape;3189;p206"/>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0" name="Google Shape;3190;p206"/>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1" name="Google Shape;3191;p206"/>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2" name="Google Shape;3192;p206"/>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3" name="Google Shape;3193;p206"/>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4" name="Google Shape;3194;p206"/>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5" name="Google Shape;3195;p206"/>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6" name="Google Shape;3196;p206"/>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7" name="Google Shape;3197;p206"/>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8" name="Google Shape;3198;p206"/>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99" name="Google Shape;3199;p206"/>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00" name="Google Shape;3200;p206"/>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01" name="Google Shape;3201;p206"/>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02" name="Google Shape;3202;p206"/>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03" name="Google Shape;3203;p206"/>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204" name="Google Shape;3204;p206"/>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3205" name="Google Shape;3205;p206"/>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6" name="Google Shape;3206;p206"/>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7" name="Google Shape;3207;p206"/>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208" name="Shape 3208"/>
        <p:cNvGrpSpPr/>
        <p:nvPr/>
      </p:nvGrpSpPr>
      <p:grpSpPr>
        <a:xfrm>
          <a:off x="0" y="0"/>
          <a:ext cx="0" cy="0"/>
          <a:chOff x="0" y="0"/>
          <a:chExt cx="0" cy="0"/>
        </a:xfrm>
      </p:grpSpPr>
      <p:sp>
        <p:nvSpPr>
          <p:cNvPr id="3209" name="Google Shape;3209;p207"/>
          <p:cNvSpPr/>
          <p:nvPr>
            <p:ph idx="2" type="pic"/>
          </p:nvPr>
        </p:nvSpPr>
        <p:spPr>
          <a:xfrm>
            <a:off x="380974" y="374463"/>
            <a:ext cx="8280000" cy="6120000"/>
          </a:xfrm>
          <a:prstGeom prst="rect">
            <a:avLst/>
          </a:prstGeom>
          <a:noFill/>
          <a:ln>
            <a:noFill/>
          </a:ln>
        </p:spPr>
      </p:sp>
      <p:sp>
        <p:nvSpPr>
          <p:cNvPr id="3210" name="Google Shape;3210;p207"/>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11" name="Google Shape;3211;p207"/>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2" name="Google Shape;3212;p207"/>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213" name="Google Shape;3213;p207"/>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3214" name="Google Shape;3214;p207"/>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215" name="Shape 3215"/>
        <p:cNvGrpSpPr/>
        <p:nvPr/>
      </p:nvGrpSpPr>
      <p:grpSpPr>
        <a:xfrm>
          <a:off x="0" y="0"/>
          <a:ext cx="0" cy="0"/>
          <a:chOff x="0" y="0"/>
          <a:chExt cx="0" cy="0"/>
        </a:xfrm>
      </p:grpSpPr>
      <p:sp>
        <p:nvSpPr>
          <p:cNvPr id="3216" name="Google Shape;3216;p208"/>
          <p:cNvSpPr/>
          <p:nvPr>
            <p:ph idx="2" type="pic"/>
          </p:nvPr>
        </p:nvSpPr>
        <p:spPr>
          <a:xfrm>
            <a:off x="360000" y="360000"/>
            <a:ext cx="11484000" cy="6120000"/>
          </a:xfrm>
          <a:prstGeom prst="rect">
            <a:avLst/>
          </a:prstGeom>
          <a:noFill/>
          <a:ln>
            <a:noFill/>
          </a:ln>
        </p:spPr>
      </p:sp>
      <p:sp>
        <p:nvSpPr>
          <p:cNvPr id="3217" name="Google Shape;3217;p208"/>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18" name="Google Shape;3218;p208"/>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3219" name="Google Shape;3219;p208"/>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3220" name="Shape 3220"/>
        <p:cNvGrpSpPr/>
        <p:nvPr/>
      </p:nvGrpSpPr>
      <p:grpSpPr>
        <a:xfrm>
          <a:off x="0" y="0"/>
          <a:ext cx="0" cy="0"/>
          <a:chOff x="0" y="0"/>
          <a:chExt cx="0" cy="0"/>
        </a:xfrm>
      </p:grpSpPr>
      <p:sp>
        <p:nvSpPr>
          <p:cNvPr id="3221" name="Google Shape;3221;p209"/>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222" name="Google Shape;3222;p209"/>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3223" name="Google Shape;3223;p209"/>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24" name="Google Shape;3224;p209"/>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3225" name="Shape 3225"/>
        <p:cNvGrpSpPr/>
        <p:nvPr/>
      </p:nvGrpSpPr>
      <p:grpSpPr>
        <a:xfrm>
          <a:off x="0" y="0"/>
          <a:ext cx="0" cy="0"/>
          <a:chOff x="0" y="0"/>
          <a:chExt cx="0" cy="0"/>
        </a:xfrm>
      </p:grpSpPr>
      <p:sp>
        <p:nvSpPr>
          <p:cNvPr id="3226" name="Google Shape;3226;p210"/>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7" name="Google Shape;3227;p210"/>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8" name="Google Shape;3228;p210"/>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29" name="Google Shape;3229;p210"/>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3230" name="Shape 3230"/>
        <p:cNvGrpSpPr/>
        <p:nvPr/>
      </p:nvGrpSpPr>
      <p:grpSpPr>
        <a:xfrm>
          <a:off x="0" y="0"/>
          <a:ext cx="0" cy="0"/>
          <a:chOff x="0" y="0"/>
          <a:chExt cx="0" cy="0"/>
        </a:xfrm>
      </p:grpSpPr>
      <p:sp>
        <p:nvSpPr>
          <p:cNvPr id="3231" name="Google Shape;3231;p21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232" name="Google Shape;3232;p2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33" name="Google Shape;3233;p2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3234" name="Shape 3234"/>
        <p:cNvGrpSpPr/>
        <p:nvPr/>
      </p:nvGrpSpPr>
      <p:grpSpPr>
        <a:xfrm>
          <a:off x="0" y="0"/>
          <a:ext cx="0" cy="0"/>
          <a:chOff x="0" y="0"/>
          <a:chExt cx="0" cy="0"/>
        </a:xfrm>
      </p:grpSpPr>
      <p:pic>
        <p:nvPicPr>
          <p:cNvPr id="3235" name="Google Shape;3235;p21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3236" name="Google Shape;3236;p21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37" name="Google Shape;3237;p21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38" name="Google Shape;3238;p21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3239" name="Shape 3239"/>
        <p:cNvGrpSpPr/>
        <p:nvPr/>
      </p:nvGrpSpPr>
      <p:grpSpPr>
        <a:xfrm>
          <a:off x="0" y="0"/>
          <a:ext cx="0" cy="0"/>
          <a:chOff x="0" y="0"/>
          <a:chExt cx="0" cy="0"/>
        </a:xfrm>
      </p:grpSpPr>
      <p:sp>
        <p:nvSpPr>
          <p:cNvPr id="3240" name="Google Shape;3240;p21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41" name="Google Shape;3241;p21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42" name="Google Shape;3242;p21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34" name="Shape 134"/>
        <p:cNvGrpSpPr/>
        <p:nvPr/>
      </p:nvGrpSpPr>
      <p:grpSpPr>
        <a:xfrm>
          <a:off x="0" y="0"/>
          <a:ext cx="0" cy="0"/>
          <a:chOff x="0" y="0"/>
          <a:chExt cx="0" cy="0"/>
        </a:xfrm>
      </p:grpSpPr>
      <p:sp>
        <p:nvSpPr>
          <p:cNvPr id="135" name="Google Shape;135;p112"/>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 name="Google Shape;136;p112"/>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37" name="Google Shape;137;p112"/>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38" name="Google Shape;138;p112"/>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11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112"/>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112"/>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112"/>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3243" name="Shape 3243"/>
        <p:cNvGrpSpPr/>
        <p:nvPr/>
      </p:nvGrpSpPr>
      <p:grpSpPr>
        <a:xfrm>
          <a:off x="0" y="0"/>
          <a:ext cx="0" cy="0"/>
          <a:chOff x="0" y="0"/>
          <a:chExt cx="0" cy="0"/>
        </a:xfrm>
      </p:grpSpPr>
      <p:pic>
        <p:nvPicPr>
          <p:cNvPr id="3244" name="Google Shape;3244;p21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3245" name="Google Shape;3245;p21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46" name="Google Shape;3246;p21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47" name="Google Shape;3247;p214"/>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3248" name="Shape 3248"/>
        <p:cNvGrpSpPr/>
        <p:nvPr/>
      </p:nvGrpSpPr>
      <p:grpSpPr>
        <a:xfrm>
          <a:off x="0" y="0"/>
          <a:ext cx="0" cy="0"/>
          <a:chOff x="0" y="0"/>
          <a:chExt cx="0" cy="0"/>
        </a:xfrm>
      </p:grpSpPr>
      <p:sp>
        <p:nvSpPr>
          <p:cNvPr id="3249" name="Google Shape;3249;p21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0" name="Google Shape;3250;p21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51" name="Google Shape;3251;p21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3252" name="Shape 3252"/>
        <p:cNvGrpSpPr/>
        <p:nvPr/>
      </p:nvGrpSpPr>
      <p:grpSpPr>
        <a:xfrm>
          <a:off x="0" y="0"/>
          <a:ext cx="0" cy="0"/>
          <a:chOff x="0" y="0"/>
          <a:chExt cx="0" cy="0"/>
        </a:xfrm>
      </p:grpSpPr>
      <p:sp>
        <p:nvSpPr>
          <p:cNvPr id="3253" name="Google Shape;3253;p21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254" name="Google Shape;3254;p21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5" name="Google Shape;3255;p216"/>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56" name="Google Shape;3256;p21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3257" name="Shape 3257"/>
        <p:cNvGrpSpPr/>
        <p:nvPr/>
      </p:nvGrpSpPr>
      <p:grpSpPr>
        <a:xfrm>
          <a:off x="0" y="0"/>
          <a:ext cx="0" cy="0"/>
          <a:chOff x="0" y="0"/>
          <a:chExt cx="0" cy="0"/>
        </a:xfrm>
      </p:grpSpPr>
      <p:sp>
        <p:nvSpPr>
          <p:cNvPr id="3258" name="Google Shape;3258;p21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259" name="Google Shape;3259;p21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60" name="Google Shape;3260;p217"/>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3261" name="Shape 3261"/>
        <p:cNvGrpSpPr/>
        <p:nvPr/>
      </p:nvGrpSpPr>
      <p:grpSpPr>
        <a:xfrm>
          <a:off x="0" y="0"/>
          <a:ext cx="0" cy="0"/>
          <a:chOff x="0" y="0"/>
          <a:chExt cx="0" cy="0"/>
        </a:xfrm>
      </p:grpSpPr>
      <p:sp>
        <p:nvSpPr>
          <p:cNvPr id="3262" name="Google Shape;3262;p21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263" name="Google Shape;3263;p21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64" name="Google Shape;3264;p21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3265" name="Shape 3265"/>
        <p:cNvGrpSpPr/>
        <p:nvPr/>
      </p:nvGrpSpPr>
      <p:grpSpPr>
        <a:xfrm>
          <a:off x="0" y="0"/>
          <a:ext cx="0" cy="0"/>
          <a:chOff x="0" y="0"/>
          <a:chExt cx="0" cy="0"/>
        </a:xfrm>
      </p:grpSpPr>
      <p:sp>
        <p:nvSpPr>
          <p:cNvPr id="3266" name="Google Shape;3266;p21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67" name="Google Shape;3267;p21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68" name="Google Shape;3268;p21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3269" name="Shape 3269"/>
        <p:cNvGrpSpPr/>
        <p:nvPr/>
      </p:nvGrpSpPr>
      <p:grpSpPr>
        <a:xfrm>
          <a:off x="0" y="0"/>
          <a:ext cx="0" cy="0"/>
          <a:chOff x="0" y="0"/>
          <a:chExt cx="0" cy="0"/>
        </a:xfrm>
      </p:grpSpPr>
      <p:sp>
        <p:nvSpPr>
          <p:cNvPr id="3270" name="Google Shape;3270;p2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3271" name="Shape 3271"/>
        <p:cNvGrpSpPr/>
        <p:nvPr/>
      </p:nvGrpSpPr>
      <p:grpSpPr>
        <a:xfrm>
          <a:off x="0" y="0"/>
          <a:ext cx="0" cy="0"/>
          <a:chOff x="0" y="0"/>
          <a:chExt cx="0" cy="0"/>
        </a:xfrm>
      </p:grpSpPr>
      <p:sp>
        <p:nvSpPr>
          <p:cNvPr id="3272" name="Google Shape;3272;p2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3273" name="Google Shape;3273;p22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3274" name="Shape 3274"/>
        <p:cNvGrpSpPr/>
        <p:nvPr/>
      </p:nvGrpSpPr>
      <p:grpSpPr>
        <a:xfrm>
          <a:off x="0" y="0"/>
          <a:ext cx="0" cy="0"/>
          <a:chOff x="0" y="0"/>
          <a:chExt cx="0" cy="0"/>
        </a:xfrm>
      </p:grpSpPr>
      <p:sp>
        <p:nvSpPr>
          <p:cNvPr id="3275" name="Google Shape;3275;p222"/>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76" name="Google Shape;3276;p222"/>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277" name="Google Shape;3277;p222"/>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278" name="Google Shape;3278;p222"/>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9" name="Google Shape;3279;p22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0" name="Google Shape;3280;p222"/>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1" name="Google Shape;3281;p222"/>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2" name="Google Shape;3282;p222"/>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3283" name="Shape 3283"/>
        <p:cNvGrpSpPr/>
        <p:nvPr/>
      </p:nvGrpSpPr>
      <p:grpSpPr>
        <a:xfrm>
          <a:off x="0" y="0"/>
          <a:ext cx="0" cy="0"/>
          <a:chOff x="0" y="0"/>
          <a:chExt cx="0" cy="0"/>
        </a:xfrm>
      </p:grpSpPr>
      <p:sp>
        <p:nvSpPr>
          <p:cNvPr id="3284" name="Google Shape;3284;p223"/>
          <p:cNvSpPr/>
          <p:nvPr>
            <p:ph idx="2" type="pic"/>
          </p:nvPr>
        </p:nvSpPr>
        <p:spPr>
          <a:xfrm>
            <a:off x="0" y="-7067"/>
            <a:ext cx="12192000" cy="3743325"/>
          </a:xfrm>
          <a:prstGeom prst="rect">
            <a:avLst/>
          </a:prstGeom>
          <a:noFill/>
          <a:ln>
            <a:noFill/>
          </a:ln>
        </p:spPr>
      </p:sp>
      <p:sp>
        <p:nvSpPr>
          <p:cNvPr id="3285" name="Google Shape;3285;p22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86" name="Google Shape;3286;p223"/>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87" name="Google Shape;3287;p223"/>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88" name="Google Shape;3288;p223"/>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89" name="Google Shape;3289;p223"/>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90" name="Google Shape;3290;p223"/>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91" name="Google Shape;3291;p223"/>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92" name="Google Shape;3292;p223"/>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93" name="Google Shape;3293;p223"/>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94" name="Google Shape;3294;p223"/>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295" name="Google Shape;3295;p223"/>
          <p:cNvGraphicFramePr/>
          <p:nvPr/>
        </p:nvGraphicFramePr>
        <p:xfrm>
          <a:off x="2128110" y="2485373"/>
          <a:ext cx="2283579" cy="1522386"/>
        </p:xfrm>
        <a:graphic>
          <a:graphicData uri="http://schemas.openxmlformats.org/drawingml/2006/chart">
            <c:chart r:id="rId2"/>
          </a:graphicData>
        </a:graphic>
      </p:graphicFrame>
      <p:sp>
        <p:nvSpPr>
          <p:cNvPr id="3296" name="Google Shape;3296;p223"/>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97" name="Google Shape;3297;p223"/>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298" name="Google Shape;3298;p223"/>
          <p:cNvGraphicFramePr/>
          <p:nvPr/>
        </p:nvGraphicFramePr>
        <p:xfrm>
          <a:off x="4956596" y="2485373"/>
          <a:ext cx="2283579" cy="1522386"/>
        </p:xfrm>
        <a:graphic>
          <a:graphicData uri="http://schemas.openxmlformats.org/drawingml/2006/chart">
            <c:chart r:id="rId3"/>
          </a:graphicData>
        </a:graphic>
      </p:graphicFrame>
      <p:sp>
        <p:nvSpPr>
          <p:cNvPr id="3299" name="Google Shape;3299;p223"/>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0" name="Google Shape;3300;p223"/>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301" name="Google Shape;3301;p223"/>
          <p:cNvGraphicFramePr/>
          <p:nvPr/>
        </p:nvGraphicFramePr>
        <p:xfrm>
          <a:off x="7771209" y="2472275"/>
          <a:ext cx="2283579" cy="1522386"/>
        </p:xfrm>
        <a:graphic>
          <a:graphicData uri="http://schemas.openxmlformats.org/drawingml/2006/chart">
            <c:chart r:id="rId4"/>
          </a:graphicData>
        </a:graphic>
      </p:graphicFrame>
      <p:sp>
        <p:nvSpPr>
          <p:cNvPr id="3302" name="Google Shape;3302;p223"/>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3" name="Google Shape;3303;p223"/>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4" name="Google Shape;3304;p223"/>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5" name="Google Shape;3305;p22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6" name="Google Shape;3306;p223"/>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7" name="Google Shape;3307;p223"/>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8" name="Google Shape;3308;p223"/>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9" name="Google Shape;3309;p223"/>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0" name="Google Shape;3310;p223"/>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1" name="Google Shape;3311;p223"/>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2" name="Google Shape;3312;p223"/>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3" name="Google Shape;3313;p223"/>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4" name="Google Shape;3314;p223"/>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5" name="Google Shape;3315;p223"/>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16" name="Google Shape;3316;p223"/>
          <p:cNvGraphicFramePr/>
          <p:nvPr/>
        </p:nvGraphicFramePr>
        <p:xfrm>
          <a:off x="696554" y="3246336"/>
          <a:ext cx="2283579" cy="1522386"/>
        </p:xfrm>
        <a:graphic>
          <a:graphicData uri="http://schemas.openxmlformats.org/drawingml/2006/chart">
            <c:chart r:id="rId5"/>
          </a:graphicData>
        </a:graphic>
      </p:graphicFrame>
      <p:sp>
        <p:nvSpPr>
          <p:cNvPr id="3317" name="Google Shape;3317;p223"/>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18" name="Google Shape;3318;p223"/>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19" name="Google Shape;3319;p223"/>
          <p:cNvGraphicFramePr/>
          <p:nvPr/>
        </p:nvGraphicFramePr>
        <p:xfrm>
          <a:off x="3527104" y="3184215"/>
          <a:ext cx="2283579" cy="1522386"/>
        </p:xfrm>
        <a:graphic>
          <a:graphicData uri="http://schemas.openxmlformats.org/drawingml/2006/chart">
            <c:chart r:id="rId6"/>
          </a:graphicData>
        </a:graphic>
      </p:graphicFrame>
      <p:sp>
        <p:nvSpPr>
          <p:cNvPr id="3320" name="Google Shape;3320;p223"/>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1" name="Google Shape;3321;p223"/>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22" name="Google Shape;3322;p223"/>
          <p:cNvGraphicFramePr/>
          <p:nvPr/>
        </p:nvGraphicFramePr>
        <p:xfrm>
          <a:off x="6373338" y="3195523"/>
          <a:ext cx="2283579" cy="1522386"/>
        </p:xfrm>
        <a:graphic>
          <a:graphicData uri="http://schemas.openxmlformats.org/drawingml/2006/chart">
            <c:chart r:id="rId7"/>
          </a:graphicData>
        </a:graphic>
      </p:graphicFrame>
      <p:sp>
        <p:nvSpPr>
          <p:cNvPr id="3323" name="Google Shape;3323;p223"/>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4" name="Google Shape;3324;p223"/>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25" name="Google Shape;3325;p223"/>
          <p:cNvGraphicFramePr/>
          <p:nvPr/>
        </p:nvGraphicFramePr>
        <p:xfrm>
          <a:off x="9222809" y="3173171"/>
          <a:ext cx="2283579" cy="1522386"/>
        </p:xfrm>
        <a:graphic>
          <a:graphicData uri="http://schemas.openxmlformats.org/drawingml/2006/chart">
            <c:chart r:id="rId8"/>
          </a:graphicData>
        </a:graphic>
      </p:graphicFrame>
      <p:sp>
        <p:nvSpPr>
          <p:cNvPr id="3326" name="Google Shape;3326;p223"/>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7" name="Google Shape;3327;p223"/>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43" name="Shape 143"/>
        <p:cNvGrpSpPr/>
        <p:nvPr/>
      </p:nvGrpSpPr>
      <p:grpSpPr>
        <a:xfrm>
          <a:off x="0" y="0"/>
          <a:ext cx="0" cy="0"/>
          <a:chOff x="0" y="0"/>
          <a:chExt cx="0" cy="0"/>
        </a:xfrm>
      </p:grpSpPr>
      <p:sp>
        <p:nvSpPr>
          <p:cNvPr id="144" name="Google Shape;144;p113"/>
          <p:cNvSpPr/>
          <p:nvPr>
            <p:ph idx="2" type="pic"/>
          </p:nvPr>
        </p:nvSpPr>
        <p:spPr>
          <a:xfrm>
            <a:off x="0" y="-7067"/>
            <a:ext cx="12192000" cy="3743325"/>
          </a:xfrm>
          <a:prstGeom prst="rect">
            <a:avLst/>
          </a:prstGeom>
          <a:noFill/>
          <a:ln>
            <a:noFill/>
          </a:ln>
        </p:spPr>
      </p:sp>
      <p:sp>
        <p:nvSpPr>
          <p:cNvPr id="145" name="Google Shape;145;p11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 name="Google Shape;146;p113"/>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7" name="Google Shape;147;p113"/>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8" name="Google Shape;148;p113"/>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 name="Google Shape;149;p113"/>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0" name="Google Shape;150;p113"/>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1" name="Google Shape;151;p113"/>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2" name="Google Shape;152;p113"/>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3" name="Google Shape;153;p113"/>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4" name="Google Shape;154;p113"/>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55" name="Google Shape;155;p113"/>
          <p:cNvGraphicFramePr/>
          <p:nvPr/>
        </p:nvGraphicFramePr>
        <p:xfrm>
          <a:off x="2128110" y="2485373"/>
          <a:ext cx="2283579" cy="1522386"/>
        </p:xfrm>
        <a:graphic>
          <a:graphicData uri="http://schemas.openxmlformats.org/drawingml/2006/chart">
            <c:chart r:id="rId2"/>
          </a:graphicData>
        </a:graphic>
      </p:graphicFrame>
      <p:sp>
        <p:nvSpPr>
          <p:cNvPr id="156" name="Google Shape;156;p113"/>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 name="Google Shape;157;p113"/>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58" name="Google Shape;158;p113"/>
          <p:cNvGraphicFramePr/>
          <p:nvPr/>
        </p:nvGraphicFramePr>
        <p:xfrm>
          <a:off x="4956596" y="2485373"/>
          <a:ext cx="2283579" cy="1522386"/>
        </p:xfrm>
        <a:graphic>
          <a:graphicData uri="http://schemas.openxmlformats.org/drawingml/2006/chart">
            <c:chart r:id="rId3"/>
          </a:graphicData>
        </a:graphic>
      </p:graphicFrame>
      <p:sp>
        <p:nvSpPr>
          <p:cNvPr id="159" name="Google Shape;159;p113"/>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 name="Google Shape;160;p113"/>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61" name="Google Shape;161;p113"/>
          <p:cNvGraphicFramePr/>
          <p:nvPr/>
        </p:nvGraphicFramePr>
        <p:xfrm>
          <a:off x="7771209" y="2472275"/>
          <a:ext cx="2283579" cy="1522386"/>
        </p:xfrm>
        <a:graphic>
          <a:graphicData uri="http://schemas.openxmlformats.org/drawingml/2006/chart">
            <c:chart r:id="rId4"/>
          </a:graphicData>
        </a:graphic>
      </p:graphicFrame>
      <p:sp>
        <p:nvSpPr>
          <p:cNvPr id="162" name="Google Shape;162;p113"/>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 name="Google Shape;163;p113"/>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4" name="Google Shape;164;p113"/>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 name="Google Shape;165;p11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113"/>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113"/>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113"/>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113"/>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113"/>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113"/>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113"/>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113"/>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113"/>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113"/>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76" name="Google Shape;176;p113"/>
          <p:cNvGraphicFramePr/>
          <p:nvPr/>
        </p:nvGraphicFramePr>
        <p:xfrm>
          <a:off x="696554" y="3246336"/>
          <a:ext cx="2283579" cy="1522386"/>
        </p:xfrm>
        <a:graphic>
          <a:graphicData uri="http://schemas.openxmlformats.org/drawingml/2006/chart">
            <c:chart r:id="rId5"/>
          </a:graphicData>
        </a:graphic>
      </p:graphicFrame>
      <p:sp>
        <p:nvSpPr>
          <p:cNvPr id="177" name="Google Shape;177;p113"/>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 name="Google Shape;178;p113"/>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79" name="Google Shape;179;p113"/>
          <p:cNvGraphicFramePr/>
          <p:nvPr/>
        </p:nvGraphicFramePr>
        <p:xfrm>
          <a:off x="3527104" y="3184215"/>
          <a:ext cx="2283579" cy="1522386"/>
        </p:xfrm>
        <a:graphic>
          <a:graphicData uri="http://schemas.openxmlformats.org/drawingml/2006/chart">
            <c:chart r:id="rId6"/>
          </a:graphicData>
        </a:graphic>
      </p:graphicFrame>
      <p:sp>
        <p:nvSpPr>
          <p:cNvPr id="180" name="Google Shape;180;p113"/>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 name="Google Shape;181;p113"/>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82" name="Google Shape;182;p113"/>
          <p:cNvGraphicFramePr/>
          <p:nvPr/>
        </p:nvGraphicFramePr>
        <p:xfrm>
          <a:off x="6373338" y="3195523"/>
          <a:ext cx="2283579" cy="1522386"/>
        </p:xfrm>
        <a:graphic>
          <a:graphicData uri="http://schemas.openxmlformats.org/drawingml/2006/chart">
            <c:chart r:id="rId7"/>
          </a:graphicData>
        </a:graphic>
      </p:graphicFrame>
      <p:sp>
        <p:nvSpPr>
          <p:cNvPr id="183" name="Google Shape;183;p113"/>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 name="Google Shape;184;p113"/>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85" name="Google Shape;185;p113"/>
          <p:cNvGraphicFramePr/>
          <p:nvPr/>
        </p:nvGraphicFramePr>
        <p:xfrm>
          <a:off x="9222809" y="3173171"/>
          <a:ext cx="2283579" cy="1522386"/>
        </p:xfrm>
        <a:graphic>
          <a:graphicData uri="http://schemas.openxmlformats.org/drawingml/2006/chart">
            <c:chart r:id="rId8"/>
          </a:graphicData>
        </a:graphic>
      </p:graphicFrame>
      <p:sp>
        <p:nvSpPr>
          <p:cNvPr id="186" name="Google Shape;186;p113"/>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 name="Google Shape;187;p113"/>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3328" name="Shape 3328"/>
        <p:cNvGrpSpPr/>
        <p:nvPr/>
      </p:nvGrpSpPr>
      <p:grpSpPr>
        <a:xfrm>
          <a:off x="0" y="0"/>
          <a:ext cx="0" cy="0"/>
          <a:chOff x="0" y="0"/>
          <a:chExt cx="0" cy="0"/>
        </a:xfrm>
      </p:grpSpPr>
      <p:sp>
        <p:nvSpPr>
          <p:cNvPr id="3329" name="Google Shape;3329;p224"/>
          <p:cNvSpPr/>
          <p:nvPr>
            <p:ph idx="2" type="pic"/>
          </p:nvPr>
        </p:nvSpPr>
        <p:spPr>
          <a:xfrm>
            <a:off x="0" y="-7067"/>
            <a:ext cx="12192000" cy="3743325"/>
          </a:xfrm>
          <a:prstGeom prst="rect">
            <a:avLst/>
          </a:prstGeom>
          <a:noFill/>
          <a:ln>
            <a:noFill/>
          </a:ln>
        </p:spPr>
      </p:sp>
      <p:sp>
        <p:nvSpPr>
          <p:cNvPr id="3330" name="Google Shape;3330;p22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31" name="Google Shape;3331;p224"/>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32" name="Google Shape;3332;p224"/>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33" name="Google Shape;3333;p224"/>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34" name="Google Shape;3334;p224"/>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35" name="Google Shape;3335;p224"/>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36" name="Google Shape;3336;p224"/>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337" name="Google Shape;3337;p224"/>
          <p:cNvGraphicFramePr/>
          <p:nvPr/>
        </p:nvGraphicFramePr>
        <p:xfrm>
          <a:off x="3509441" y="2485373"/>
          <a:ext cx="2283579" cy="1522386"/>
        </p:xfrm>
        <a:graphic>
          <a:graphicData uri="http://schemas.openxmlformats.org/drawingml/2006/chart">
            <c:chart r:id="rId2"/>
          </a:graphicData>
        </a:graphic>
      </p:graphicFrame>
      <p:sp>
        <p:nvSpPr>
          <p:cNvPr id="3338" name="Google Shape;3338;p224"/>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39" name="Google Shape;3339;p224"/>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340" name="Google Shape;3340;p224"/>
          <p:cNvGraphicFramePr/>
          <p:nvPr/>
        </p:nvGraphicFramePr>
        <p:xfrm>
          <a:off x="6337927" y="2485373"/>
          <a:ext cx="2283579" cy="1522386"/>
        </p:xfrm>
        <a:graphic>
          <a:graphicData uri="http://schemas.openxmlformats.org/drawingml/2006/chart">
            <c:chart r:id="rId3"/>
          </a:graphicData>
        </a:graphic>
      </p:graphicFrame>
      <p:sp>
        <p:nvSpPr>
          <p:cNvPr id="3341" name="Google Shape;3341;p224"/>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42" name="Google Shape;3342;p224"/>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43" name="Google Shape;3343;p224"/>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44" name="Google Shape;3344;p22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5" name="Google Shape;3345;p224"/>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6" name="Google Shape;3346;p224"/>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7" name="Google Shape;3347;p224"/>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8" name="Google Shape;3348;p224"/>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9" name="Google Shape;3349;p224"/>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0" name="Google Shape;3350;p224"/>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1" name="Google Shape;3351;p224"/>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52" name="Google Shape;3352;p224"/>
          <p:cNvGraphicFramePr/>
          <p:nvPr/>
        </p:nvGraphicFramePr>
        <p:xfrm>
          <a:off x="2077885" y="3246336"/>
          <a:ext cx="2283579" cy="1522386"/>
        </p:xfrm>
        <a:graphic>
          <a:graphicData uri="http://schemas.openxmlformats.org/drawingml/2006/chart">
            <c:chart r:id="rId4"/>
          </a:graphicData>
        </a:graphic>
      </p:graphicFrame>
      <p:sp>
        <p:nvSpPr>
          <p:cNvPr id="3353" name="Google Shape;3353;p224"/>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54" name="Google Shape;3354;p224"/>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55" name="Google Shape;3355;p224"/>
          <p:cNvGraphicFramePr/>
          <p:nvPr/>
        </p:nvGraphicFramePr>
        <p:xfrm>
          <a:off x="4908435" y="3184215"/>
          <a:ext cx="2283579" cy="1522386"/>
        </p:xfrm>
        <a:graphic>
          <a:graphicData uri="http://schemas.openxmlformats.org/drawingml/2006/chart">
            <c:chart r:id="rId5"/>
          </a:graphicData>
        </a:graphic>
      </p:graphicFrame>
      <p:sp>
        <p:nvSpPr>
          <p:cNvPr id="3356" name="Google Shape;3356;p224"/>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57" name="Google Shape;3357;p224"/>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358" name="Google Shape;3358;p224"/>
          <p:cNvGraphicFramePr/>
          <p:nvPr/>
        </p:nvGraphicFramePr>
        <p:xfrm>
          <a:off x="7754669" y="3195523"/>
          <a:ext cx="2283579" cy="1522386"/>
        </p:xfrm>
        <a:graphic>
          <a:graphicData uri="http://schemas.openxmlformats.org/drawingml/2006/chart">
            <c:chart r:id="rId6"/>
          </a:graphicData>
        </a:graphic>
      </p:graphicFrame>
      <p:sp>
        <p:nvSpPr>
          <p:cNvPr id="3359" name="Google Shape;3359;p224"/>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60" name="Google Shape;3360;p224"/>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3361" name="Shape 3361"/>
        <p:cNvGrpSpPr/>
        <p:nvPr/>
      </p:nvGrpSpPr>
      <p:grpSpPr>
        <a:xfrm>
          <a:off x="0" y="0"/>
          <a:ext cx="0" cy="0"/>
          <a:chOff x="0" y="0"/>
          <a:chExt cx="0" cy="0"/>
        </a:xfrm>
      </p:grpSpPr>
      <p:sp>
        <p:nvSpPr>
          <p:cNvPr id="3362" name="Google Shape;3362;p225"/>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363" name="Google Shape;3363;p225"/>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3364" name="Google Shape;3364;p225"/>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5" name="Google Shape;3365;p225"/>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6" name="Google Shape;3366;p225"/>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67" name="Google Shape;3367;p225"/>
          <p:cNvCxnSpPr>
            <a:endCxn id="3368"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369" name="Google Shape;3369;p225"/>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0" name="Google Shape;3370;p225"/>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1" name="Google Shape;3371;p225"/>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72" name="Google Shape;3372;p225"/>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68" name="Google Shape;3368;p225"/>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73" name="Google Shape;3373;p225"/>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74" name="Google Shape;3374;p225"/>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375" name="Google Shape;3375;p225"/>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6" name="Google Shape;3376;p225"/>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7" name="Google Shape;3377;p225"/>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8" name="Google Shape;3378;p225"/>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9" name="Google Shape;3379;p225"/>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0" name="Google Shape;3380;p225"/>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81" name="Google Shape;3381;p225"/>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82" name="Google Shape;3382;p225"/>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83" name="Google Shape;3383;p225"/>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84" name="Google Shape;3384;p225"/>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5" name="Google Shape;3385;p225"/>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6" name="Google Shape;3386;p225"/>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7" name="Google Shape;3387;p225"/>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88" name="Google Shape;3388;p225"/>
          <p:cNvCxnSpPr>
            <a:endCxn id="3389"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390" name="Google Shape;3390;p225"/>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91" name="Google Shape;3391;p225"/>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89" name="Google Shape;3389;p225"/>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92" name="Google Shape;3392;p225"/>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3" name="Google Shape;3393;p225"/>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4" name="Google Shape;3394;p225"/>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5" name="Google Shape;3395;p225"/>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96" name="Google Shape;3396;p225"/>
          <p:cNvCxnSpPr>
            <a:endCxn id="3397"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398" name="Google Shape;3398;p225"/>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99" name="Google Shape;3399;p225"/>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97" name="Google Shape;3397;p225"/>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00" name="Google Shape;3400;p225"/>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1" name="Google Shape;3401;p225"/>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2" name="Google Shape;3402;p225"/>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3" name="Google Shape;3403;p225"/>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04" name="Google Shape;3404;p225"/>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405" name="Google Shape;3405;p225"/>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06" name="Google Shape;3406;p225"/>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07" name="Google Shape;3407;p225"/>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08" name="Google Shape;3408;p225"/>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9" name="Google Shape;3409;p225"/>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0" name="Google Shape;3410;p225"/>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1" name="Google Shape;3411;p225"/>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3412" name="Shape 3412"/>
        <p:cNvGrpSpPr/>
        <p:nvPr/>
      </p:nvGrpSpPr>
      <p:grpSpPr>
        <a:xfrm>
          <a:off x="0" y="0"/>
          <a:ext cx="0" cy="0"/>
          <a:chOff x="0" y="0"/>
          <a:chExt cx="0" cy="0"/>
        </a:xfrm>
      </p:grpSpPr>
      <p:sp>
        <p:nvSpPr>
          <p:cNvPr id="3413" name="Google Shape;3413;p226"/>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414" name="Google Shape;3414;p22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415" name="Google Shape;3415;p226"/>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16" name="Google Shape;3416;p22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3417" name="Google Shape;3417;p22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418" name="Google Shape;3418;p226"/>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9" name="Google Shape;3419;p226"/>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0" name="Google Shape;3420;p226"/>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1" name="Google Shape;3421;p226"/>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2" name="Google Shape;3422;p226"/>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23" name="Google Shape;3423;p226"/>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4" name="Google Shape;3424;p226"/>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25" name="Google Shape;3425;p226"/>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26" name="Google Shape;3426;p226"/>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7" name="Google Shape;3427;p226"/>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28" name="Google Shape;3428;p226"/>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9" name="Google Shape;3429;p226"/>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0" name="Google Shape;3430;p226"/>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1" name="Google Shape;3431;p226"/>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2" name="Google Shape;3432;p226"/>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3" name="Google Shape;3433;p226"/>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4" name="Google Shape;3434;p226"/>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5" name="Google Shape;3435;p226"/>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6" name="Google Shape;3436;p226"/>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7" name="Google Shape;3437;p226"/>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8" name="Google Shape;3438;p226"/>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9" name="Google Shape;3439;p226"/>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3440" name="Shape 3440"/>
        <p:cNvGrpSpPr/>
        <p:nvPr/>
      </p:nvGrpSpPr>
      <p:grpSpPr>
        <a:xfrm>
          <a:off x="0" y="0"/>
          <a:ext cx="0" cy="0"/>
          <a:chOff x="0" y="0"/>
          <a:chExt cx="0" cy="0"/>
        </a:xfrm>
      </p:grpSpPr>
      <p:cxnSp>
        <p:nvCxnSpPr>
          <p:cNvPr id="3441" name="Google Shape;3441;p227"/>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3442" name="Google Shape;3442;p227"/>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43" name="Google Shape;3443;p227"/>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3444" name="Google Shape;3444;p227"/>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45" name="Google Shape;3445;p227"/>
          <p:cNvCxnSpPr>
            <a:stCxn id="3444"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3446" name="Google Shape;3446;p227"/>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47" name="Google Shape;3447;p227"/>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3448" name="Google Shape;3448;p227"/>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3449" name="Google Shape;3449;p227"/>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50" name="Google Shape;3450;p227"/>
          <p:cNvCxnSpPr>
            <a:endCxn id="3449"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3451" name="Google Shape;3451;p227"/>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52" name="Google Shape;3452;p227"/>
          <p:cNvCxnSpPr>
            <a:stCxn id="3451"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3453" name="Google Shape;3453;p227"/>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54" name="Google Shape;3454;p227"/>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3455" name="Google Shape;3455;p227"/>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6" name="Google Shape;3456;p227"/>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7" name="Google Shape;3457;p227"/>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8" name="Google Shape;3458;p227"/>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9" name="Google Shape;3459;p227"/>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0" name="Google Shape;3460;p227"/>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1" name="Google Shape;3461;p227"/>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2" name="Google Shape;3462;p227"/>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3" name="Google Shape;3463;p227"/>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4" name="Google Shape;3464;p227"/>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5" name="Google Shape;3465;p227"/>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6" name="Google Shape;3466;p227"/>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7" name="Google Shape;3467;p227"/>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8" name="Google Shape;3468;p227"/>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9" name="Google Shape;3469;p227"/>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0" name="Google Shape;3470;p227"/>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1" name="Google Shape;3471;p227"/>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2" name="Google Shape;3472;p227"/>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3" name="Google Shape;3473;p227"/>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4" name="Google Shape;3474;p227"/>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5" name="Google Shape;3475;p227"/>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6" name="Google Shape;3476;p227"/>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7" name="Google Shape;3477;p227"/>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8" name="Google Shape;3478;p227"/>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9" name="Google Shape;3479;p227"/>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0" name="Google Shape;3480;p227"/>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1" name="Google Shape;3481;p227"/>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2" name="Google Shape;3482;p227"/>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3" name="Google Shape;3483;p227"/>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3484" name="Shape 3484"/>
        <p:cNvGrpSpPr/>
        <p:nvPr/>
      </p:nvGrpSpPr>
      <p:grpSpPr>
        <a:xfrm>
          <a:off x="0" y="0"/>
          <a:ext cx="0" cy="0"/>
          <a:chOff x="0" y="0"/>
          <a:chExt cx="0" cy="0"/>
        </a:xfrm>
      </p:grpSpPr>
      <p:sp>
        <p:nvSpPr>
          <p:cNvPr id="3485" name="Google Shape;3485;p228"/>
          <p:cNvSpPr/>
          <p:nvPr>
            <p:ph idx="2" type="pic"/>
          </p:nvPr>
        </p:nvSpPr>
        <p:spPr>
          <a:xfrm>
            <a:off x="-2223246" y="-12411263"/>
            <a:ext cx="16566776" cy="14544863"/>
          </a:xfrm>
          <a:prstGeom prst="ellipse">
            <a:avLst/>
          </a:prstGeom>
          <a:noFill/>
          <a:ln>
            <a:noFill/>
          </a:ln>
        </p:spPr>
      </p:sp>
      <p:sp>
        <p:nvSpPr>
          <p:cNvPr id="3486" name="Google Shape;3486;p228"/>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7" name="Google Shape;3487;p228"/>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8" name="Google Shape;3488;p228"/>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3489" name="Shape 3489"/>
        <p:cNvGrpSpPr/>
        <p:nvPr/>
      </p:nvGrpSpPr>
      <p:grpSpPr>
        <a:xfrm>
          <a:off x="0" y="0"/>
          <a:ext cx="0" cy="0"/>
          <a:chOff x="0" y="0"/>
          <a:chExt cx="0" cy="0"/>
        </a:xfrm>
      </p:grpSpPr>
      <p:sp>
        <p:nvSpPr>
          <p:cNvPr id="3490" name="Google Shape;3490;p229"/>
          <p:cNvSpPr/>
          <p:nvPr>
            <p:ph idx="2" type="pic"/>
          </p:nvPr>
        </p:nvSpPr>
        <p:spPr>
          <a:xfrm>
            <a:off x="4598435" y="3203575"/>
            <a:ext cx="2462213" cy="2851150"/>
          </a:xfrm>
          <a:prstGeom prst="rect">
            <a:avLst/>
          </a:prstGeom>
          <a:solidFill>
            <a:srgbClr val="F2F2F2"/>
          </a:solidFill>
          <a:ln>
            <a:noFill/>
          </a:ln>
        </p:spPr>
      </p:sp>
      <p:sp>
        <p:nvSpPr>
          <p:cNvPr id="3491" name="Google Shape;3491;p22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92" name="Google Shape;3492;p22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93" name="Google Shape;3493;p22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494" name="Google Shape;3494;p229"/>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5" name="Google Shape;3495;p229"/>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6" name="Google Shape;3496;p229"/>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7" name="Google Shape;3497;p229"/>
          <p:cNvSpPr/>
          <p:nvPr>
            <p:ph idx="6" type="pic"/>
          </p:nvPr>
        </p:nvSpPr>
        <p:spPr>
          <a:xfrm>
            <a:off x="7162373" y="3203575"/>
            <a:ext cx="2462213" cy="2851150"/>
          </a:xfrm>
          <a:prstGeom prst="rect">
            <a:avLst/>
          </a:prstGeom>
          <a:solidFill>
            <a:srgbClr val="F2F2F2"/>
          </a:solidFill>
          <a:ln>
            <a:noFill/>
          </a:ln>
        </p:spPr>
      </p:sp>
      <p:sp>
        <p:nvSpPr>
          <p:cNvPr id="3498" name="Google Shape;3498;p229"/>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9" name="Google Shape;3499;p229"/>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0" name="Google Shape;3500;p229"/>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1" name="Google Shape;3501;p229"/>
          <p:cNvSpPr/>
          <p:nvPr>
            <p:ph idx="13" type="pic"/>
          </p:nvPr>
        </p:nvSpPr>
        <p:spPr>
          <a:xfrm>
            <a:off x="9729787" y="3203575"/>
            <a:ext cx="2462213" cy="2851150"/>
          </a:xfrm>
          <a:prstGeom prst="rect">
            <a:avLst/>
          </a:prstGeom>
          <a:solidFill>
            <a:srgbClr val="F2F2F2"/>
          </a:solidFill>
          <a:ln>
            <a:noFill/>
          </a:ln>
        </p:spPr>
      </p:sp>
      <p:sp>
        <p:nvSpPr>
          <p:cNvPr id="3502" name="Google Shape;3502;p229"/>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3" name="Google Shape;3503;p229"/>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4" name="Google Shape;3504;p229"/>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5" name="Google Shape;3505;p229"/>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506" name="Google Shape;3506;p229"/>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3507" name="Google Shape;3507;p229"/>
          <p:cNvSpPr/>
          <p:nvPr>
            <p:ph idx="17" type="pic"/>
          </p:nvPr>
        </p:nvSpPr>
        <p:spPr>
          <a:xfrm>
            <a:off x="2030510" y="2372361"/>
            <a:ext cx="2462213" cy="3682364"/>
          </a:xfrm>
          <a:prstGeom prst="rect">
            <a:avLst/>
          </a:prstGeom>
          <a:solidFill>
            <a:schemeClr val="dk2"/>
          </a:solidFill>
          <a:ln>
            <a:noFill/>
          </a:ln>
        </p:spPr>
      </p:sp>
      <p:sp>
        <p:nvSpPr>
          <p:cNvPr id="3508" name="Google Shape;3508;p229"/>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9" name="Google Shape;3509;p229"/>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0" name="Google Shape;3510;p229"/>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1" name="Google Shape;3511;p229"/>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3512" name="Shape 3512"/>
        <p:cNvGrpSpPr/>
        <p:nvPr/>
      </p:nvGrpSpPr>
      <p:grpSpPr>
        <a:xfrm>
          <a:off x="0" y="0"/>
          <a:ext cx="0" cy="0"/>
          <a:chOff x="0" y="0"/>
          <a:chExt cx="0" cy="0"/>
        </a:xfrm>
      </p:grpSpPr>
      <p:sp>
        <p:nvSpPr>
          <p:cNvPr id="3513" name="Google Shape;3513;p230"/>
          <p:cNvSpPr/>
          <p:nvPr>
            <p:ph idx="2" type="pic"/>
          </p:nvPr>
        </p:nvSpPr>
        <p:spPr>
          <a:xfrm>
            <a:off x="2028825" y="3203575"/>
            <a:ext cx="2462213" cy="2851150"/>
          </a:xfrm>
          <a:prstGeom prst="rect">
            <a:avLst/>
          </a:prstGeom>
          <a:solidFill>
            <a:srgbClr val="F2F2F2"/>
          </a:solidFill>
          <a:ln>
            <a:noFill/>
          </a:ln>
        </p:spPr>
      </p:sp>
      <p:sp>
        <p:nvSpPr>
          <p:cNvPr id="3514" name="Google Shape;3514;p230"/>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515" name="Google Shape;3515;p230"/>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3516" name="Google Shape;3516;p23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17" name="Google Shape;3517;p23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18" name="Google Shape;3518;p23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19" name="Google Shape;3519;p23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0" name="Google Shape;3520;p23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1" name="Google Shape;3521;p23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2" name="Google Shape;3522;p230"/>
          <p:cNvSpPr/>
          <p:nvPr>
            <p:ph idx="6" type="pic"/>
          </p:nvPr>
        </p:nvSpPr>
        <p:spPr>
          <a:xfrm>
            <a:off x="4595599" y="2372361"/>
            <a:ext cx="2462213" cy="3682364"/>
          </a:xfrm>
          <a:prstGeom prst="rect">
            <a:avLst/>
          </a:prstGeom>
          <a:solidFill>
            <a:schemeClr val="dk2"/>
          </a:solidFill>
          <a:ln>
            <a:noFill/>
          </a:ln>
        </p:spPr>
      </p:sp>
      <p:sp>
        <p:nvSpPr>
          <p:cNvPr id="3523" name="Google Shape;3523;p230"/>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4" name="Google Shape;3524;p230"/>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5" name="Google Shape;3525;p230"/>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6" name="Google Shape;3526;p230"/>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7" name="Google Shape;3527;p230"/>
          <p:cNvSpPr/>
          <p:nvPr>
            <p:ph idx="14" type="pic"/>
          </p:nvPr>
        </p:nvSpPr>
        <p:spPr>
          <a:xfrm>
            <a:off x="7162373" y="3203575"/>
            <a:ext cx="2462213" cy="2851150"/>
          </a:xfrm>
          <a:prstGeom prst="rect">
            <a:avLst/>
          </a:prstGeom>
          <a:solidFill>
            <a:srgbClr val="F2F2F2"/>
          </a:solidFill>
          <a:ln>
            <a:noFill/>
          </a:ln>
        </p:spPr>
      </p:sp>
      <p:sp>
        <p:nvSpPr>
          <p:cNvPr id="3528" name="Google Shape;3528;p230"/>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9" name="Google Shape;3529;p230"/>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0" name="Google Shape;3530;p230"/>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1" name="Google Shape;3531;p230"/>
          <p:cNvSpPr/>
          <p:nvPr>
            <p:ph idx="18" type="pic"/>
          </p:nvPr>
        </p:nvSpPr>
        <p:spPr>
          <a:xfrm>
            <a:off x="9729787" y="3203575"/>
            <a:ext cx="2462213" cy="2851150"/>
          </a:xfrm>
          <a:prstGeom prst="rect">
            <a:avLst/>
          </a:prstGeom>
          <a:solidFill>
            <a:srgbClr val="F2F2F2"/>
          </a:solidFill>
          <a:ln>
            <a:noFill/>
          </a:ln>
        </p:spPr>
      </p:sp>
      <p:sp>
        <p:nvSpPr>
          <p:cNvPr id="3532" name="Google Shape;3532;p230"/>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3" name="Google Shape;3533;p230"/>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4" name="Google Shape;3534;p230"/>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3535" name="Shape 3535"/>
        <p:cNvGrpSpPr/>
        <p:nvPr/>
      </p:nvGrpSpPr>
      <p:grpSpPr>
        <a:xfrm>
          <a:off x="0" y="0"/>
          <a:ext cx="0" cy="0"/>
          <a:chOff x="0" y="0"/>
          <a:chExt cx="0" cy="0"/>
        </a:xfrm>
      </p:grpSpPr>
      <p:sp>
        <p:nvSpPr>
          <p:cNvPr id="3536" name="Google Shape;3536;p231"/>
          <p:cNvSpPr/>
          <p:nvPr>
            <p:ph idx="2" type="pic"/>
          </p:nvPr>
        </p:nvSpPr>
        <p:spPr>
          <a:xfrm>
            <a:off x="2028825" y="3203575"/>
            <a:ext cx="2462213" cy="2851150"/>
          </a:xfrm>
          <a:prstGeom prst="rect">
            <a:avLst/>
          </a:prstGeom>
          <a:solidFill>
            <a:srgbClr val="F2F2F2"/>
          </a:solidFill>
          <a:ln>
            <a:noFill/>
          </a:ln>
        </p:spPr>
      </p:sp>
      <p:sp>
        <p:nvSpPr>
          <p:cNvPr id="3537" name="Google Shape;3537;p231"/>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538" name="Google Shape;3538;p231"/>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3539" name="Google Shape;3539;p23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40" name="Google Shape;3540;p23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41" name="Google Shape;3541;p23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42" name="Google Shape;3542;p23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3" name="Google Shape;3543;p23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4" name="Google Shape;3544;p23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5" name="Google Shape;3545;p231"/>
          <p:cNvSpPr/>
          <p:nvPr>
            <p:ph idx="6" type="pic"/>
          </p:nvPr>
        </p:nvSpPr>
        <p:spPr>
          <a:xfrm>
            <a:off x="7162373" y="2372361"/>
            <a:ext cx="2462213" cy="3682364"/>
          </a:xfrm>
          <a:prstGeom prst="rect">
            <a:avLst/>
          </a:prstGeom>
          <a:solidFill>
            <a:schemeClr val="dk2"/>
          </a:solidFill>
          <a:ln>
            <a:noFill/>
          </a:ln>
        </p:spPr>
      </p:sp>
      <p:sp>
        <p:nvSpPr>
          <p:cNvPr id="3546" name="Google Shape;3546;p231"/>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7" name="Google Shape;3547;p231"/>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8" name="Google Shape;3548;p231"/>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9" name="Google Shape;3549;p231"/>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0" name="Google Shape;3550;p231"/>
          <p:cNvSpPr/>
          <p:nvPr>
            <p:ph idx="14" type="pic"/>
          </p:nvPr>
        </p:nvSpPr>
        <p:spPr>
          <a:xfrm>
            <a:off x="4597124" y="3203575"/>
            <a:ext cx="2462213" cy="2851150"/>
          </a:xfrm>
          <a:prstGeom prst="rect">
            <a:avLst/>
          </a:prstGeom>
          <a:solidFill>
            <a:srgbClr val="F2F2F2"/>
          </a:solidFill>
          <a:ln>
            <a:noFill/>
          </a:ln>
        </p:spPr>
      </p:sp>
      <p:sp>
        <p:nvSpPr>
          <p:cNvPr id="3551" name="Google Shape;3551;p231"/>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2" name="Google Shape;3552;p231"/>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3" name="Google Shape;3553;p231"/>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4" name="Google Shape;3554;p231"/>
          <p:cNvSpPr/>
          <p:nvPr>
            <p:ph idx="18" type="pic"/>
          </p:nvPr>
        </p:nvSpPr>
        <p:spPr>
          <a:xfrm>
            <a:off x="9729787" y="3203575"/>
            <a:ext cx="2462213" cy="2851150"/>
          </a:xfrm>
          <a:prstGeom prst="rect">
            <a:avLst/>
          </a:prstGeom>
          <a:solidFill>
            <a:srgbClr val="F2F2F2"/>
          </a:solidFill>
          <a:ln>
            <a:noFill/>
          </a:ln>
        </p:spPr>
      </p:sp>
      <p:sp>
        <p:nvSpPr>
          <p:cNvPr id="3555" name="Google Shape;3555;p23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6" name="Google Shape;3556;p23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7" name="Google Shape;3557;p23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3558" name="Shape 3558"/>
        <p:cNvGrpSpPr/>
        <p:nvPr/>
      </p:nvGrpSpPr>
      <p:grpSpPr>
        <a:xfrm>
          <a:off x="0" y="0"/>
          <a:ext cx="0" cy="0"/>
          <a:chOff x="0" y="0"/>
          <a:chExt cx="0" cy="0"/>
        </a:xfrm>
      </p:grpSpPr>
      <p:sp>
        <p:nvSpPr>
          <p:cNvPr id="3559" name="Google Shape;3559;p232"/>
          <p:cNvSpPr/>
          <p:nvPr>
            <p:ph idx="2" type="pic"/>
          </p:nvPr>
        </p:nvSpPr>
        <p:spPr>
          <a:xfrm>
            <a:off x="2028825" y="3203575"/>
            <a:ext cx="2462213" cy="2851150"/>
          </a:xfrm>
          <a:prstGeom prst="rect">
            <a:avLst/>
          </a:prstGeom>
          <a:solidFill>
            <a:srgbClr val="F2F2F2"/>
          </a:solidFill>
          <a:ln>
            <a:noFill/>
          </a:ln>
        </p:spPr>
      </p:sp>
      <p:sp>
        <p:nvSpPr>
          <p:cNvPr id="3560" name="Google Shape;3560;p232"/>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561" name="Google Shape;3561;p232"/>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3562" name="Google Shape;3562;p23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63" name="Google Shape;3563;p23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64" name="Google Shape;3564;p23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65" name="Google Shape;3565;p23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6" name="Google Shape;3566;p23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7" name="Google Shape;3567;p23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8" name="Google Shape;3568;p232"/>
          <p:cNvSpPr/>
          <p:nvPr>
            <p:ph idx="6" type="pic"/>
          </p:nvPr>
        </p:nvSpPr>
        <p:spPr>
          <a:xfrm>
            <a:off x="9729787" y="2372361"/>
            <a:ext cx="2462213" cy="3682364"/>
          </a:xfrm>
          <a:prstGeom prst="rect">
            <a:avLst/>
          </a:prstGeom>
          <a:solidFill>
            <a:schemeClr val="dk2"/>
          </a:solidFill>
          <a:ln>
            <a:noFill/>
          </a:ln>
        </p:spPr>
      </p:sp>
      <p:sp>
        <p:nvSpPr>
          <p:cNvPr id="3569" name="Google Shape;3569;p232"/>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0" name="Google Shape;3570;p232"/>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1" name="Google Shape;3571;p232"/>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2" name="Google Shape;3572;p232"/>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3" name="Google Shape;3573;p232"/>
          <p:cNvSpPr/>
          <p:nvPr>
            <p:ph idx="14" type="pic"/>
          </p:nvPr>
        </p:nvSpPr>
        <p:spPr>
          <a:xfrm>
            <a:off x="4597124" y="3203575"/>
            <a:ext cx="2462213" cy="2851150"/>
          </a:xfrm>
          <a:prstGeom prst="rect">
            <a:avLst/>
          </a:prstGeom>
          <a:solidFill>
            <a:srgbClr val="F2F2F2"/>
          </a:solidFill>
          <a:ln>
            <a:noFill/>
          </a:ln>
        </p:spPr>
      </p:sp>
      <p:sp>
        <p:nvSpPr>
          <p:cNvPr id="3574" name="Google Shape;3574;p23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5" name="Google Shape;3575;p23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6" name="Google Shape;3576;p23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7" name="Google Shape;3577;p232"/>
          <p:cNvSpPr/>
          <p:nvPr>
            <p:ph idx="18" type="pic"/>
          </p:nvPr>
        </p:nvSpPr>
        <p:spPr>
          <a:xfrm>
            <a:off x="7164858" y="3203575"/>
            <a:ext cx="2462213" cy="2851150"/>
          </a:xfrm>
          <a:prstGeom prst="rect">
            <a:avLst/>
          </a:prstGeom>
          <a:solidFill>
            <a:srgbClr val="F2F2F2"/>
          </a:solidFill>
          <a:ln>
            <a:noFill/>
          </a:ln>
        </p:spPr>
      </p:sp>
      <p:sp>
        <p:nvSpPr>
          <p:cNvPr id="3578" name="Google Shape;3578;p232"/>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9" name="Google Shape;3579;p232"/>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0" name="Google Shape;3580;p232"/>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3581" name="Shape 3581"/>
        <p:cNvGrpSpPr/>
        <p:nvPr/>
      </p:nvGrpSpPr>
      <p:grpSpPr>
        <a:xfrm>
          <a:off x="0" y="0"/>
          <a:ext cx="0" cy="0"/>
          <a:chOff x="0" y="0"/>
          <a:chExt cx="0" cy="0"/>
        </a:xfrm>
      </p:grpSpPr>
      <p:sp>
        <p:nvSpPr>
          <p:cNvPr id="3582" name="Google Shape;3582;p23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3583" name="Google Shape;3583;p233"/>
          <p:cNvSpPr/>
          <p:nvPr>
            <p:ph idx="2" type="pic"/>
          </p:nvPr>
        </p:nvSpPr>
        <p:spPr>
          <a:xfrm>
            <a:off x="4469157" y="-1"/>
            <a:ext cx="7114233" cy="6868049"/>
          </a:xfrm>
          <a:prstGeom prst="rect">
            <a:avLst/>
          </a:prstGeom>
          <a:noFill/>
          <a:ln>
            <a:noFill/>
          </a:ln>
        </p:spPr>
      </p:sp>
      <p:sp>
        <p:nvSpPr>
          <p:cNvPr id="3584" name="Google Shape;3584;p233"/>
          <p:cNvSpPr/>
          <p:nvPr>
            <p:ph idx="3" type="pic"/>
          </p:nvPr>
        </p:nvSpPr>
        <p:spPr>
          <a:xfrm>
            <a:off x="6621458" y="4188053"/>
            <a:ext cx="4032071" cy="1773425"/>
          </a:xfrm>
          <a:prstGeom prst="rect">
            <a:avLst/>
          </a:prstGeom>
          <a:solidFill>
            <a:schemeClr val="dk2"/>
          </a:solidFill>
          <a:ln>
            <a:noFill/>
          </a:ln>
        </p:spPr>
      </p:sp>
      <p:sp>
        <p:nvSpPr>
          <p:cNvPr id="3585" name="Google Shape;3585;p233"/>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6" name="Google Shape;3586;p23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87" name="Google Shape;3587;p233"/>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8" name="Google Shape;3588;p233"/>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9" name="Google Shape;3589;p233"/>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0" name="Google Shape;3590;p233"/>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91" name="Google Shape;3591;p233"/>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3592" name="Google Shape;3592;p233"/>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3593" name="Google Shape;3593;p233"/>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3594" name="Google Shape;3594;p233"/>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5" name="Google Shape;3595;p233"/>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6" name="Google Shape;3596;p233"/>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7" name="Google Shape;3597;p233"/>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8" name="Google Shape;3598;p233"/>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9" name="Google Shape;3599;p233"/>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0" name="Google Shape;3600;p233"/>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1" name="Google Shape;3601;p233"/>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2" name="Google Shape;3602;p233"/>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41" name="Shape 41"/>
        <p:cNvGrpSpPr/>
        <p:nvPr/>
      </p:nvGrpSpPr>
      <p:grpSpPr>
        <a:xfrm>
          <a:off x="0" y="0"/>
          <a:ext cx="0" cy="0"/>
          <a:chOff x="0" y="0"/>
          <a:chExt cx="0" cy="0"/>
        </a:xfrm>
      </p:grpSpPr>
      <p:sp>
        <p:nvSpPr>
          <p:cNvPr id="42" name="Google Shape;42;p96"/>
          <p:cNvSpPr/>
          <p:nvPr>
            <p:ph idx="2" type="pic"/>
          </p:nvPr>
        </p:nvSpPr>
        <p:spPr>
          <a:xfrm>
            <a:off x="380974" y="374463"/>
            <a:ext cx="8280000" cy="6120000"/>
          </a:xfrm>
          <a:prstGeom prst="rect">
            <a:avLst/>
          </a:prstGeom>
          <a:noFill/>
          <a:ln>
            <a:noFill/>
          </a:ln>
        </p:spPr>
      </p:sp>
      <p:sp>
        <p:nvSpPr>
          <p:cNvPr id="43" name="Google Shape;43;p96"/>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 name="Google Shape;44;p96"/>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96"/>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46" name="Google Shape;46;p96"/>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47" name="Google Shape;47;p96"/>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88" name="Shape 188"/>
        <p:cNvGrpSpPr/>
        <p:nvPr/>
      </p:nvGrpSpPr>
      <p:grpSpPr>
        <a:xfrm>
          <a:off x="0" y="0"/>
          <a:ext cx="0" cy="0"/>
          <a:chOff x="0" y="0"/>
          <a:chExt cx="0" cy="0"/>
        </a:xfrm>
      </p:grpSpPr>
      <p:sp>
        <p:nvSpPr>
          <p:cNvPr id="189" name="Google Shape;189;p114"/>
          <p:cNvSpPr/>
          <p:nvPr>
            <p:ph idx="2" type="pic"/>
          </p:nvPr>
        </p:nvSpPr>
        <p:spPr>
          <a:xfrm>
            <a:off x="0" y="-7067"/>
            <a:ext cx="12192000" cy="3743325"/>
          </a:xfrm>
          <a:prstGeom prst="rect">
            <a:avLst/>
          </a:prstGeom>
          <a:noFill/>
          <a:ln>
            <a:noFill/>
          </a:ln>
        </p:spPr>
      </p:sp>
      <p:sp>
        <p:nvSpPr>
          <p:cNvPr id="190" name="Google Shape;190;p11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 name="Google Shape;191;p114"/>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2" name="Google Shape;192;p114"/>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 name="Google Shape;193;p114"/>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4" name="Google Shape;194;p114"/>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5" name="Google Shape;195;p114"/>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6" name="Google Shape;196;p114"/>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97" name="Google Shape;197;p114"/>
          <p:cNvGraphicFramePr/>
          <p:nvPr/>
        </p:nvGraphicFramePr>
        <p:xfrm>
          <a:off x="3509441" y="2485373"/>
          <a:ext cx="2283579" cy="1522386"/>
        </p:xfrm>
        <a:graphic>
          <a:graphicData uri="http://schemas.openxmlformats.org/drawingml/2006/chart">
            <c:chart r:id="rId2"/>
          </a:graphicData>
        </a:graphic>
      </p:graphicFrame>
      <p:sp>
        <p:nvSpPr>
          <p:cNvPr id="198" name="Google Shape;198;p114"/>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 name="Google Shape;199;p114"/>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0" name="Google Shape;200;p114"/>
          <p:cNvGraphicFramePr/>
          <p:nvPr/>
        </p:nvGraphicFramePr>
        <p:xfrm>
          <a:off x="6337927" y="2485373"/>
          <a:ext cx="2283579" cy="1522386"/>
        </p:xfrm>
        <a:graphic>
          <a:graphicData uri="http://schemas.openxmlformats.org/drawingml/2006/chart">
            <c:chart r:id="rId3"/>
          </a:graphicData>
        </a:graphic>
      </p:graphicFrame>
      <p:sp>
        <p:nvSpPr>
          <p:cNvPr id="201" name="Google Shape;201;p114"/>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 name="Google Shape;202;p114"/>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 name="Google Shape;203;p114"/>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 name="Google Shape;204;p11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114"/>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114"/>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114"/>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114"/>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114"/>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114"/>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114"/>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2" name="Google Shape;212;p114"/>
          <p:cNvGraphicFramePr/>
          <p:nvPr/>
        </p:nvGraphicFramePr>
        <p:xfrm>
          <a:off x="2077885" y="3246336"/>
          <a:ext cx="2283579" cy="1522386"/>
        </p:xfrm>
        <a:graphic>
          <a:graphicData uri="http://schemas.openxmlformats.org/drawingml/2006/chart">
            <c:chart r:id="rId4"/>
          </a:graphicData>
        </a:graphic>
      </p:graphicFrame>
      <p:sp>
        <p:nvSpPr>
          <p:cNvPr id="213" name="Google Shape;213;p114"/>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 name="Google Shape;214;p114"/>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5" name="Google Shape;215;p114"/>
          <p:cNvGraphicFramePr/>
          <p:nvPr/>
        </p:nvGraphicFramePr>
        <p:xfrm>
          <a:off x="4908435" y="3184215"/>
          <a:ext cx="2283579" cy="1522386"/>
        </p:xfrm>
        <a:graphic>
          <a:graphicData uri="http://schemas.openxmlformats.org/drawingml/2006/chart">
            <c:chart r:id="rId5"/>
          </a:graphicData>
        </a:graphic>
      </p:graphicFrame>
      <p:sp>
        <p:nvSpPr>
          <p:cNvPr id="216" name="Google Shape;216;p114"/>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 name="Google Shape;217;p114"/>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8" name="Google Shape;218;p114"/>
          <p:cNvGraphicFramePr/>
          <p:nvPr/>
        </p:nvGraphicFramePr>
        <p:xfrm>
          <a:off x="7754669" y="3195523"/>
          <a:ext cx="2283579" cy="1522386"/>
        </p:xfrm>
        <a:graphic>
          <a:graphicData uri="http://schemas.openxmlformats.org/drawingml/2006/chart">
            <c:chart r:id="rId6"/>
          </a:graphicData>
        </a:graphic>
      </p:graphicFrame>
      <p:sp>
        <p:nvSpPr>
          <p:cNvPr id="219" name="Google Shape;219;p114"/>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 name="Google Shape;220;p114"/>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3603" name="Shape 3603"/>
        <p:cNvGrpSpPr/>
        <p:nvPr/>
      </p:nvGrpSpPr>
      <p:grpSpPr>
        <a:xfrm>
          <a:off x="0" y="0"/>
          <a:ext cx="0" cy="0"/>
          <a:chOff x="0" y="0"/>
          <a:chExt cx="0" cy="0"/>
        </a:xfrm>
      </p:grpSpPr>
      <p:sp>
        <p:nvSpPr>
          <p:cNvPr id="3604" name="Google Shape;3604;p23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3605" name="Google Shape;3605;p234"/>
          <p:cNvSpPr/>
          <p:nvPr>
            <p:ph idx="2" type="pic"/>
          </p:nvPr>
        </p:nvSpPr>
        <p:spPr>
          <a:xfrm>
            <a:off x="4469157" y="-1"/>
            <a:ext cx="7114233" cy="6868049"/>
          </a:xfrm>
          <a:prstGeom prst="rect">
            <a:avLst/>
          </a:prstGeom>
          <a:noFill/>
          <a:ln>
            <a:noFill/>
          </a:ln>
        </p:spPr>
      </p:sp>
      <p:sp>
        <p:nvSpPr>
          <p:cNvPr id="3606" name="Google Shape;3606;p234"/>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3607" name="Google Shape;3607;p234"/>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08" name="Google Shape;3608;p234"/>
          <p:cNvSpPr/>
          <p:nvPr>
            <p:ph idx="3" type="pic"/>
          </p:nvPr>
        </p:nvSpPr>
        <p:spPr>
          <a:xfrm>
            <a:off x="6621458" y="4188053"/>
            <a:ext cx="4032071" cy="1773425"/>
          </a:xfrm>
          <a:prstGeom prst="rect">
            <a:avLst/>
          </a:prstGeom>
          <a:solidFill>
            <a:schemeClr val="dk2"/>
          </a:solidFill>
          <a:ln>
            <a:noFill/>
          </a:ln>
        </p:spPr>
      </p:sp>
      <p:sp>
        <p:nvSpPr>
          <p:cNvPr id="3609" name="Google Shape;3609;p234"/>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0" name="Google Shape;3610;p23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11" name="Google Shape;3611;p234"/>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3612" name="Shape 3612"/>
        <p:cNvGrpSpPr/>
        <p:nvPr/>
      </p:nvGrpSpPr>
      <p:grpSpPr>
        <a:xfrm>
          <a:off x="0" y="0"/>
          <a:ext cx="0" cy="0"/>
          <a:chOff x="0" y="0"/>
          <a:chExt cx="0" cy="0"/>
        </a:xfrm>
      </p:grpSpPr>
      <p:sp>
        <p:nvSpPr>
          <p:cNvPr id="3613" name="Google Shape;3613;p235"/>
          <p:cNvSpPr/>
          <p:nvPr>
            <p:ph idx="2" type="pic"/>
          </p:nvPr>
        </p:nvSpPr>
        <p:spPr>
          <a:xfrm>
            <a:off x="4469157" y="-1"/>
            <a:ext cx="7114233" cy="6868049"/>
          </a:xfrm>
          <a:prstGeom prst="rect">
            <a:avLst/>
          </a:prstGeom>
          <a:solidFill>
            <a:schemeClr val="lt1">
              <a:alpha val="20000"/>
            </a:schemeClr>
          </a:solidFill>
          <a:ln>
            <a:noFill/>
          </a:ln>
        </p:spPr>
      </p:sp>
      <p:sp>
        <p:nvSpPr>
          <p:cNvPr id="3614" name="Google Shape;3614;p235"/>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15" name="Google Shape;3615;p23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3616" name="Shape 3616"/>
        <p:cNvGrpSpPr/>
        <p:nvPr/>
      </p:nvGrpSpPr>
      <p:grpSpPr>
        <a:xfrm>
          <a:off x="0" y="0"/>
          <a:ext cx="0" cy="0"/>
          <a:chOff x="0" y="0"/>
          <a:chExt cx="0" cy="0"/>
        </a:xfrm>
      </p:grpSpPr>
      <p:sp>
        <p:nvSpPr>
          <p:cNvPr id="3617" name="Google Shape;3617;p236"/>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8" name="Google Shape;3618;p236"/>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619" name="Google Shape;3619;p236"/>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3620" name="Google Shape;3620;p236"/>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621" name="Google Shape;3621;p236"/>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622" name="Google Shape;3622;p236"/>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3623" name="Google Shape;3623;p236"/>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4" name="Google Shape;3624;p236"/>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5" name="Google Shape;3625;p236"/>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26" name="Google Shape;3626;p236"/>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627" name="Google Shape;3627;p236"/>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3628" name="Google Shape;3628;p236"/>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9" name="Google Shape;3629;p236"/>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0" name="Google Shape;3630;p236"/>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31" name="Google Shape;3631;p236"/>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632" name="Google Shape;3632;p236"/>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633" name="Google Shape;3633;p236"/>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4" name="Google Shape;3634;p236"/>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5" name="Google Shape;3635;p236"/>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3636" name="Shape 3636"/>
        <p:cNvGrpSpPr/>
        <p:nvPr/>
      </p:nvGrpSpPr>
      <p:grpSpPr>
        <a:xfrm>
          <a:off x="0" y="0"/>
          <a:ext cx="0" cy="0"/>
          <a:chOff x="0" y="0"/>
          <a:chExt cx="0" cy="0"/>
        </a:xfrm>
      </p:grpSpPr>
      <p:sp>
        <p:nvSpPr>
          <p:cNvPr id="3637" name="Google Shape;3637;p237"/>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8" name="Google Shape;3638;p237"/>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639" name="Google Shape;3639;p23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3640" name="Google Shape;3640;p23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3641" name="Google Shape;3641;p237"/>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2" name="Google Shape;3642;p237"/>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3643" name="Shape 3643"/>
        <p:cNvGrpSpPr/>
        <p:nvPr/>
      </p:nvGrpSpPr>
      <p:grpSpPr>
        <a:xfrm>
          <a:off x="0" y="0"/>
          <a:ext cx="0" cy="0"/>
          <a:chOff x="0" y="0"/>
          <a:chExt cx="0" cy="0"/>
        </a:xfrm>
      </p:grpSpPr>
      <p:sp>
        <p:nvSpPr>
          <p:cNvPr id="3644" name="Google Shape;3644;p238"/>
          <p:cNvSpPr/>
          <p:nvPr>
            <p:ph idx="2" type="pic"/>
          </p:nvPr>
        </p:nvSpPr>
        <p:spPr>
          <a:xfrm>
            <a:off x="0" y="0"/>
            <a:ext cx="6295968" cy="6489229"/>
          </a:xfrm>
          <a:prstGeom prst="rect">
            <a:avLst/>
          </a:prstGeom>
          <a:noFill/>
          <a:ln>
            <a:noFill/>
          </a:ln>
        </p:spPr>
      </p:sp>
      <p:sp>
        <p:nvSpPr>
          <p:cNvPr id="3645" name="Google Shape;3645;p23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46" name="Google Shape;3646;p23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7" name="Google Shape;3647;p238"/>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8" name="Google Shape;3648;p238"/>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9" name="Google Shape;3649;p238"/>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0" name="Google Shape;3650;p238"/>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1" name="Google Shape;3651;p238"/>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2" name="Google Shape;3652;p238"/>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3" name="Google Shape;3653;p238"/>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4" name="Google Shape;3654;p238"/>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5" name="Google Shape;3655;p238"/>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6" name="Google Shape;3656;p238"/>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7" name="Google Shape;3657;p238"/>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8" name="Google Shape;3658;p238"/>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9" name="Google Shape;3659;p238"/>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0" name="Google Shape;3660;p238"/>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1" name="Google Shape;3661;p238"/>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2" name="Google Shape;3662;p238"/>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3" name="Google Shape;3663;p238"/>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4" name="Google Shape;3664;p238"/>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5" name="Google Shape;3665;p238"/>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6" name="Google Shape;3666;p238"/>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7" name="Google Shape;3667;p238"/>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8" name="Google Shape;3668;p238"/>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9" name="Google Shape;3669;p238"/>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0" name="Google Shape;3670;p238"/>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1" name="Google Shape;3671;p238"/>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3672" name="Shape 3672"/>
        <p:cNvGrpSpPr/>
        <p:nvPr/>
      </p:nvGrpSpPr>
      <p:grpSpPr>
        <a:xfrm>
          <a:off x="0" y="0"/>
          <a:ext cx="0" cy="0"/>
          <a:chOff x="0" y="0"/>
          <a:chExt cx="0" cy="0"/>
        </a:xfrm>
      </p:grpSpPr>
      <p:sp>
        <p:nvSpPr>
          <p:cNvPr id="3673" name="Google Shape;3673;p239"/>
          <p:cNvSpPr/>
          <p:nvPr>
            <p:ph idx="2" type="pic"/>
          </p:nvPr>
        </p:nvSpPr>
        <p:spPr>
          <a:xfrm>
            <a:off x="0" y="0"/>
            <a:ext cx="6295968" cy="6489229"/>
          </a:xfrm>
          <a:prstGeom prst="rect">
            <a:avLst/>
          </a:prstGeom>
          <a:noFill/>
          <a:ln>
            <a:noFill/>
          </a:ln>
        </p:spPr>
      </p:sp>
      <p:sp>
        <p:nvSpPr>
          <p:cNvPr id="3674" name="Google Shape;3674;p23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75" name="Google Shape;3675;p23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6" name="Google Shape;3676;p239"/>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7" name="Google Shape;3677;p239"/>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8" name="Google Shape;3678;p239"/>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9" name="Google Shape;3679;p239"/>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80" name="Google Shape;3680;p239"/>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1" name="Google Shape;3681;p239"/>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2" name="Google Shape;3682;p239"/>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3" name="Google Shape;3683;p239"/>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4" name="Google Shape;3684;p239"/>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5" name="Google Shape;3685;p239"/>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6" name="Google Shape;3686;p239"/>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7" name="Google Shape;3687;p239"/>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8" name="Google Shape;3688;p239"/>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9" name="Google Shape;3689;p239"/>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0" name="Google Shape;3690;p239"/>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1" name="Google Shape;3691;p239"/>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2" name="Google Shape;3692;p239"/>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3" name="Google Shape;3693;p239"/>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4" name="Google Shape;3694;p239"/>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5" name="Google Shape;3695;p239"/>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3696" name="Shape 3696"/>
        <p:cNvGrpSpPr/>
        <p:nvPr/>
      </p:nvGrpSpPr>
      <p:grpSpPr>
        <a:xfrm>
          <a:off x="0" y="0"/>
          <a:ext cx="0" cy="0"/>
          <a:chOff x="0" y="0"/>
          <a:chExt cx="0" cy="0"/>
        </a:xfrm>
      </p:grpSpPr>
      <p:sp>
        <p:nvSpPr>
          <p:cNvPr id="3697" name="Google Shape;3697;p24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98" name="Google Shape;3698;p24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99" name="Google Shape;3699;p240"/>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700" name="Google Shape;3700;p240"/>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701" name="Google Shape;3701;p240"/>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702" name="Google Shape;3702;p240"/>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3" name="Google Shape;3703;p240"/>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4" name="Google Shape;3704;p240"/>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5" name="Google Shape;3705;p240"/>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6" name="Google Shape;3706;p240"/>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7" name="Google Shape;3707;p240"/>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8" name="Google Shape;3708;p240"/>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09" name="Google Shape;3709;p240"/>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0" name="Google Shape;3710;p240"/>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1" name="Google Shape;3711;p240"/>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2" name="Google Shape;3712;p240"/>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3" name="Google Shape;3713;p240"/>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4" name="Google Shape;3714;p240"/>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5" name="Google Shape;3715;p240"/>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6" name="Google Shape;3716;p240"/>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7" name="Google Shape;3717;p240"/>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8" name="Google Shape;3718;p240"/>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19" name="Google Shape;3719;p240"/>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20" name="Google Shape;3720;p240"/>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3721" name="Google Shape;3721;p240"/>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3722" name="Google Shape;3722;p240"/>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3723" name="Google Shape;3723;p240"/>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4" name="Google Shape;3724;p240"/>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5" name="Google Shape;3725;p240"/>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6" name="Google Shape;3726;p240"/>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7" name="Google Shape;3727;p240"/>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8" name="Google Shape;3728;p240"/>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9" name="Google Shape;3729;p240"/>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0" name="Google Shape;3730;p240"/>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1" name="Google Shape;3731;p240"/>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2" name="Google Shape;3732;p240"/>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3733" name="Shape 3733"/>
        <p:cNvGrpSpPr/>
        <p:nvPr/>
      </p:nvGrpSpPr>
      <p:grpSpPr>
        <a:xfrm>
          <a:off x="0" y="0"/>
          <a:ext cx="0" cy="0"/>
          <a:chOff x="0" y="0"/>
          <a:chExt cx="0" cy="0"/>
        </a:xfrm>
      </p:grpSpPr>
      <p:sp>
        <p:nvSpPr>
          <p:cNvPr id="3734" name="Google Shape;3734;p24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35" name="Google Shape;3735;p24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6" name="Google Shape;3736;p241"/>
          <p:cNvSpPr/>
          <p:nvPr/>
        </p:nvSpPr>
        <p:spPr>
          <a:xfrm>
            <a:off x="896894" y="1271048"/>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7" name="Google Shape;3737;p241"/>
          <p:cNvSpPr/>
          <p:nvPr/>
        </p:nvSpPr>
        <p:spPr>
          <a:xfrm>
            <a:off x="3535119" y="1226085"/>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8" name="Google Shape;3738;p241"/>
          <p:cNvSpPr/>
          <p:nvPr/>
        </p:nvSpPr>
        <p:spPr>
          <a:xfrm>
            <a:off x="3535119" y="2341832"/>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9" name="Google Shape;3739;p241"/>
          <p:cNvSpPr/>
          <p:nvPr/>
        </p:nvSpPr>
        <p:spPr>
          <a:xfrm>
            <a:off x="3535119" y="3457579"/>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740" name="Google Shape;3740;p241"/>
          <p:cNvCxnSpPr>
            <a:stCxn id="3736" idx="7"/>
            <a:endCxn id="3737" idx="2"/>
          </p:cNvCxnSpPr>
          <p:nvPr/>
        </p:nvCxnSpPr>
        <p:spPr>
          <a:xfrm>
            <a:off x="2856509" y="1607265"/>
            <a:ext cx="678600" cy="45600"/>
          </a:xfrm>
          <a:prstGeom prst="straightConnector1">
            <a:avLst/>
          </a:prstGeom>
          <a:noFill/>
          <a:ln cap="flat" cmpd="sng" w="28575">
            <a:solidFill>
              <a:schemeClr val="accent1"/>
            </a:solidFill>
            <a:prstDash val="solid"/>
            <a:miter lim="800000"/>
            <a:headEnd len="sm" w="sm" type="none"/>
            <a:tailEnd len="sm" w="sm" type="none"/>
          </a:ln>
        </p:spPr>
      </p:cxnSp>
      <p:cxnSp>
        <p:nvCxnSpPr>
          <p:cNvPr id="3741" name="Google Shape;3741;p241"/>
          <p:cNvCxnSpPr>
            <a:stCxn id="3736" idx="6"/>
            <a:endCxn id="3738" idx="1"/>
          </p:cNvCxnSpPr>
          <p:nvPr/>
        </p:nvCxnSpPr>
        <p:spPr>
          <a:xfrm>
            <a:off x="3192726" y="2418964"/>
            <a:ext cx="467400" cy="48000"/>
          </a:xfrm>
          <a:prstGeom prst="straightConnector1">
            <a:avLst/>
          </a:prstGeom>
          <a:noFill/>
          <a:ln cap="flat" cmpd="sng" w="28575">
            <a:solidFill>
              <a:schemeClr val="dk2"/>
            </a:solidFill>
            <a:prstDash val="solid"/>
            <a:miter lim="800000"/>
            <a:headEnd len="sm" w="sm" type="none"/>
            <a:tailEnd len="sm" w="sm" type="none"/>
          </a:ln>
        </p:spPr>
      </p:cxnSp>
      <p:cxnSp>
        <p:nvCxnSpPr>
          <p:cNvPr id="3742" name="Google Shape;3742;p241"/>
          <p:cNvCxnSpPr>
            <a:stCxn id="3736" idx="5"/>
            <a:endCxn id="3739" idx="1"/>
          </p:cNvCxnSpPr>
          <p:nvPr/>
        </p:nvCxnSpPr>
        <p:spPr>
          <a:xfrm>
            <a:off x="2856509" y="3230663"/>
            <a:ext cx="803700" cy="351900"/>
          </a:xfrm>
          <a:prstGeom prst="straightConnector1">
            <a:avLst/>
          </a:prstGeom>
          <a:noFill/>
          <a:ln cap="flat" cmpd="sng" w="28575">
            <a:solidFill>
              <a:schemeClr val="accent2"/>
            </a:solidFill>
            <a:prstDash val="solid"/>
            <a:miter lim="800000"/>
            <a:headEnd len="sm" w="sm" type="none"/>
            <a:tailEnd len="sm" w="sm" type="none"/>
          </a:ln>
        </p:spPr>
      </p:cxnSp>
      <p:cxnSp>
        <p:nvCxnSpPr>
          <p:cNvPr id="3743" name="Google Shape;3743;p241"/>
          <p:cNvCxnSpPr/>
          <p:nvPr/>
        </p:nvCxnSpPr>
        <p:spPr>
          <a:xfrm>
            <a:off x="4610813" y="2214664"/>
            <a:ext cx="6561796" cy="0"/>
          </a:xfrm>
          <a:prstGeom prst="straightConnector1">
            <a:avLst/>
          </a:prstGeom>
          <a:noFill/>
          <a:ln cap="flat" cmpd="sng" w="19050">
            <a:solidFill>
              <a:srgbClr val="DAD6DA"/>
            </a:solidFill>
            <a:prstDash val="solid"/>
            <a:miter lim="800000"/>
            <a:headEnd len="sm" w="sm" type="none"/>
            <a:tailEnd len="sm" w="sm" type="none"/>
          </a:ln>
        </p:spPr>
      </p:cxnSp>
      <p:cxnSp>
        <p:nvCxnSpPr>
          <p:cNvPr id="3744" name="Google Shape;3744;p241"/>
          <p:cNvCxnSpPr/>
          <p:nvPr/>
        </p:nvCxnSpPr>
        <p:spPr>
          <a:xfrm>
            <a:off x="4610813" y="3315402"/>
            <a:ext cx="6561796" cy="0"/>
          </a:xfrm>
          <a:prstGeom prst="straightConnector1">
            <a:avLst/>
          </a:prstGeom>
          <a:noFill/>
          <a:ln cap="flat" cmpd="sng" w="19050">
            <a:solidFill>
              <a:srgbClr val="DAD6DA"/>
            </a:solidFill>
            <a:prstDash val="solid"/>
            <a:miter lim="800000"/>
            <a:headEnd len="sm" w="sm" type="none"/>
            <a:tailEnd len="sm" w="sm" type="none"/>
          </a:ln>
        </p:spPr>
      </p:cxnSp>
      <p:sp>
        <p:nvSpPr>
          <p:cNvPr id="3745" name="Google Shape;3745;p241"/>
          <p:cNvSpPr txBox="1"/>
          <p:nvPr/>
        </p:nvSpPr>
        <p:spPr>
          <a:xfrm>
            <a:off x="4610813" y="1240766"/>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746" name="Google Shape;3746;p241"/>
          <p:cNvSpPr/>
          <p:nvPr>
            <p:ph idx="1" type="body"/>
          </p:nvPr>
        </p:nvSpPr>
        <p:spPr>
          <a:xfrm>
            <a:off x="3649332" y="1342509"/>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7" name="Google Shape;3747;p241"/>
          <p:cNvSpPr/>
          <p:nvPr>
            <p:ph idx="2" type="body"/>
          </p:nvPr>
        </p:nvSpPr>
        <p:spPr>
          <a:xfrm>
            <a:off x="3643677" y="2453233"/>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8" name="Google Shape;3748;p241"/>
          <p:cNvSpPr/>
          <p:nvPr>
            <p:ph idx="3" type="body"/>
          </p:nvPr>
        </p:nvSpPr>
        <p:spPr>
          <a:xfrm>
            <a:off x="3643677" y="3573484"/>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9" name="Google Shape;3749;p241"/>
          <p:cNvSpPr txBox="1"/>
          <p:nvPr>
            <p:ph idx="4" type="body"/>
          </p:nvPr>
        </p:nvSpPr>
        <p:spPr>
          <a:xfrm>
            <a:off x="4719870" y="134250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0" name="Google Shape;3750;p241"/>
          <p:cNvSpPr txBox="1"/>
          <p:nvPr/>
        </p:nvSpPr>
        <p:spPr>
          <a:xfrm>
            <a:off x="4610813" y="2348606"/>
            <a:ext cx="6561796" cy="846988"/>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751" name="Google Shape;3751;p241"/>
          <p:cNvSpPr txBox="1"/>
          <p:nvPr>
            <p:ph idx="5" type="body"/>
          </p:nvPr>
        </p:nvSpPr>
        <p:spPr>
          <a:xfrm>
            <a:off x="4719870" y="245034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2" name="Google Shape;3752;p241"/>
          <p:cNvSpPr txBox="1"/>
          <p:nvPr/>
        </p:nvSpPr>
        <p:spPr>
          <a:xfrm>
            <a:off x="4611675" y="3464353"/>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753" name="Google Shape;3753;p241"/>
          <p:cNvSpPr txBox="1"/>
          <p:nvPr>
            <p:ph idx="6" type="body"/>
          </p:nvPr>
        </p:nvSpPr>
        <p:spPr>
          <a:xfrm>
            <a:off x="4720732" y="3566096"/>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3754" name="Shape 3754"/>
        <p:cNvGrpSpPr/>
        <p:nvPr/>
      </p:nvGrpSpPr>
      <p:grpSpPr>
        <a:xfrm>
          <a:off x="0" y="0"/>
          <a:ext cx="0" cy="0"/>
          <a:chOff x="0" y="0"/>
          <a:chExt cx="0" cy="0"/>
        </a:xfrm>
      </p:grpSpPr>
      <p:sp>
        <p:nvSpPr>
          <p:cNvPr id="3755" name="Google Shape;3755;p2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56" name="Google Shape;3756;p24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7" name="Google Shape;3757;p242"/>
          <p:cNvSpPr/>
          <p:nvPr/>
        </p:nvSpPr>
        <p:spPr>
          <a:xfrm>
            <a:off x="1176045" y="1181122"/>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8" name="Google Shape;3758;p242"/>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9" name="Google Shape;3759;p242"/>
          <p:cNvSpPr txBox="1"/>
          <p:nvPr/>
        </p:nvSpPr>
        <p:spPr>
          <a:xfrm>
            <a:off x="5218761" y="1219592"/>
            <a:ext cx="6625239" cy="35061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760" name="Google Shape;3760;p242"/>
          <p:cNvSpPr/>
          <p:nvPr>
            <p:ph idx="1"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1" name="Google Shape;3761;p242"/>
          <p:cNvSpPr txBox="1"/>
          <p:nvPr>
            <p:ph idx="2" type="body"/>
          </p:nvPr>
        </p:nvSpPr>
        <p:spPr>
          <a:xfrm>
            <a:off x="5218761" y="1640345"/>
            <a:ext cx="6625239" cy="9828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2" name="Google Shape;3762;p242"/>
          <p:cNvSpPr txBox="1"/>
          <p:nvPr>
            <p:ph idx="3" type="body"/>
          </p:nvPr>
        </p:nvSpPr>
        <p:spPr>
          <a:xfrm>
            <a:off x="5218761" y="1220516"/>
            <a:ext cx="6625239" cy="34969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3" name="Google Shape;3763;p242"/>
          <p:cNvSpPr txBox="1"/>
          <p:nvPr/>
        </p:nvSpPr>
        <p:spPr>
          <a:xfrm>
            <a:off x="848625" y="3811954"/>
            <a:ext cx="2727955" cy="2556061"/>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764" name="Google Shape;3764;p242"/>
          <p:cNvSpPr txBox="1"/>
          <p:nvPr>
            <p:ph idx="4" type="body"/>
          </p:nvPr>
        </p:nvSpPr>
        <p:spPr>
          <a:xfrm>
            <a:off x="934441" y="3896309"/>
            <a:ext cx="2556321" cy="237694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3765" name="Shape 3765"/>
        <p:cNvGrpSpPr/>
        <p:nvPr/>
      </p:nvGrpSpPr>
      <p:grpSpPr>
        <a:xfrm>
          <a:off x="0" y="0"/>
          <a:ext cx="0" cy="0"/>
          <a:chOff x="0" y="0"/>
          <a:chExt cx="0" cy="0"/>
        </a:xfrm>
      </p:grpSpPr>
      <p:sp>
        <p:nvSpPr>
          <p:cNvPr id="3766" name="Google Shape;3766;p243"/>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7" name="Google Shape;3767;p243"/>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8" name="Google Shape;3768;p243"/>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9" name="Google Shape;3769;p243"/>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70" name="Google Shape;3770;p2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71" name="Google Shape;3771;p24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72" name="Google Shape;3772;p243"/>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3" name="Google Shape;3773;p243"/>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4" name="Google Shape;3774;p243"/>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5" name="Google Shape;3775;p243"/>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6" name="Google Shape;3776;p243"/>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7" name="Google Shape;3777;p243"/>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8" name="Google Shape;3778;p243"/>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9" name="Google Shape;3779;p243"/>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0" name="Google Shape;3780;p243"/>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1" name="Google Shape;3781;p243"/>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2" name="Google Shape;3782;p243"/>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3" name="Google Shape;3783;p243"/>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4" name="Google Shape;3784;p243"/>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5" name="Google Shape;3785;p243"/>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6" name="Google Shape;3786;p243"/>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7" name="Google Shape;3787;p243"/>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21" name="Shape 221"/>
        <p:cNvGrpSpPr/>
        <p:nvPr/>
      </p:nvGrpSpPr>
      <p:grpSpPr>
        <a:xfrm>
          <a:off x="0" y="0"/>
          <a:ext cx="0" cy="0"/>
          <a:chOff x="0" y="0"/>
          <a:chExt cx="0" cy="0"/>
        </a:xfrm>
      </p:grpSpPr>
      <p:sp>
        <p:nvSpPr>
          <p:cNvPr id="222" name="Google Shape;222;p115"/>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23" name="Google Shape;223;p115"/>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24" name="Google Shape;224;p115"/>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115"/>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115"/>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7" name="Google Shape;227;p115"/>
          <p:cNvCxnSpPr>
            <a:endCxn id="228"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29" name="Google Shape;229;p115"/>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115"/>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115"/>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2" name="Google Shape;232;p115"/>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28" name="Google Shape;228;p115"/>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3" name="Google Shape;233;p115"/>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4" name="Google Shape;234;p115"/>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35" name="Google Shape;235;p115"/>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 name="Google Shape;236;p115"/>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 name="Google Shape;237;p115"/>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115"/>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115"/>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115"/>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1" name="Google Shape;241;p115"/>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2" name="Google Shape;242;p115"/>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3" name="Google Shape;243;p115"/>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4" name="Google Shape;244;p115"/>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115"/>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115"/>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115"/>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8" name="Google Shape;248;p115"/>
          <p:cNvCxnSpPr>
            <a:endCxn id="249"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50" name="Google Shape;250;p115"/>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1" name="Google Shape;251;p115"/>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9" name="Google Shape;249;p115"/>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2" name="Google Shape;252;p115"/>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115"/>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115"/>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115"/>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6" name="Google Shape;256;p115"/>
          <p:cNvCxnSpPr>
            <a:endCxn id="257"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58" name="Google Shape;258;p115"/>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9" name="Google Shape;259;p115"/>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7" name="Google Shape;257;p115"/>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0" name="Google Shape;260;p115"/>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115"/>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115"/>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115"/>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4" name="Google Shape;264;p115"/>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65" name="Google Shape;265;p115"/>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6" name="Google Shape;266;p115"/>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7" name="Google Shape;267;p115"/>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8" name="Google Shape;268;p115"/>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115"/>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115"/>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115"/>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3788" name="Shape 3788"/>
        <p:cNvGrpSpPr/>
        <p:nvPr/>
      </p:nvGrpSpPr>
      <p:grpSpPr>
        <a:xfrm>
          <a:off x="0" y="0"/>
          <a:ext cx="0" cy="0"/>
          <a:chOff x="0" y="0"/>
          <a:chExt cx="0" cy="0"/>
        </a:xfrm>
      </p:grpSpPr>
      <p:sp>
        <p:nvSpPr>
          <p:cNvPr id="3789" name="Google Shape;3789;p24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90" name="Google Shape;3790;p24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91" name="Google Shape;3791;p244"/>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2" name="Google Shape;3792;p244"/>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3" name="Google Shape;3793;p244"/>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4" name="Google Shape;3794;p244"/>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5" name="Google Shape;3795;p244"/>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6" name="Google Shape;3796;p244"/>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7" name="Google Shape;3797;p244"/>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8" name="Google Shape;3798;p244"/>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9" name="Google Shape;3799;p244"/>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0" name="Google Shape;3800;p244"/>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ros &amp; Cons">
  <p:cSld name="2_Pros &amp; Cons">
    <p:spTree>
      <p:nvGrpSpPr>
        <p:cNvPr id="3801" name="Shape 3801"/>
        <p:cNvGrpSpPr/>
        <p:nvPr/>
      </p:nvGrpSpPr>
      <p:grpSpPr>
        <a:xfrm>
          <a:off x="0" y="0"/>
          <a:ext cx="0" cy="0"/>
          <a:chOff x="0" y="0"/>
          <a:chExt cx="0" cy="0"/>
        </a:xfrm>
      </p:grpSpPr>
      <p:sp>
        <p:nvSpPr>
          <p:cNvPr id="3802" name="Google Shape;3802;p245"/>
          <p:cNvSpPr/>
          <p:nvPr/>
        </p:nvSpPr>
        <p:spPr>
          <a:xfrm>
            <a:off x="4640520" y="1915523"/>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03" name="Google Shape;3803;p245"/>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04" name="Google Shape;3804;p245"/>
          <p:cNvSpPr/>
          <p:nvPr/>
        </p:nvSpPr>
        <p:spPr>
          <a:xfrm>
            <a:off x="6270810" y="566152"/>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05" name="Google Shape;3805;p245"/>
          <p:cNvSpPr/>
          <p:nvPr/>
        </p:nvSpPr>
        <p:spPr>
          <a:xfrm>
            <a:off x="6884663"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06" name="Google Shape;3806;p245"/>
          <p:cNvGrpSpPr/>
          <p:nvPr/>
        </p:nvGrpSpPr>
        <p:grpSpPr>
          <a:xfrm>
            <a:off x="940561" y="2162360"/>
            <a:ext cx="4049937" cy="2542738"/>
            <a:chOff x="940561" y="1812131"/>
            <a:chExt cx="4049937" cy="2542738"/>
          </a:xfrm>
        </p:grpSpPr>
        <p:sp>
          <p:nvSpPr>
            <p:cNvPr id="3807" name="Google Shape;3807;p245"/>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08" name="Google Shape;3808;p245"/>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09" name="Google Shape;3809;p245"/>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3810" name="Google Shape;3810;p245"/>
          <p:cNvGrpSpPr/>
          <p:nvPr/>
        </p:nvGrpSpPr>
        <p:grpSpPr>
          <a:xfrm>
            <a:off x="7216915" y="2098728"/>
            <a:ext cx="4049937" cy="2542738"/>
            <a:chOff x="7204565" y="2322318"/>
            <a:chExt cx="4049937" cy="2542738"/>
          </a:xfrm>
        </p:grpSpPr>
        <p:sp>
          <p:nvSpPr>
            <p:cNvPr id="3811" name="Google Shape;3811;p245"/>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3812" name="Google Shape;3812;p245"/>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3813" name="Google Shape;3813;p245"/>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3814" name="Google Shape;3814;p245"/>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15" name="Google Shape;3815;p245"/>
          <p:cNvGrpSpPr/>
          <p:nvPr/>
        </p:nvGrpSpPr>
        <p:grpSpPr>
          <a:xfrm>
            <a:off x="517952" y="3001484"/>
            <a:ext cx="839091" cy="839091"/>
            <a:chOff x="9277350" y="-850900"/>
            <a:chExt cx="1243118" cy="1243118"/>
          </a:xfrm>
        </p:grpSpPr>
        <p:sp>
          <p:nvSpPr>
            <p:cNvPr id="3816" name="Google Shape;3816;p24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17" name="Google Shape;3817;p245"/>
            <p:cNvGrpSpPr/>
            <p:nvPr/>
          </p:nvGrpSpPr>
          <p:grpSpPr>
            <a:xfrm>
              <a:off x="9499624" y="-628626"/>
              <a:ext cx="798571" cy="798571"/>
              <a:chOff x="8559800" y="-698500"/>
              <a:chExt cx="558800" cy="558800"/>
            </a:xfrm>
          </p:grpSpPr>
          <p:sp>
            <p:nvSpPr>
              <p:cNvPr id="3818" name="Google Shape;3818;p24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9" name="Google Shape;3819;p24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820" name="Google Shape;3820;p245"/>
          <p:cNvGrpSpPr/>
          <p:nvPr/>
        </p:nvGrpSpPr>
        <p:grpSpPr>
          <a:xfrm>
            <a:off x="517952" y="3923628"/>
            <a:ext cx="839091" cy="839091"/>
            <a:chOff x="9277350" y="-850900"/>
            <a:chExt cx="1243118" cy="1243118"/>
          </a:xfrm>
        </p:grpSpPr>
        <p:sp>
          <p:nvSpPr>
            <p:cNvPr id="3821" name="Google Shape;3821;p24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22" name="Google Shape;3822;p245"/>
            <p:cNvGrpSpPr/>
            <p:nvPr/>
          </p:nvGrpSpPr>
          <p:grpSpPr>
            <a:xfrm>
              <a:off x="9499624" y="-628626"/>
              <a:ext cx="798571" cy="798571"/>
              <a:chOff x="8559800" y="-698500"/>
              <a:chExt cx="558800" cy="558800"/>
            </a:xfrm>
          </p:grpSpPr>
          <p:sp>
            <p:nvSpPr>
              <p:cNvPr id="3823" name="Google Shape;3823;p24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4" name="Google Shape;3824;p24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825" name="Google Shape;3825;p245"/>
          <p:cNvGrpSpPr/>
          <p:nvPr/>
        </p:nvGrpSpPr>
        <p:grpSpPr>
          <a:xfrm>
            <a:off x="4985717" y="764067"/>
            <a:ext cx="739740" cy="739740"/>
            <a:chOff x="4276786" y="1375502"/>
            <a:chExt cx="474283" cy="474283"/>
          </a:xfrm>
        </p:grpSpPr>
        <p:sp>
          <p:nvSpPr>
            <p:cNvPr id="3826" name="Google Shape;3826;p245"/>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27" name="Google Shape;3827;p245"/>
            <p:cNvGrpSpPr/>
            <p:nvPr/>
          </p:nvGrpSpPr>
          <p:grpSpPr>
            <a:xfrm>
              <a:off x="4370921" y="1480133"/>
              <a:ext cx="286013" cy="265021"/>
              <a:chOff x="2982913" y="6350"/>
              <a:chExt cx="346075" cy="320675"/>
            </a:xfrm>
          </p:grpSpPr>
          <p:sp>
            <p:nvSpPr>
              <p:cNvPr id="3828" name="Google Shape;3828;p24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29" name="Google Shape;3829;p245"/>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30" name="Google Shape;3830;p245"/>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831" name="Google Shape;3831;p245"/>
          <p:cNvGrpSpPr/>
          <p:nvPr/>
        </p:nvGrpSpPr>
        <p:grpSpPr>
          <a:xfrm>
            <a:off x="6455033" y="772232"/>
            <a:ext cx="739740" cy="739740"/>
            <a:chOff x="7393577" y="1019186"/>
            <a:chExt cx="474283" cy="474283"/>
          </a:xfrm>
        </p:grpSpPr>
        <p:sp>
          <p:nvSpPr>
            <p:cNvPr id="3832" name="Google Shape;3832;p245"/>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33" name="Google Shape;3833;p245"/>
            <p:cNvGrpSpPr/>
            <p:nvPr/>
          </p:nvGrpSpPr>
          <p:grpSpPr>
            <a:xfrm flipH="1" rot="10800000">
              <a:off x="7487712" y="1123817"/>
              <a:ext cx="286013" cy="265021"/>
              <a:chOff x="2982913" y="6350"/>
              <a:chExt cx="346075" cy="320675"/>
            </a:xfrm>
          </p:grpSpPr>
          <p:sp>
            <p:nvSpPr>
              <p:cNvPr id="3834" name="Google Shape;3834;p24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35" name="Google Shape;3835;p245"/>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36" name="Google Shape;3836;p245"/>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837" name="Google Shape;3837;p245"/>
          <p:cNvGrpSpPr/>
          <p:nvPr/>
        </p:nvGrpSpPr>
        <p:grpSpPr>
          <a:xfrm>
            <a:off x="10859614" y="2079340"/>
            <a:ext cx="839091" cy="839091"/>
            <a:chOff x="10859614" y="2160620"/>
            <a:chExt cx="839091" cy="839091"/>
          </a:xfrm>
        </p:grpSpPr>
        <p:grpSp>
          <p:nvGrpSpPr>
            <p:cNvPr id="3838" name="Google Shape;3838;p245"/>
            <p:cNvGrpSpPr/>
            <p:nvPr/>
          </p:nvGrpSpPr>
          <p:grpSpPr>
            <a:xfrm>
              <a:off x="10859614" y="2160620"/>
              <a:ext cx="839091" cy="839091"/>
              <a:chOff x="9277350" y="-850900"/>
              <a:chExt cx="1243118" cy="1243118"/>
            </a:xfrm>
          </p:grpSpPr>
          <p:sp>
            <p:nvSpPr>
              <p:cNvPr id="3839" name="Google Shape;3839;p24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40" name="Google Shape;3840;p24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841" name="Google Shape;3841;p245"/>
            <p:cNvGrpSpPr/>
            <p:nvPr/>
          </p:nvGrpSpPr>
          <p:grpSpPr>
            <a:xfrm>
              <a:off x="11160063" y="2459977"/>
              <a:ext cx="238192" cy="240377"/>
              <a:chOff x="6300788" y="2890838"/>
              <a:chExt cx="346075" cy="349250"/>
            </a:xfrm>
          </p:grpSpPr>
          <p:cxnSp>
            <p:nvCxnSpPr>
              <p:cNvPr id="3842" name="Google Shape;3842;p24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3843" name="Google Shape;3843;p24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3844" name="Google Shape;3844;p245"/>
          <p:cNvGrpSpPr/>
          <p:nvPr/>
        </p:nvGrpSpPr>
        <p:grpSpPr>
          <a:xfrm>
            <a:off x="10859614" y="3001484"/>
            <a:ext cx="839091" cy="839091"/>
            <a:chOff x="10859614" y="3082764"/>
            <a:chExt cx="839091" cy="839091"/>
          </a:xfrm>
        </p:grpSpPr>
        <p:grpSp>
          <p:nvGrpSpPr>
            <p:cNvPr id="3845" name="Google Shape;3845;p245"/>
            <p:cNvGrpSpPr/>
            <p:nvPr/>
          </p:nvGrpSpPr>
          <p:grpSpPr>
            <a:xfrm>
              <a:off x="10859614" y="3082764"/>
              <a:ext cx="839091" cy="839091"/>
              <a:chOff x="9277350" y="-850900"/>
              <a:chExt cx="1243118" cy="1243118"/>
            </a:xfrm>
          </p:grpSpPr>
          <p:sp>
            <p:nvSpPr>
              <p:cNvPr id="3846" name="Google Shape;3846;p24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47" name="Google Shape;3847;p24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848" name="Google Shape;3848;p245"/>
            <p:cNvGrpSpPr/>
            <p:nvPr/>
          </p:nvGrpSpPr>
          <p:grpSpPr>
            <a:xfrm>
              <a:off x="11160063" y="3382121"/>
              <a:ext cx="238192" cy="240377"/>
              <a:chOff x="6300788" y="2890838"/>
              <a:chExt cx="346075" cy="349250"/>
            </a:xfrm>
          </p:grpSpPr>
          <p:cxnSp>
            <p:nvCxnSpPr>
              <p:cNvPr id="3849" name="Google Shape;3849;p24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3850" name="Google Shape;3850;p24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3851" name="Google Shape;3851;p245"/>
          <p:cNvGrpSpPr/>
          <p:nvPr/>
        </p:nvGrpSpPr>
        <p:grpSpPr>
          <a:xfrm>
            <a:off x="10859614" y="3923628"/>
            <a:ext cx="839091" cy="839091"/>
            <a:chOff x="10859614" y="4004908"/>
            <a:chExt cx="839091" cy="839091"/>
          </a:xfrm>
        </p:grpSpPr>
        <p:grpSp>
          <p:nvGrpSpPr>
            <p:cNvPr id="3852" name="Google Shape;3852;p245"/>
            <p:cNvGrpSpPr/>
            <p:nvPr/>
          </p:nvGrpSpPr>
          <p:grpSpPr>
            <a:xfrm>
              <a:off x="10859614" y="4004908"/>
              <a:ext cx="839091" cy="839091"/>
              <a:chOff x="9277350" y="-850900"/>
              <a:chExt cx="1243118" cy="1243118"/>
            </a:xfrm>
          </p:grpSpPr>
          <p:sp>
            <p:nvSpPr>
              <p:cNvPr id="3853" name="Google Shape;3853;p24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54" name="Google Shape;3854;p24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855" name="Google Shape;3855;p245"/>
            <p:cNvGrpSpPr/>
            <p:nvPr/>
          </p:nvGrpSpPr>
          <p:grpSpPr>
            <a:xfrm>
              <a:off x="11160063" y="4304265"/>
              <a:ext cx="238192" cy="240377"/>
              <a:chOff x="6300788" y="2890838"/>
              <a:chExt cx="346075" cy="349250"/>
            </a:xfrm>
          </p:grpSpPr>
          <p:cxnSp>
            <p:nvCxnSpPr>
              <p:cNvPr id="3856" name="Google Shape;3856;p24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3857" name="Google Shape;3857;p24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3858" name="Google Shape;3858;p245"/>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59" name="Google Shape;3859;p245"/>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0" name="Google Shape;3860;p245"/>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1" name="Google Shape;3861;p245"/>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2" name="Google Shape;3862;p245"/>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3" name="Google Shape;3863;p245"/>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4" name="Google Shape;3864;p245"/>
          <p:cNvSpPr txBox="1"/>
          <p:nvPr>
            <p:ph idx="7"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5" name="Google Shape;3865;p245"/>
          <p:cNvSpPr txBox="1"/>
          <p:nvPr>
            <p:ph idx="8"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66" name="Google Shape;3866;p245"/>
          <p:cNvGrpSpPr/>
          <p:nvPr/>
        </p:nvGrpSpPr>
        <p:grpSpPr>
          <a:xfrm>
            <a:off x="524318" y="2098434"/>
            <a:ext cx="839091" cy="839091"/>
            <a:chOff x="9277350" y="-850900"/>
            <a:chExt cx="1243118" cy="1243118"/>
          </a:xfrm>
        </p:grpSpPr>
        <p:sp>
          <p:nvSpPr>
            <p:cNvPr id="3867" name="Google Shape;3867;p24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868" name="Google Shape;3868;p245"/>
            <p:cNvGrpSpPr/>
            <p:nvPr/>
          </p:nvGrpSpPr>
          <p:grpSpPr>
            <a:xfrm>
              <a:off x="9499624" y="-628626"/>
              <a:ext cx="798571" cy="798571"/>
              <a:chOff x="8559800" y="-698500"/>
              <a:chExt cx="558800" cy="558800"/>
            </a:xfrm>
          </p:grpSpPr>
          <p:sp>
            <p:nvSpPr>
              <p:cNvPr id="3869" name="Google Shape;3869;p24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0" name="Google Shape;3870;p24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sp>
        <p:nvSpPr>
          <p:cNvPr id="3871" name="Google Shape;3871;p245"/>
          <p:cNvSpPr txBox="1"/>
          <p:nvPr>
            <p:ph idx="9" type="body"/>
          </p:nvPr>
        </p:nvSpPr>
        <p:spPr>
          <a:xfrm>
            <a:off x="1545084" y="521636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2" name="Google Shape;3872;p245"/>
          <p:cNvSpPr txBox="1"/>
          <p:nvPr>
            <p:ph idx="13" type="body"/>
          </p:nvPr>
        </p:nvSpPr>
        <p:spPr>
          <a:xfrm>
            <a:off x="7549797" y="510430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3" name="Google Shape;3873;p245"/>
          <p:cNvSpPr/>
          <p:nvPr>
            <p:ph idx="14" type="body"/>
          </p:nvPr>
        </p:nvSpPr>
        <p:spPr>
          <a:xfrm>
            <a:off x="5005876" y="2316786"/>
            <a:ext cx="2241830" cy="2241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os &amp; Cons">
  <p:cSld name="1_Pros &amp; Cons">
    <p:spTree>
      <p:nvGrpSpPr>
        <p:cNvPr id="3874" name="Shape 3874"/>
        <p:cNvGrpSpPr/>
        <p:nvPr/>
      </p:nvGrpSpPr>
      <p:grpSpPr>
        <a:xfrm>
          <a:off x="0" y="0"/>
          <a:ext cx="0" cy="0"/>
          <a:chOff x="0" y="0"/>
          <a:chExt cx="0" cy="0"/>
        </a:xfrm>
      </p:grpSpPr>
      <p:sp>
        <p:nvSpPr>
          <p:cNvPr id="3875" name="Google Shape;3875;p246"/>
          <p:cNvSpPr/>
          <p:nvPr/>
        </p:nvSpPr>
        <p:spPr>
          <a:xfrm>
            <a:off x="5283883" y="185546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6" name="Google Shape;3876;p246"/>
          <p:cNvSpPr/>
          <p:nvPr>
            <p:ph idx="1" type="body"/>
          </p:nvPr>
        </p:nvSpPr>
        <p:spPr>
          <a:xfrm>
            <a:off x="5482813" y="207252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7" name="Google Shape;3877;p246"/>
          <p:cNvSpPr/>
          <p:nvPr/>
        </p:nvSpPr>
        <p:spPr>
          <a:xfrm>
            <a:off x="471234" y="520252"/>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8" name="Google Shape;3878;p246"/>
          <p:cNvSpPr/>
          <p:nvPr/>
        </p:nvSpPr>
        <p:spPr>
          <a:xfrm>
            <a:off x="6489881" y="517884"/>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9" name="Google Shape;3879;p246"/>
          <p:cNvSpPr/>
          <p:nvPr/>
        </p:nvSpPr>
        <p:spPr>
          <a:xfrm>
            <a:off x="77789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80" name="Google Shape;3880;p246"/>
          <p:cNvSpPr/>
          <p:nvPr/>
        </p:nvSpPr>
        <p:spPr>
          <a:xfrm>
            <a:off x="77789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81" name="Google Shape;3881;p246"/>
          <p:cNvSpPr/>
          <p:nvPr/>
        </p:nvSpPr>
        <p:spPr>
          <a:xfrm>
            <a:off x="777893"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3882" name="Google Shape;3882;p246"/>
          <p:cNvSpPr txBox="1"/>
          <p:nvPr>
            <p:ph idx="2" type="body"/>
          </p:nvPr>
        </p:nvSpPr>
        <p:spPr>
          <a:xfrm>
            <a:off x="1370073" y="2332603"/>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3" name="Google Shape;3883;p246"/>
          <p:cNvSpPr txBox="1"/>
          <p:nvPr>
            <p:ph idx="3" type="body"/>
          </p:nvPr>
        </p:nvSpPr>
        <p:spPr>
          <a:xfrm>
            <a:off x="1259980" y="3974709"/>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4" name="Google Shape;3884;p246"/>
          <p:cNvSpPr txBox="1"/>
          <p:nvPr>
            <p:ph idx="4" type="body"/>
          </p:nvPr>
        </p:nvSpPr>
        <p:spPr>
          <a:xfrm>
            <a:off x="1366305"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5" name="Google Shape;3885;p246"/>
          <p:cNvSpPr txBox="1"/>
          <p:nvPr>
            <p:ph idx="5"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6" name="Google Shape;3886;p246"/>
          <p:cNvSpPr txBox="1"/>
          <p:nvPr>
            <p:ph idx="6"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7" name="Google Shape;3887;p246"/>
          <p:cNvSpPr/>
          <p:nvPr/>
        </p:nvSpPr>
        <p:spPr>
          <a:xfrm>
            <a:off x="703452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88" name="Google Shape;3888;p246"/>
          <p:cNvSpPr/>
          <p:nvPr/>
        </p:nvSpPr>
        <p:spPr>
          <a:xfrm>
            <a:off x="703452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89" name="Google Shape;3889;p246"/>
          <p:cNvSpPr/>
          <p:nvPr/>
        </p:nvSpPr>
        <p:spPr>
          <a:xfrm>
            <a:off x="7103766"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3890" name="Google Shape;3890;p246"/>
          <p:cNvSpPr txBox="1"/>
          <p:nvPr>
            <p:ph idx="7" type="body"/>
          </p:nvPr>
        </p:nvSpPr>
        <p:spPr>
          <a:xfrm>
            <a:off x="7589936" y="235678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1" name="Google Shape;3891;p246"/>
          <p:cNvSpPr txBox="1"/>
          <p:nvPr>
            <p:ph idx="8" type="body"/>
          </p:nvPr>
        </p:nvSpPr>
        <p:spPr>
          <a:xfrm>
            <a:off x="7589936" y="397082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2" name="Google Shape;3892;p246"/>
          <p:cNvSpPr txBox="1"/>
          <p:nvPr>
            <p:ph idx="9" type="body"/>
          </p:nvPr>
        </p:nvSpPr>
        <p:spPr>
          <a:xfrm>
            <a:off x="7659180"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3" name="Google Shape;3893;p246"/>
          <p:cNvSpPr/>
          <p:nvPr/>
        </p:nvSpPr>
        <p:spPr>
          <a:xfrm>
            <a:off x="5283883" y="3497566"/>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94" name="Google Shape;3894;p246"/>
          <p:cNvSpPr/>
          <p:nvPr>
            <p:ph idx="13" type="body"/>
          </p:nvPr>
        </p:nvSpPr>
        <p:spPr>
          <a:xfrm>
            <a:off x="5482813" y="3714627"/>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5" name="Google Shape;3895;p246"/>
          <p:cNvSpPr/>
          <p:nvPr/>
        </p:nvSpPr>
        <p:spPr>
          <a:xfrm>
            <a:off x="5320145" y="5139672"/>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96" name="Google Shape;3896;p246"/>
          <p:cNvSpPr/>
          <p:nvPr>
            <p:ph idx="14" type="body"/>
          </p:nvPr>
        </p:nvSpPr>
        <p:spPr>
          <a:xfrm>
            <a:off x="5519075" y="5356733"/>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ros &amp; Cons">
  <p:cSld name="3_Pros &amp; Cons">
    <p:spTree>
      <p:nvGrpSpPr>
        <p:cNvPr id="3897" name="Shape 3897"/>
        <p:cNvGrpSpPr/>
        <p:nvPr/>
      </p:nvGrpSpPr>
      <p:grpSpPr>
        <a:xfrm>
          <a:off x="0" y="0"/>
          <a:ext cx="0" cy="0"/>
          <a:chOff x="0" y="0"/>
          <a:chExt cx="0" cy="0"/>
        </a:xfrm>
      </p:grpSpPr>
      <p:sp>
        <p:nvSpPr>
          <p:cNvPr id="3898" name="Google Shape;3898;p247"/>
          <p:cNvSpPr/>
          <p:nvPr/>
        </p:nvSpPr>
        <p:spPr>
          <a:xfrm>
            <a:off x="5285523" y="108914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99" name="Google Shape;3899;p247"/>
          <p:cNvSpPr/>
          <p:nvPr>
            <p:ph idx="1" type="body"/>
          </p:nvPr>
        </p:nvSpPr>
        <p:spPr>
          <a:xfrm>
            <a:off x="5484453" y="130620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0" name="Google Shape;3900;p247"/>
          <p:cNvSpPr/>
          <p:nvPr/>
        </p:nvSpPr>
        <p:spPr>
          <a:xfrm>
            <a:off x="77789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01" name="Google Shape;3901;p247"/>
          <p:cNvSpPr/>
          <p:nvPr/>
        </p:nvSpPr>
        <p:spPr>
          <a:xfrm>
            <a:off x="77789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02" name="Google Shape;3902;p247"/>
          <p:cNvSpPr txBox="1"/>
          <p:nvPr>
            <p:ph idx="2" type="body"/>
          </p:nvPr>
        </p:nvSpPr>
        <p:spPr>
          <a:xfrm>
            <a:off x="1370073" y="26859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3" name="Google Shape;3903;p247"/>
          <p:cNvSpPr txBox="1"/>
          <p:nvPr>
            <p:ph idx="3" type="body"/>
          </p:nvPr>
        </p:nvSpPr>
        <p:spPr>
          <a:xfrm>
            <a:off x="1259980" y="4217990"/>
            <a:ext cx="3342885" cy="190588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4" name="Google Shape;3904;p247"/>
          <p:cNvSpPr/>
          <p:nvPr/>
        </p:nvSpPr>
        <p:spPr>
          <a:xfrm>
            <a:off x="703452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05" name="Google Shape;3905;p247"/>
          <p:cNvSpPr/>
          <p:nvPr/>
        </p:nvSpPr>
        <p:spPr>
          <a:xfrm>
            <a:off x="703452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06" name="Google Shape;3906;p247"/>
          <p:cNvSpPr txBox="1"/>
          <p:nvPr>
            <p:ph idx="4" type="body"/>
          </p:nvPr>
        </p:nvSpPr>
        <p:spPr>
          <a:xfrm>
            <a:off x="7589936" y="2710092"/>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7" name="Google Shape;3907;p247"/>
          <p:cNvSpPr txBox="1"/>
          <p:nvPr>
            <p:ph idx="5" type="body"/>
          </p:nvPr>
        </p:nvSpPr>
        <p:spPr>
          <a:xfrm>
            <a:off x="7589936" y="4214101"/>
            <a:ext cx="3342885" cy="20356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8" name="Google Shape;3908;p247"/>
          <p:cNvSpPr/>
          <p:nvPr/>
        </p:nvSpPr>
        <p:spPr>
          <a:xfrm>
            <a:off x="5285523" y="3936754"/>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09" name="Google Shape;3909;p247"/>
          <p:cNvSpPr/>
          <p:nvPr>
            <p:ph idx="6" type="body"/>
          </p:nvPr>
        </p:nvSpPr>
        <p:spPr>
          <a:xfrm>
            <a:off x="5484453" y="4153815"/>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0" name="Google Shape;3910;p24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11" name="Google Shape;3911;p24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2" name="Google Shape;3912;p247"/>
          <p:cNvSpPr/>
          <p:nvPr>
            <p:ph idx="7" type="body"/>
          </p:nvPr>
        </p:nvSpPr>
        <p:spPr>
          <a:xfrm>
            <a:off x="2466583"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3" name="Google Shape;3913;p247"/>
          <p:cNvSpPr/>
          <p:nvPr>
            <p:ph idx="8" type="body"/>
          </p:nvPr>
        </p:nvSpPr>
        <p:spPr>
          <a:xfrm>
            <a:off x="8630900"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3914" name="Shape 3914"/>
        <p:cNvGrpSpPr/>
        <p:nvPr/>
      </p:nvGrpSpPr>
      <p:grpSpPr>
        <a:xfrm>
          <a:off x="0" y="0"/>
          <a:ext cx="0" cy="0"/>
          <a:chOff x="0" y="0"/>
          <a:chExt cx="0" cy="0"/>
        </a:xfrm>
      </p:grpSpPr>
      <p:sp>
        <p:nvSpPr>
          <p:cNvPr id="3915" name="Google Shape;3915;p248"/>
          <p:cNvSpPr/>
          <p:nvPr>
            <p:ph idx="2" type="pic"/>
          </p:nvPr>
        </p:nvSpPr>
        <p:spPr>
          <a:xfrm>
            <a:off x="0" y="-7067"/>
            <a:ext cx="12192000" cy="3743325"/>
          </a:xfrm>
          <a:prstGeom prst="rect">
            <a:avLst/>
          </a:prstGeom>
          <a:noFill/>
          <a:ln>
            <a:noFill/>
          </a:ln>
        </p:spPr>
      </p:sp>
      <p:sp>
        <p:nvSpPr>
          <p:cNvPr id="3916" name="Google Shape;3916;p248"/>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7" name="Google Shape;3917;p248"/>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8" name="Google Shape;3918;p248"/>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19" name="Google Shape;3919;p248"/>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20" name="Google Shape;3920;p248"/>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21" name="Google Shape;3921;p248"/>
          <p:cNvSpPr/>
          <p:nvPr>
            <p:ph idx="3" type="pic"/>
          </p:nvPr>
        </p:nvSpPr>
        <p:spPr>
          <a:xfrm>
            <a:off x="1612900" y="2468563"/>
            <a:ext cx="1612900" cy="1611312"/>
          </a:xfrm>
          <a:prstGeom prst="ellipse">
            <a:avLst/>
          </a:prstGeom>
          <a:noFill/>
          <a:ln>
            <a:noFill/>
          </a:ln>
        </p:spPr>
      </p:sp>
      <p:sp>
        <p:nvSpPr>
          <p:cNvPr id="3922" name="Google Shape;3922;p248"/>
          <p:cNvSpPr/>
          <p:nvPr>
            <p:ph idx="4" type="pic"/>
          </p:nvPr>
        </p:nvSpPr>
        <p:spPr>
          <a:xfrm>
            <a:off x="5067302" y="1846150"/>
            <a:ext cx="2057398" cy="2055372"/>
          </a:xfrm>
          <a:prstGeom prst="ellipse">
            <a:avLst/>
          </a:prstGeom>
          <a:noFill/>
          <a:ln>
            <a:noFill/>
          </a:ln>
        </p:spPr>
      </p:sp>
      <p:sp>
        <p:nvSpPr>
          <p:cNvPr id="3923" name="Google Shape;3923;p248"/>
          <p:cNvSpPr/>
          <p:nvPr>
            <p:ph idx="5" type="pic"/>
          </p:nvPr>
        </p:nvSpPr>
        <p:spPr>
          <a:xfrm>
            <a:off x="8966200" y="2468264"/>
            <a:ext cx="1612900" cy="1611312"/>
          </a:xfrm>
          <a:prstGeom prst="ellipse">
            <a:avLst/>
          </a:prstGeom>
          <a:noFill/>
          <a:ln>
            <a:noFill/>
          </a:ln>
        </p:spPr>
      </p:sp>
      <p:sp>
        <p:nvSpPr>
          <p:cNvPr id="3924" name="Google Shape;3924;p248"/>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5" name="Google Shape;3925;p248"/>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6" name="Google Shape;3926;p248"/>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7" name="Google Shape;3927;p248"/>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8" name="Google Shape;3928;p248"/>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9" name="Google Shape;3929;p248"/>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3930" name="Shape 3930"/>
        <p:cNvGrpSpPr/>
        <p:nvPr/>
      </p:nvGrpSpPr>
      <p:grpSpPr>
        <a:xfrm>
          <a:off x="0" y="0"/>
          <a:ext cx="0" cy="0"/>
          <a:chOff x="0" y="0"/>
          <a:chExt cx="0" cy="0"/>
        </a:xfrm>
      </p:grpSpPr>
      <p:sp>
        <p:nvSpPr>
          <p:cNvPr id="3931" name="Google Shape;3931;p249"/>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32" name="Google Shape;3932;p249"/>
          <p:cNvSpPr/>
          <p:nvPr>
            <p:ph idx="2" type="pic"/>
          </p:nvPr>
        </p:nvSpPr>
        <p:spPr>
          <a:xfrm>
            <a:off x="1352048" y="-5702531"/>
            <a:ext cx="12192003" cy="12181139"/>
          </a:xfrm>
          <a:prstGeom prst="ellipse">
            <a:avLst/>
          </a:prstGeom>
          <a:noFill/>
          <a:ln>
            <a:noFill/>
          </a:ln>
        </p:spPr>
      </p:sp>
      <p:sp>
        <p:nvSpPr>
          <p:cNvPr id="3933" name="Google Shape;3933;p24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34" name="Google Shape;3934;p249"/>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35" name="Google Shape;3935;p249"/>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36" name="Google Shape;3936;p249"/>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37" name="Google Shape;3937;p249"/>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8" name="Google Shape;3938;p249"/>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9" name="Google Shape;3939;p249"/>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40" name="Google Shape;3940;p249"/>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1" name="Google Shape;3941;p249"/>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42" name="Google Shape;3942;p249"/>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3" name="Google Shape;3943;p249"/>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4" name="Google Shape;3944;p249"/>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45" name="Google Shape;3945;p249"/>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6" name="Google Shape;3946;p249"/>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47" name="Google Shape;3947;p249"/>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8" name="Google Shape;3948;p249"/>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9" name="Google Shape;3949;p249"/>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50" name="Google Shape;3950;p249"/>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1" name="Google Shape;3951;p249"/>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52" name="Google Shape;3952;p249"/>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3" name="Google Shape;3953;p249"/>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4" name="Google Shape;3954;p249"/>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55" name="Google Shape;3955;p249"/>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3956" name="Shape 3956"/>
        <p:cNvGrpSpPr/>
        <p:nvPr/>
      </p:nvGrpSpPr>
      <p:grpSpPr>
        <a:xfrm>
          <a:off x="0" y="0"/>
          <a:ext cx="0" cy="0"/>
          <a:chOff x="0" y="0"/>
          <a:chExt cx="0" cy="0"/>
        </a:xfrm>
      </p:grpSpPr>
      <p:sp>
        <p:nvSpPr>
          <p:cNvPr id="3957" name="Google Shape;3957;p250"/>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58" name="Google Shape;3958;p250"/>
          <p:cNvSpPr/>
          <p:nvPr>
            <p:ph idx="2" type="pic"/>
          </p:nvPr>
        </p:nvSpPr>
        <p:spPr>
          <a:xfrm>
            <a:off x="1352048" y="-5702531"/>
            <a:ext cx="12192003" cy="12181139"/>
          </a:xfrm>
          <a:prstGeom prst="ellipse">
            <a:avLst/>
          </a:prstGeom>
          <a:noFill/>
          <a:ln>
            <a:noFill/>
          </a:ln>
        </p:spPr>
      </p:sp>
      <p:sp>
        <p:nvSpPr>
          <p:cNvPr id="3959" name="Google Shape;3959;p25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0" name="Google Shape;3960;p250"/>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61" name="Google Shape;3961;p250"/>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62" name="Google Shape;3962;p250"/>
          <p:cNvSpPr/>
          <p:nvPr/>
        </p:nvSpPr>
        <p:spPr>
          <a:xfrm>
            <a:off x="1929124"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63" name="Google Shape;3963;p250"/>
          <p:cNvSpPr txBox="1"/>
          <p:nvPr>
            <p:ph idx="3" type="body"/>
          </p:nvPr>
        </p:nvSpPr>
        <p:spPr>
          <a:xfrm>
            <a:off x="2115948"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4" name="Google Shape;3964;p250"/>
          <p:cNvSpPr txBox="1"/>
          <p:nvPr>
            <p:ph idx="4" type="body"/>
          </p:nvPr>
        </p:nvSpPr>
        <p:spPr>
          <a:xfrm>
            <a:off x="2115950"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5" name="Google Shape;3965;p250"/>
          <p:cNvSpPr/>
          <p:nvPr/>
        </p:nvSpPr>
        <p:spPr>
          <a:xfrm>
            <a:off x="3938900"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66" name="Google Shape;3966;p250"/>
          <p:cNvSpPr txBox="1"/>
          <p:nvPr>
            <p:ph idx="5" type="body"/>
          </p:nvPr>
        </p:nvSpPr>
        <p:spPr>
          <a:xfrm>
            <a:off x="2115948"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7" name="Google Shape;3967;p250"/>
          <p:cNvSpPr/>
          <p:nvPr/>
        </p:nvSpPr>
        <p:spPr>
          <a:xfrm>
            <a:off x="4633609"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68" name="Google Shape;3968;p250"/>
          <p:cNvSpPr txBox="1"/>
          <p:nvPr>
            <p:ph idx="6" type="body"/>
          </p:nvPr>
        </p:nvSpPr>
        <p:spPr>
          <a:xfrm>
            <a:off x="4820433"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9" name="Google Shape;3969;p250"/>
          <p:cNvSpPr txBox="1"/>
          <p:nvPr>
            <p:ph idx="7" type="body"/>
          </p:nvPr>
        </p:nvSpPr>
        <p:spPr>
          <a:xfrm>
            <a:off x="4820435"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0" name="Google Shape;3970;p250"/>
          <p:cNvSpPr/>
          <p:nvPr/>
        </p:nvSpPr>
        <p:spPr>
          <a:xfrm>
            <a:off x="6643385"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71" name="Google Shape;3971;p250"/>
          <p:cNvSpPr txBox="1"/>
          <p:nvPr>
            <p:ph idx="8" type="body"/>
          </p:nvPr>
        </p:nvSpPr>
        <p:spPr>
          <a:xfrm>
            <a:off x="4820433"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2" name="Google Shape;3972;p250"/>
          <p:cNvSpPr/>
          <p:nvPr/>
        </p:nvSpPr>
        <p:spPr>
          <a:xfrm>
            <a:off x="7346500"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73" name="Google Shape;3973;p250"/>
          <p:cNvSpPr txBox="1"/>
          <p:nvPr>
            <p:ph idx="9" type="body"/>
          </p:nvPr>
        </p:nvSpPr>
        <p:spPr>
          <a:xfrm>
            <a:off x="7533324"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4" name="Google Shape;3974;p250"/>
          <p:cNvSpPr txBox="1"/>
          <p:nvPr>
            <p:ph idx="13" type="body"/>
          </p:nvPr>
        </p:nvSpPr>
        <p:spPr>
          <a:xfrm>
            <a:off x="7533326"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5" name="Google Shape;3975;p250"/>
          <p:cNvSpPr/>
          <p:nvPr/>
        </p:nvSpPr>
        <p:spPr>
          <a:xfrm>
            <a:off x="9356276"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76" name="Google Shape;3976;p250"/>
          <p:cNvSpPr txBox="1"/>
          <p:nvPr>
            <p:ph idx="14" type="body"/>
          </p:nvPr>
        </p:nvSpPr>
        <p:spPr>
          <a:xfrm>
            <a:off x="7533324"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3977" name="Shape 3977"/>
        <p:cNvGrpSpPr/>
        <p:nvPr/>
      </p:nvGrpSpPr>
      <p:grpSpPr>
        <a:xfrm>
          <a:off x="0" y="0"/>
          <a:ext cx="0" cy="0"/>
          <a:chOff x="0" y="0"/>
          <a:chExt cx="0" cy="0"/>
        </a:xfrm>
      </p:grpSpPr>
      <p:pic>
        <p:nvPicPr>
          <p:cNvPr id="3978" name="Google Shape;3978;p251"/>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3979" name="Google Shape;3979;p25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80" name="Google Shape;3980;p251"/>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1" name="Google Shape;3981;p251"/>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2" name="Google Shape;3982;p251"/>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3" name="Google Shape;3983;p251"/>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4" name="Google Shape;3984;p251"/>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5" name="Google Shape;3985;p251"/>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6" name="Google Shape;3986;p251"/>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7" name="Google Shape;3987;p251"/>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88" name="Google Shape;3988;p251"/>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9" name="Google Shape;3989;p251"/>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0" name="Google Shape;3990;p251"/>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1" name="Google Shape;3991;p251"/>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2" name="Google Shape;3992;p251"/>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3" name="Google Shape;3993;p251"/>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4" name="Google Shape;3994;p251"/>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5" name="Google Shape;3995;p251"/>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6" name="Google Shape;3996;p251"/>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7" name="Google Shape;3997;p251"/>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8" name="Google Shape;3998;p251"/>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9" name="Google Shape;3999;p251"/>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0" name="Google Shape;4000;p251"/>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001" name="Google Shape;4001;p251"/>
          <p:cNvSpPr/>
          <p:nvPr>
            <p:ph idx="17" type="pic"/>
          </p:nvPr>
        </p:nvSpPr>
        <p:spPr>
          <a:xfrm>
            <a:off x="4918662" y="2520431"/>
            <a:ext cx="2382838" cy="2382838"/>
          </a:xfrm>
          <a:prstGeom prst="ellipse">
            <a:avLst/>
          </a:prstGeom>
          <a:noFill/>
          <a:ln>
            <a:noFill/>
          </a:ln>
        </p:spPr>
      </p:sp>
      <p:sp>
        <p:nvSpPr>
          <p:cNvPr id="4002" name="Google Shape;4002;p251"/>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3" name="Google Shape;4003;p251"/>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4" name="Google Shape;4004;p251"/>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4005" name="Shape 4005"/>
        <p:cNvGrpSpPr/>
        <p:nvPr/>
      </p:nvGrpSpPr>
      <p:grpSpPr>
        <a:xfrm>
          <a:off x="0" y="0"/>
          <a:ext cx="0" cy="0"/>
          <a:chOff x="0" y="0"/>
          <a:chExt cx="0" cy="0"/>
        </a:xfrm>
      </p:grpSpPr>
      <p:sp>
        <p:nvSpPr>
          <p:cNvPr id="4006" name="Google Shape;4006;p252"/>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07" name="Google Shape;4007;p252"/>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08" name="Google Shape;4008;p252"/>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09" name="Google Shape;4009;p252"/>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0" name="Google Shape;4010;p252"/>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1" name="Google Shape;4011;p252"/>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2" name="Google Shape;4012;p252"/>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3" name="Google Shape;4013;p252"/>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14" name="Google Shape;4014;p252"/>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5" name="Google Shape;4015;p252"/>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16" name="Google Shape;4016;p252"/>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7" name="Google Shape;4017;p252"/>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18" name="Google Shape;4018;p252"/>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9" name="Google Shape;4019;p252"/>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0" name="Google Shape;4020;p252"/>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1" name="Google Shape;4021;p252"/>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22" name="Google Shape;4022;p252"/>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4023" name="Shape 4023"/>
        <p:cNvGrpSpPr/>
        <p:nvPr/>
      </p:nvGrpSpPr>
      <p:grpSpPr>
        <a:xfrm>
          <a:off x="0" y="0"/>
          <a:ext cx="0" cy="0"/>
          <a:chOff x="0" y="0"/>
          <a:chExt cx="0" cy="0"/>
        </a:xfrm>
      </p:grpSpPr>
      <p:sp>
        <p:nvSpPr>
          <p:cNvPr id="4024" name="Google Shape;4024;p253"/>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25" name="Google Shape;4025;p253"/>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26" name="Google Shape;4026;p253"/>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27" name="Google Shape;4027;p253"/>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28" name="Google Shape;4028;p253"/>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29" name="Google Shape;4029;p253"/>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0" name="Google Shape;4030;p253"/>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1" name="Google Shape;4031;p253"/>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2" name="Google Shape;4032;p253"/>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3" name="Google Shape;4033;p253"/>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4" name="Google Shape;4034;p253"/>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5" name="Google Shape;4035;p253"/>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6" name="Google Shape;4036;p253"/>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7" name="Google Shape;4037;p253"/>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8" name="Google Shape;4038;p253"/>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39" name="Google Shape;4039;p253"/>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40" name="Google Shape;4040;p253"/>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1" name="Google Shape;4041;p253"/>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2" name="Google Shape;4042;p253"/>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3" name="Google Shape;4043;p253"/>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4" name="Google Shape;4044;p253"/>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45" name="Google Shape;4045;p253"/>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72" name="Shape 272"/>
        <p:cNvGrpSpPr/>
        <p:nvPr/>
      </p:nvGrpSpPr>
      <p:grpSpPr>
        <a:xfrm>
          <a:off x="0" y="0"/>
          <a:ext cx="0" cy="0"/>
          <a:chOff x="0" y="0"/>
          <a:chExt cx="0" cy="0"/>
        </a:xfrm>
      </p:grpSpPr>
      <p:sp>
        <p:nvSpPr>
          <p:cNvPr id="273" name="Google Shape;273;p116"/>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74" name="Google Shape;274;p11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75" name="Google Shape;275;p116"/>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 name="Google Shape;276;p11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77" name="Google Shape;277;p11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78" name="Google Shape;278;p116"/>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116"/>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116"/>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 name="Google Shape;281;p116"/>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116"/>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3" name="Google Shape;283;p116"/>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116"/>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 name="Google Shape;285;p116"/>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6" name="Google Shape;286;p116"/>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 name="Google Shape;287;p116"/>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8" name="Google Shape;288;p116"/>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116"/>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 name="Google Shape;290;p116"/>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116"/>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116"/>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116"/>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 name="Google Shape;294;p116"/>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116"/>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116"/>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116"/>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116"/>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116"/>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4046" name="Shape 4046"/>
        <p:cNvGrpSpPr/>
        <p:nvPr/>
      </p:nvGrpSpPr>
      <p:grpSpPr>
        <a:xfrm>
          <a:off x="0" y="0"/>
          <a:ext cx="0" cy="0"/>
          <a:chOff x="0" y="0"/>
          <a:chExt cx="0" cy="0"/>
        </a:xfrm>
      </p:grpSpPr>
      <p:sp>
        <p:nvSpPr>
          <p:cNvPr id="4047" name="Google Shape;4047;p254"/>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48" name="Google Shape;4048;p254"/>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49" name="Google Shape;4049;p254"/>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50" name="Google Shape;4050;p254"/>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51" name="Google Shape;4051;p254"/>
          <p:cNvCxnSpPr>
            <a:endCxn id="4052"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4053" name="Google Shape;4053;p254"/>
          <p:cNvCxnSpPr>
            <a:endCxn id="4054"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4055" name="Google Shape;4055;p254"/>
          <p:cNvCxnSpPr>
            <a:endCxn id="4056"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4057" name="Google Shape;4057;p254"/>
          <p:cNvCxnSpPr>
            <a:stCxn id="4058"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4059" name="Google Shape;4059;p254"/>
          <p:cNvCxnSpPr>
            <a:stCxn id="4060"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4052" name="Google Shape;4052;p254"/>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6" name="Google Shape;4056;p254"/>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0" name="Google Shape;4060;p254"/>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4" name="Google Shape;4054;p254"/>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8" name="Google Shape;4058;p254"/>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1" name="Google Shape;4061;p254"/>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2" name="Google Shape;4062;p254"/>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3" name="Google Shape;4063;p254"/>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4" name="Google Shape;4064;p254"/>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5" name="Google Shape;4065;p254"/>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6" name="Google Shape;4066;p254"/>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67" name="Google Shape;4067;p254"/>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4068" name="Shape 4068"/>
        <p:cNvGrpSpPr/>
        <p:nvPr/>
      </p:nvGrpSpPr>
      <p:grpSpPr>
        <a:xfrm>
          <a:off x="0" y="0"/>
          <a:ext cx="0" cy="0"/>
          <a:chOff x="0" y="0"/>
          <a:chExt cx="0" cy="0"/>
        </a:xfrm>
      </p:grpSpPr>
      <p:sp>
        <p:nvSpPr>
          <p:cNvPr id="4069" name="Google Shape;4069;p255"/>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70" name="Google Shape;4070;p255"/>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71" name="Google Shape;4071;p255"/>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72" name="Google Shape;4072;p255"/>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73" name="Google Shape;4073;p255"/>
          <p:cNvCxnSpPr>
            <a:endCxn id="4074"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4075" name="Google Shape;4075;p255"/>
          <p:cNvCxnSpPr>
            <a:endCxn id="4076"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4077" name="Google Shape;4077;p255"/>
          <p:cNvCxnSpPr>
            <a:endCxn id="4078" idx="6"/>
          </p:cNvCxnSpPr>
          <p:nvPr/>
        </p:nvCxnSpPr>
        <p:spPr>
          <a:xfrm rot="10800000">
            <a:off x="3612561" y="3503862"/>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4079" name="Google Shape;4079;p255"/>
          <p:cNvCxnSpPr>
            <a:stCxn id="4080"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4074" name="Google Shape;4074;p255"/>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8" name="Google Shape;4078;p255"/>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0" name="Google Shape;4080;p255"/>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6" name="Google Shape;4076;p255"/>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1" name="Google Shape;4081;p255"/>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2" name="Google Shape;4082;p255"/>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3" name="Google Shape;4083;p255"/>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4" name="Google Shape;4084;p255"/>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5" name="Google Shape;4085;p255"/>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6" name="Google Shape;4086;p255"/>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Miscellaneous">
  <p:cSld name="13_Miscellaneous">
    <p:spTree>
      <p:nvGrpSpPr>
        <p:cNvPr id="4087" name="Shape 4087"/>
        <p:cNvGrpSpPr/>
        <p:nvPr/>
      </p:nvGrpSpPr>
      <p:grpSpPr>
        <a:xfrm>
          <a:off x="0" y="0"/>
          <a:ext cx="0" cy="0"/>
          <a:chOff x="0" y="0"/>
          <a:chExt cx="0" cy="0"/>
        </a:xfrm>
      </p:grpSpPr>
      <p:sp>
        <p:nvSpPr>
          <p:cNvPr id="4088" name="Google Shape;4088;p256"/>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89" name="Google Shape;4089;p256"/>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90" name="Google Shape;4090;p256"/>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1" name="Google Shape;4091;p256"/>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92" name="Google Shape;4092;p256"/>
          <p:cNvCxnSpPr>
            <a:endCxn id="4093"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4094" name="Google Shape;4094;p256"/>
          <p:cNvCxnSpPr>
            <a:endCxn id="4095"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4096" name="Google Shape;4096;p256"/>
          <p:cNvCxnSpPr>
            <a:endCxn id="4097" idx="6"/>
          </p:cNvCxnSpPr>
          <p:nvPr/>
        </p:nvCxnSpPr>
        <p:spPr>
          <a:xfrm rot="10800000">
            <a:off x="3612561" y="3503862"/>
            <a:ext cx="1458300" cy="0"/>
          </a:xfrm>
          <a:prstGeom prst="straightConnector1">
            <a:avLst/>
          </a:prstGeom>
          <a:noFill/>
          <a:ln cap="flat" cmpd="sng" w="12700">
            <a:solidFill>
              <a:schemeClr val="dk2"/>
            </a:solidFill>
            <a:prstDash val="solid"/>
            <a:miter lim="800000"/>
            <a:headEnd len="sm" w="sm" type="none"/>
            <a:tailEnd len="sm" w="sm" type="none"/>
          </a:ln>
        </p:spPr>
      </p:cxnSp>
      <p:cxnSp>
        <p:nvCxnSpPr>
          <p:cNvPr id="4098" name="Google Shape;4098;p256"/>
          <p:cNvCxnSpPr>
            <a:stCxn id="4099"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4093" name="Google Shape;4093;p256"/>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7" name="Google Shape;4097;p256"/>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9" name="Google Shape;4099;p256"/>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5" name="Google Shape;4095;p256"/>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0" name="Google Shape;4100;p256"/>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1" name="Google Shape;4101;p256"/>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2" name="Google Shape;4102;p256"/>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3" name="Google Shape;4103;p256"/>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4" name="Google Shape;4104;p256"/>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5" name="Google Shape;4105;p256"/>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4106" name="Shape 4106"/>
        <p:cNvGrpSpPr/>
        <p:nvPr/>
      </p:nvGrpSpPr>
      <p:grpSpPr>
        <a:xfrm>
          <a:off x="0" y="0"/>
          <a:ext cx="0" cy="0"/>
          <a:chOff x="0" y="0"/>
          <a:chExt cx="0" cy="0"/>
        </a:xfrm>
      </p:grpSpPr>
      <p:sp>
        <p:nvSpPr>
          <p:cNvPr id="4107" name="Google Shape;4107;p257"/>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08" name="Google Shape;4108;p25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9" name="Google Shape;4109;p25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10" name="Google Shape;4110;p257"/>
          <p:cNvSpPr/>
          <p:nvPr>
            <p:ph idx="2" type="pic"/>
          </p:nvPr>
        </p:nvSpPr>
        <p:spPr>
          <a:xfrm>
            <a:off x="0" y="1442806"/>
            <a:ext cx="12192000" cy="1438508"/>
          </a:xfrm>
          <a:prstGeom prst="rect">
            <a:avLst/>
          </a:prstGeom>
          <a:solidFill>
            <a:srgbClr val="202021">
              <a:alpha val="49803"/>
            </a:srgbClr>
          </a:solidFill>
          <a:ln>
            <a:noFill/>
          </a:ln>
        </p:spPr>
      </p:sp>
      <p:sp>
        <p:nvSpPr>
          <p:cNvPr id="4111" name="Google Shape;4111;p257"/>
          <p:cNvSpPr/>
          <p:nvPr>
            <p:ph idx="3" type="pic"/>
          </p:nvPr>
        </p:nvSpPr>
        <p:spPr>
          <a:xfrm>
            <a:off x="0" y="3065994"/>
            <a:ext cx="12192000" cy="1438508"/>
          </a:xfrm>
          <a:prstGeom prst="rect">
            <a:avLst/>
          </a:prstGeom>
          <a:solidFill>
            <a:srgbClr val="202021">
              <a:alpha val="49803"/>
            </a:srgbClr>
          </a:solidFill>
          <a:ln>
            <a:noFill/>
          </a:ln>
        </p:spPr>
      </p:sp>
      <p:sp>
        <p:nvSpPr>
          <p:cNvPr id="4112" name="Google Shape;4112;p257"/>
          <p:cNvSpPr/>
          <p:nvPr>
            <p:ph idx="4" type="pic"/>
          </p:nvPr>
        </p:nvSpPr>
        <p:spPr>
          <a:xfrm>
            <a:off x="0" y="4688736"/>
            <a:ext cx="12192000" cy="1438508"/>
          </a:xfrm>
          <a:prstGeom prst="rect">
            <a:avLst/>
          </a:prstGeom>
          <a:solidFill>
            <a:srgbClr val="202021">
              <a:alpha val="49803"/>
            </a:srgbClr>
          </a:solidFill>
          <a:ln>
            <a:noFill/>
          </a:ln>
        </p:spPr>
      </p:sp>
      <p:cxnSp>
        <p:nvCxnSpPr>
          <p:cNvPr id="4113" name="Google Shape;4113;p257"/>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114" name="Google Shape;4114;p257"/>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115" name="Google Shape;4115;p257"/>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116" name="Google Shape;4116;p257"/>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117" name="Google Shape;4117;p257"/>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118" name="Google Shape;4118;p257"/>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4119" name="Google Shape;4119;p257"/>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0" name="Google Shape;4120;p257"/>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1" name="Google Shape;4121;p257"/>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2" name="Google Shape;4122;p257"/>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3" name="Google Shape;4123;p257"/>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4" name="Google Shape;4124;p257"/>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5" name="Google Shape;4125;p257"/>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6" name="Google Shape;4126;p257"/>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7" name="Google Shape;4127;p257"/>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8" name="Google Shape;4128;p257"/>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9" name="Google Shape;4129;p257"/>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0" name="Google Shape;4130;p257"/>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1" name="Google Shape;4131;p257"/>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2" name="Google Shape;4132;p257"/>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3" name="Google Shape;4133;p257"/>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4" name="Google Shape;4134;p257"/>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5" name="Google Shape;4135;p257"/>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6" name="Google Shape;4136;p257"/>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4137" name="Shape 4137"/>
        <p:cNvGrpSpPr/>
        <p:nvPr/>
      </p:nvGrpSpPr>
      <p:grpSpPr>
        <a:xfrm>
          <a:off x="0" y="0"/>
          <a:ext cx="0" cy="0"/>
          <a:chOff x="0" y="0"/>
          <a:chExt cx="0" cy="0"/>
        </a:xfrm>
      </p:grpSpPr>
      <p:sp>
        <p:nvSpPr>
          <p:cNvPr id="4138" name="Google Shape;4138;p258"/>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39" name="Google Shape;4139;p25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0" name="Google Shape;4140;p25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1" name="Google Shape;4141;p258"/>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2" name="Google Shape;4142;p258"/>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3" name="Google Shape;4143;p258"/>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4" name="Google Shape;4144;p258"/>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5" name="Google Shape;4145;p258"/>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6" name="Google Shape;4146;p258"/>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7" name="Google Shape;4147;p258"/>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148" name="Google Shape;4148;p258"/>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4149" name="Google Shape;4149;p258"/>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50" name="Google Shape;4150;p258"/>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51" name="Google Shape;4151;p258"/>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52" name="Google Shape;4152;p258"/>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3" name="Google Shape;4153;p258"/>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4" name="Google Shape;4154;p258"/>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5" name="Google Shape;4155;p258"/>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6" name="Google Shape;4156;p258"/>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7" name="Google Shape;4157;p258"/>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8" name="Google Shape;4158;p258"/>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9" name="Google Shape;4159;p258"/>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0" name="Google Shape;4160;p258"/>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1" name="Google Shape;4161;p258"/>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2" name="Google Shape;4162;p258"/>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3" name="Google Shape;4163;p258"/>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4164" name="Shape 4164"/>
        <p:cNvGrpSpPr/>
        <p:nvPr/>
      </p:nvGrpSpPr>
      <p:grpSpPr>
        <a:xfrm>
          <a:off x="0" y="0"/>
          <a:ext cx="0" cy="0"/>
          <a:chOff x="0" y="0"/>
          <a:chExt cx="0" cy="0"/>
        </a:xfrm>
      </p:grpSpPr>
      <p:sp>
        <p:nvSpPr>
          <p:cNvPr id="4165" name="Google Shape;4165;p259"/>
          <p:cNvSpPr/>
          <p:nvPr>
            <p:ph idx="2" type="pic"/>
          </p:nvPr>
        </p:nvSpPr>
        <p:spPr>
          <a:xfrm>
            <a:off x="0" y="0"/>
            <a:ext cx="4986609" cy="6858000"/>
          </a:xfrm>
          <a:prstGeom prst="rect">
            <a:avLst/>
          </a:prstGeom>
          <a:solidFill>
            <a:schemeClr val="dk2">
              <a:alpha val="74901"/>
            </a:schemeClr>
          </a:solidFill>
          <a:ln>
            <a:noFill/>
          </a:ln>
        </p:spPr>
      </p:sp>
      <p:sp>
        <p:nvSpPr>
          <p:cNvPr id="4166" name="Google Shape;4166;p259"/>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67" name="Google Shape;4167;p259"/>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68" name="Google Shape;4168;p259"/>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169" name="Google Shape;4169;p259"/>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170" name="Google Shape;4170;p259"/>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171" name="Google Shape;4171;p259"/>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4172" name="Google Shape;4172;p259"/>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3" name="Google Shape;4173;p259"/>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4" name="Google Shape;4174;p259"/>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5" name="Google Shape;4175;p259"/>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6" name="Google Shape;4176;p259"/>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7" name="Google Shape;4177;p259"/>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8" name="Google Shape;4178;p259"/>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9" name="Google Shape;4179;p259"/>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0" name="Google Shape;4180;p259"/>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1" name="Google Shape;4181;p259"/>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2" name="Google Shape;4182;p259"/>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3" name="Google Shape;4183;p259"/>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4" name="Google Shape;4184;p259"/>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4185" name="Shape 4185"/>
        <p:cNvGrpSpPr/>
        <p:nvPr/>
      </p:nvGrpSpPr>
      <p:grpSpPr>
        <a:xfrm>
          <a:off x="0" y="0"/>
          <a:ext cx="0" cy="0"/>
          <a:chOff x="0" y="0"/>
          <a:chExt cx="0" cy="0"/>
        </a:xfrm>
      </p:grpSpPr>
      <p:sp>
        <p:nvSpPr>
          <p:cNvPr id="4186" name="Google Shape;4186;p260"/>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87" name="Google Shape;4187;p260"/>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88" name="Google Shape;4188;p260"/>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89" name="Google Shape;4189;p260"/>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190" name="Google Shape;4190;p260"/>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191" name="Google Shape;4191;p260"/>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192" name="Google Shape;4192;p260"/>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4193" name="Google Shape;4193;p260"/>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4" name="Google Shape;4194;p260"/>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5" name="Google Shape;4195;p260"/>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6" name="Google Shape;4196;p260"/>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7" name="Google Shape;4197;p260"/>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8" name="Google Shape;4198;p260"/>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9" name="Google Shape;4199;p260"/>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0" name="Google Shape;4200;p260"/>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1" name="Google Shape;4201;p260"/>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2" name="Google Shape;4202;p260"/>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3" name="Google Shape;4203;p260"/>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4" name="Google Shape;4204;p260"/>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5" name="Google Shape;4205;p260"/>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4206" name="Google Shape;4206;p260"/>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4207" name="Shape 4207"/>
        <p:cNvGrpSpPr/>
        <p:nvPr/>
      </p:nvGrpSpPr>
      <p:grpSpPr>
        <a:xfrm>
          <a:off x="0" y="0"/>
          <a:ext cx="0" cy="0"/>
          <a:chOff x="0" y="0"/>
          <a:chExt cx="0" cy="0"/>
        </a:xfrm>
      </p:grpSpPr>
      <p:sp>
        <p:nvSpPr>
          <p:cNvPr id="4208" name="Google Shape;4208;p261"/>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209" name="Google Shape;4209;p261"/>
          <p:cNvGrpSpPr/>
          <p:nvPr/>
        </p:nvGrpSpPr>
        <p:grpSpPr>
          <a:xfrm>
            <a:off x="715600" y="2098526"/>
            <a:ext cx="6096000" cy="1723549"/>
            <a:chOff x="715600" y="2205347"/>
            <a:chExt cx="6096000" cy="1723549"/>
          </a:xfrm>
        </p:grpSpPr>
        <p:sp>
          <p:nvSpPr>
            <p:cNvPr id="4210" name="Google Shape;4210;p261"/>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4211" name="Google Shape;4211;p261"/>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4212" name="Google Shape;4212;p261"/>
          <p:cNvGrpSpPr/>
          <p:nvPr/>
        </p:nvGrpSpPr>
        <p:grpSpPr>
          <a:xfrm>
            <a:off x="647700" y="5924400"/>
            <a:ext cx="1951864" cy="324000"/>
            <a:chOff x="3753875" y="6160946"/>
            <a:chExt cx="1951864" cy="324000"/>
          </a:xfrm>
        </p:grpSpPr>
        <p:pic>
          <p:nvPicPr>
            <p:cNvPr id="4213" name="Google Shape;4213;p261">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4214" name="Google Shape;4214;p261">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4215" name="Google Shape;4215;p261">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4216" name="Google Shape;4216;p261">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4217" name="Google Shape;4217;p261">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4218" name="Google Shape;4218;p261">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4219" name="Google Shape;4219;p26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220" name="Google Shape;4220;p261"/>
          <p:cNvSpPr/>
          <p:nvPr>
            <p:ph idx="2" type="pic"/>
          </p:nvPr>
        </p:nvSpPr>
        <p:spPr>
          <a:xfrm>
            <a:off x="5168900" y="341313"/>
            <a:ext cx="4694238" cy="6516687"/>
          </a:xfrm>
          <a:prstGeom prst="rect">
            <a:avLst/>
          </a:prstGeom>
          <a:noFill/>
          <a:ln>
            <a:noFill/>
          </a:ln>
        </p:spPr>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4221" name="Shape 4221"/>
        <p:cNvGrpSpPr/>
        <p:nvPr/>
      </p:nvGrpSpPr>
      <p:grpSpPr>
        <a:xfrm>
          <a:off x="0" y="0"/>
          <a:ext cx="0" cy="0"/>
          <a:chOff x="0" y="0"/>
          <a:chExt cx="0" cy="0"/>
        </a:xfrm>
      </p:grpSpPr>
      <p:grpSp>
        <p:nvGrpSpPr>
          <p:cNvPr id="4222" name="Google Shape;4222;p262"/>
          <p:cNvGrpSpPr/>
          <p:nvPr/>
        </p:nvGrpSpPr>
        <p:grpSpPr>
          <a:xfrm>
            <a:off x="715600" y="2098526"/>
            <a:ext cx="6096000" cy="1723549"/>
            <a:chOff x="715600" y="2205347"/>
            <a:chExt cx="6096000" cy="1723549"/>
          </a:xfrm>
        </p:grpSpPr>
        <p:sp>
          <p:nvSpPr>
            <p:cNvPr id="4223" name="Google Shape;4223;p262"/>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4224" name="Google Shape;4224;p26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4225" name="Google Shape;4225;p262"/>
          <p:cNvGrpSpPr/>
          <p:nvPr/>
        </p:nvGrpSpPr>
        <p:grpSpPr>
          <a:xfrm>
            <a:off x="647700" y="5924400"/>
            <a:ext cx="1951864" cy="324000"/>
            <a:chOff x="3753875" y="6160946"/>
            <a:chExt cx="1951864" cy="324000"/>
          </a:xfrm>
        </p:grpSpPr>
        <p:pic>
          <p:nvPicPr>
            <p:cNvPr id="4226" name="Google Shape;4226;p262">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4227" name="Google Shape;4227;p262">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4228" name="Google Shape;4228;p262">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4229" name="Google Shape;4229;p262">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4230" name="Google Shape;4230;p262">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4231" name="Google Shape;4231;p262">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4232" name="Google Shape;4232;p262"/>
          <p:cNvSpPr/>
          <p:nvPr>
            <p:ph idx="2" type="pic"/>
          </p:nvPr>
        </p:nvSpPr>
        <p:spPr>
          <a:xfrm>
            <a:off x="4627563" y="0"/>
            <a:ext cx="7564437" cy="6858000"/>
          </a:xfrm>
          <a:prstGeom prst="rect">
            <a:avLst/>
          </a:prstGeom>
          <a:noFill/>
          <a:ln>
            <a:noFill/>
          </a:ln>
        </p:spPr>
      </p:sp>
      <p:sp>
        <p:nvSpPr>
          <p:cNvPr id="4233" name="Google Shape;4233;p262"/>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4234" name="Shape 4234"/>
        <p:cNvGrpSpPr/>
        <p:nvPr/>
      </p:nvGrpSpPr>
      <p:grpSpPr>
        <a:xfrm>
          <a:off x="0" y="0"/>
          <a:ext cx="0" cy="0"/>
          <a:chOff x="0" y="0"/>
          <a:chExt cx="0" cy="0"/>
        </a:xfrm>
      </p:grpSpPr>
      <p:sp>
        <p:nvSpPr>
          <p:cNvPr id="4235" name="Google Shape;4235;p263"/>
          <p:cNvSpPr/>
          <p:nvPr>
            <p:ph idx="2" type="pic"/>
          </p:nvPr>
        </p:nvSpPr>
        <p:spPr>
          <a:xfrm>
            <a:off x="0" y="0"/>
            <a:ext cx="6295968" cy="6489229"/>
          </a:xfrm>
          <a:prstGeom prst="rect">
            <a:avLst/>
          </a:prstGeom>
          <a:noFill/>
          <a:ln>
            <a:noFill/>
          </a:ln>
        </p:spPr>
      </p:sp>
      <p:sp>
        <p:nvSpPr>
          <p:cNvPr id="4236" name="Google Shape;4236;p26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37" name="Google Shape;4237;p26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38" name="Google Shape;4238;p263"/>
          <p:cNvSpPr/>
          <p:nvPr/>
        </p:nvSpPr>
        <p:spPr>
          <a:xfrm>
            <a:off x="2133600" y="190009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39" name="Google Shape;4239;p263"/>
          <p:cNvSpPr/>
          <p:nvPr/>
        </p:nvSpPr>
        <p:spPr>
          <a:xfrm>
            <a:off x="2133600" y="284786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40" name="Google Shape;4240;p263"/>
          <p:cNvSpPr/>
          <p:nvPr/>
        </p:nvSpPr>
        <p:spPr>
          <a:xfrm>
            <a:off x="2133600" y="379562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41" name="Google Shape;4241;p263"/>
          <p:cNvSpPr/>
          <p:nvPr/>
        </p:nvSpPr>
        <p:spPr>
          <a:xfrm>
            <a:off x="2133600" y="474338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42" name="Google Shape;4242;p263"/>
          <p:cNvSpPr txBox="1"/>
          <p:nvPr>
            <p:ph idx="1" type="body"/>
          </p:nvPr>
        </p:nvSpPr>
        <p:spPr>
          <a:xfrm>
            <a:off x="2806984" y="2043206"/>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3" name="Google Shape;4243;p263"/>
          <p:cNvSpPr txBox="1"/>
          <p:nvPr>
            <p:ph idx="3" type="body"/>
          </p:nvPr>
        </p:nvSpPr>
        <p:spPr>
          <a:xfrm>
            <a:off x="2806985" y="3016197"/>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4" name="Google Shape;4244;p263"/>
          <p:cNvSpPr txBox="1"/>
          <p:nvPr>
            <p:ph idx="4" type="body"/>
          </p:nvPr>
        </p:nvSpPr>
        <p:spPr>
          <a:xfrm>
            <a:off x="2806984" y="3942007"/>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5" name="Google Shape;4245;p263"/>
          <p:cNvSpPr txBox="1"/>
          <p:nvPr>
            <p:ph idx="5" type="body"/>
          </p:nvPr>
        </p:nvSpPr>
        <p:spPr>
          <a:xfrm>
            <a:off x="2806985" y="4914998"/>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6" name="Google Shape;4246;p263"/>
          <p:cNvSpPr/>
          <p:nvPr>
            <p:ph idx="6" type="body"/>
          </p:nvPr>
        </p:nvSpPr>
        <p:spPr>
          <a:xfrm>
            <a:off x="2241083" y="199106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7" name="Google Shape;4247;p263"/>
          <p:cNvSpPr/>
          <p:nvPr>
            <p:ph idx="7" type="body"/>
          </p:nvPr>
        </p:nvSpPr>
        <p:spPr>
          <a:xfrm>
            <a:off x="2241083" y="294173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8" name="Google Shape;4248;p263"/>
          <p:cNvSpPr/>
          <p:nvPr>
            <p:ph idx="8" type="body"/>
          </p:nvPr>
        </p:nvSpPr>
        <p:spPr>
          <a:xfrm>
            <a:off x="2241083" y="389635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9" name="Google Shape;4249;p263"/>
          <p:cNvSpPr/>
          <p:nvPr>
            <p:ph idx="9" type="body"/>
          </p:nvPr>
        </p:nvSpPr>
        <p:spPr>
          <a:xfrm>
            <a:off x="2241083" y="484701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300" name="Shape 300"/>
        <p:cNvGrpSpPr/>
        <p:nvPr/>
      </p:nvGrpSpPr>
      <p:grpSpPr>
        <a:xfrm>
          <a:off x="0" y="0"/>
          <a:ext cx="0" cy="0"/>
          <a:chOff x="0" y="0"/>
          <a:chExt cx="0" cy="0"/>
        </a:xfrm>
      </p:grpSpPr>
      <p:cxnSp>
        <p:nvCxnSpPr>
          <p:cNvPr id="301" name="Google Shape;301;p117"/>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302" name="Google Shape;302;p117"/>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03" name="Google Shape;303;p117"/>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304" name="Google Shape;304;p117"/>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05" name="Google Shape;305;p117"/>
          <p:cNvCxnSpPr>
            <a:stCxn id="304"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306" name="Google Shape;306;p117"/>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07" name="Google Shape;307;p117"/>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308" name="Google Shape;308;p117"/>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309" name="Google Shape;309;p117"/>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10" name="Google Shape;310;p117"/>
          <p:cNvCxnSpPr>
            <a:endCxn id="309"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311" name="Google Shape;311;p117"/>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12" name="Google Shape;312;p117"/>
          <p:cNvCxnSpPr>
            <a:stCxn id="311"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313" name="Google Shape;313;p117"/>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14" name="Google Shape;314;p117"/>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315" name="Google Shape;315;p117"/>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117"/>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117"/>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117"/>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117"/>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117"/>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 name="Google Shape;321;p117"/>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117"/>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117"/>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117"/>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117"/>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117"/>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117"/>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117"/>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117"/>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117"/>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117"/>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117"/>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117"/>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117"/>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 name="Google Shape;335;p117"/>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117"/>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117"/>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117"/>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117"/>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117"/>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1" name="Google Shape;341;p117"/>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 name="Google Shape;342;p117"/>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 name="Google Shape;343;p117"/>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50" name="Shape 4250"/>
        <p:cNvGrpSpPr/>
        <p:nvPr/>
      </p:nvGrpSpPr>
      <p:grpSpPr>
        <a:xfrm>
          <a:off x="0" y="0"/>
          <a:ext cx="0" cy="0"/>
          <a:chOff x="0" y="0"/>
          <a:chExt cx="0" cy="0"/>
        </a:xfrm>
      </p:grpSpPr>
      <p:sp>
        <p:nvSpPr>
          <p:cNvPr id="4251" name="Google Shape;4251;p26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52" name="Google Shape;4252;p26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53" name="Google Shape;4253;p26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254" name="Shape 4254"/>
        <p:cNvGrpSpPr/>
        <p:nvPr/>
      </p:nvGrpSpPr>
      <p:grpSpPr>
        <a:xfrm>
          <a:off x="0" y="0"/>
          <a:ext cx="0" cy="0"/>
          <a:chOff x="0" y="0"/>
          <a:chExt cx="0" cy="0"/>
        </a:xfrm>
      </p:grpSpPr>
      <p:sp>
        <p:nvSpPr>
          <p:cNvPr id="4255" name="Google Shape;4255;p2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56" name="Google Shape;4256;p2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7" name="Google Shape;4257;p26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58" name="Google Shape;4258;p26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59" name="Google Shape;4259;p26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260" name="Google Shape;4260;p265"/>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Miscellaneous">
  <p:cSld name="14_Miscellaneous">
    <p:spTree>
      <p:nvGrpSpPr>
        <p:cNvPr id="4261" name="Shape 4261"/>
        <p:cNvGrpSpPr/>
        <p:nvPr/>
      </p:nvGrpSpPr>
      <p:grpSpPr>
        <a:xfrm>
          <a:off x="0" y="0"/>
          <a:ext cx="0" cy="0"/>
          <a:chOff x="0" y="0"/>
          <a:chExt cx="0" cy="0"/>
        </a:xfrm>
      </p:grpSpPr>
      <p:sp>
        <p:nvSpPr>
          <p:cNvPr id="4262" name="Google Shape;4262;p26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63" name="Google Shape;4263;p26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264" name="Google Shape;4264;p266"/>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265" name="Google Shape;4265;p266"/>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266" name="Google Shape;4266;p266"/>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4267" name="Google Shape;4267;p266"/>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8" name="Google Shape;4268;p266"/>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9" name="Google Shape;4269;p266"/>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0" name="Google Shape;4270;p266"/>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1" name="Google Shape;4271;p266"/>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2" name="Google Shape;4272;p266"/>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3" name="Google Shape;4273;p266"/>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274" name="Google Shape;4274;p266"/>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275" name="Google Shape;4275;p266"/>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4276" name="Shape 4276"/>
        <p:cNvGrpSpPr/>
        <p:nvPr/>
      </p:nvGrpSpPr>
      <p:grpSpPr>
        <a:xfrm>
          <a:off x="0" y="0"/>
          <a:ext cx="0" cy="0"/>
          <a:chOff x="0" y="0"/>
          <a:chExt cx="0" cy="0"/>
        </a:xfrm>
      </p:grpSpPr>
      <p:sp>
        <p:nvSpPr>
          <p:cNvPr id="4277" name="Google Shape;4277;p267"/>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78" name="Google Shape;4278;p267"/>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344" name="Shape 344"/>
        <p:cNvGrpSpPr/>
        <p:nvPr/>
      </p:nvGrpSpPr>
      <p:grpSpPr>
        <a:xfrm>
          <a:off x="0" y="0"/>
          <a:ext cx="0" cy="0"/>
          <a:chOff x="0" y="0"/>
          <a:chExt cx="0" cy="0"/>
        </a:xfrm>
      </p:grpSpPr>
      <p:sp>
        <p:nvSpPr>
          <p:cNvPr id="345" name="Google Shape;345;p118"/>
          <p:cNvSpPr/>
          <p:nvPr>
            <p:ph idx="2" type="pic"/>
          </p:nvPr>
        </p:nvSpPr>
        <p:spPr>
          <a:xfrm>
            <a:off x="-2223246" y="-12411263"/>
            <a:ext cx="16566776" cy="14544863"/>
          </a:xfrm>
          <a:prstGeom prst="ellipse">
            <a:avLst/>
          </a:prstGeom>
          <a:noFill/>
          <a:ln>
            <a:noFill/>
          </a:ln>
        </p:spPr>
      </p:sp>
      <p:sp>
        <p:nvSpPr>
          <p:cNvPr id="346" name="Google Shape;346;p118"/>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118"/>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118"/>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349" name="Shape 349"/>
        <p:cNvGrpSpPr/>
        <p:nvPr/>
      </p:nvGrpSpPr>
      <p:grpSpPr>
        <a:xfrm>
          <a:off x="0" y="0"/>
          <a:ext cx="0" cy="0"/>
          <a:chOff x="0" y="0"/>
          <a:chExt cx="0" cy="0"/>
        </a:xfrm>
      </p:grpSpPr>
      <p:sp>
        <p:nvSpPr>
          <p:cNvPr id="350" name="Google Shape;350;p119"/>
          <p:cNvSpPr/>
          <p:nvPr>
            <p:ph idx="2" type="pic"/>
          </p:nvPr>
        </p:nvSpPr>
        <p:spPr>
          <a:xfrm>
            <a:off x="4598435" y="3203575"/>
            <a:ext cx="2462213" cy="2851150"/>
          </a:xfrm>
          <a:prstGeom prst="rect">
            <a:avLst/>
          </a:prstGeom>
          <a:solidFill>
            <a:srgbClr val="F2F2F2"/>
          </a:solidFill>
          <a:ln>
            <a:noFill/>
          </a:ln>
        </p:spPr>
      </p:sp>
      <p:sp>
        <p:nvSpPr>
          <p:cNvPr id="351" name="Google Shape;351;p11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2" name="Google Shape;352;p11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3" name="Google Shape;353;p11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4" name="Google Shape;354;p119"/>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119"/>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119"/>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119"/>
          <p:cNvSpPr/>
          <p:nvPr>
            <p:ph idx="6" type="pic"/>
          </p:nvPr>
        </p:nvSpPr>
        <p:spPr>
          <a:xfrm>
            <a:off x="7162373" y="3203575"/>
            <a:ext cx="2462213" cy="2851150"/>
          </a:xfrm>
          <a:prstGeom prst="rect">
            <a:avLst/>
          </a:prstGeom>
          <a:solidFill>
            <a:srgbClr val="F2F2F2"/>
          </a:solidFill>
          <a:ln>
            <a:noFill/>
          </a:ln>
        </p:spPr>
      </p:sp>
      <p:sp>
        <p:nvSpPr>
          <p:cNvPr id="358" name="Google Shape;358;p119"/>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 name="Google Shape;359;p119"/>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p119"/>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 name="Google Shape;361;p119"/>
          <p:cNvSpPr/>
          <p:nvPr>
            <p:ph idx="13" type="pic"/>
          </p:nvPr>
        </p:nvSpPr>
        <p:spPr>
          <a:xfrm>
            <a:off x="9729787" y="3203575"/>
            <a:ext cx="2462213" cy="2851150"/>
          </a:xfrm>
          <a:prstGeom prst="rect">
            <a:avLst/>
          </a:prstGeom>
          <a:solidFill>
            <a:srgbClr val="F2F2F2"/>
          </a:solidFill>
          <a:ln>
            <a:noFill/>
          </a:ln>
        </p:spPr>
      </p:sp>
      <p:sp>
        <p:nvSpPr>
          <p:cNvPr id="362" name="Google Shape;362;p119"/>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 name="Google Shape;363;p119"/>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119"/>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119"/>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66" name="Google Shape;366;p119"/>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367" name="Google Shape;367;p119"/>
          <p:cNvSpPr/>
          <p:nvPr>
            <p:ph idx="17" type="pic"/>
          </p:nvPr>
        </p:nvSpPr>
        <p:spPr>
          <a:xfrm>
            <a:off x="2030510" y="2372361"/>
            <a:ext cx="2462213" cy="3682364"/>
          </a:xfrm>
          <a:prstGeom prst="rect">
            <a:avLst/>
          </a:prstGeom>
          <a:solidFill>
            <a:schemeClr val="dk2"/>
          </a:solidFill>
          <a:ln>
            <a:noFill/>
          </a:ln>
        </p:spPr>
      </p:sp>
      <p:sp>
        <p:nvSpPr>
          <p:cNvPr id="368" name="Google Shape;368;p119"/>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119"/>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119"/>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119"/>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372" name="Shape 372"/>
        <p:cNvGrpSpPr/>
        <p:nvPr/>
      </p:nvGrpSpPr>
      <p:grpSpPr>
        <a:xfrm>
          <a:off x="0" y="0"/>
          <a:ext cx="0" cy="0"/>
          <a:chOff x="0" y="0"/>
          <a:chExt cx="0" cy="0"/>
        </a:xfrm>
      </p:grpSpPr>
      <p:sp>
        <p:nvSpPr>
          <p:cNvPr id="373" name="Google Shape;373;p120"/>
          <p:cNvSpPr/>
          <p:nvPr>
            <p:ph idx="2" type="pic"/>
          </p:nvPr>
        </p:nvSpPr>
        <p:spPr>
          <a:xfrm>
            <a:off x="2028825" y="3203575"/>
            <a:ext cx="2462213" cy="2851150"/>
          </a:xfrm>
          <a:prstGeom prst="rect">
            <a:avLst/>
          </a:prstGeom>
          <a:solidFill>
            <a:srgbClr val="F2F2F2"/>
          </a:solidFill>
          <a:ln>
            <a:noFill/>
          </a:ln>
        </p:spPr>
      </p:sp>
      <p:sp>
        <p:nvSpPr>
          <p:cNvPr id="374" name="Google Shape;374;p120"/>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75" name="Google Shape;375;p120"/>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376" name="Google Shape;376;p12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7" name="Google Shape;377;p12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8" name="Google Shape;378;p12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79" name="Google Shape;379;p12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12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12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120"/>
          <p:cNvSpPr/>
          <p:nvPr>
            <p:ph idx="6" type="pic"/>
          </p:nvPr>
        </p:nvSpPr>
        <p:spPr>
          <a:xfrm>
            <a:off x="4595599" y="2372361"/>
            <a:ext cx="2462213" cy="3682364"/>
          </a:xfrm>
          <a:prstGeom prst="rect">
            <a:avLst/>
          </a:prstGeom>
          <a:solidFill>
            <a:schemeClr val="dk2"/>
          </a:solidFill>
          <a:ln>
            <a:noFill/>
          </a:ln>
        </p:spPr>
      </p:sp>
      <p:sp>
        <p:nvSpPr>
          <p:cNvPr id="383" name="Google Shape;383;p120"/>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4" name="Google Shape;384;p120"/>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5" name="Google Shape;385;p120"/>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120"/>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120"/>
          <p:cNvSpPr/>
          <p:nvPr>
            <p:ph idx="14" type="pic"/>
          </p:nvPr>
        </p:nvSpPr>
        <p:spPr>
          <a:xfrm>
            <a:off x="7162373" y="3203575"/>
            <a:ext cx="2462213" cy="2851150"/>
          </a:xfrm>
          <a:prstGeom prst="rect">
            <a:avLst/>
          </a:prstGeom>
          <a:solidFill>
            <a:srgbClr val="F2F2F2"/>
          </a:solidFill>
          <a:ln>
            <a:noFill/>
          </a:ln>
        </p:spPr>
      </p:sp>
      <p:sp>
        <p:nvSpPr>
          <p:cNvPr id="388" name="Google Shape;388;p120"/>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120"/>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120"/>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120"/>
          <p:cNvSpPr/>
          <p:nvPr>
            <p:ph idx="18" type="pic"/>
          </p:nvPr>
        </p:nvSpPr>
        <p:spPr>
          <a:xfrm>
            <a:off x="9729787" y="3203575"/>
            <a:ext cx="2462213" cy="2851150"/>
          </a:xfrm>
          <a:prstGeom prst="rect">
            <a:avLst/>
          </a:prstGeom>
          <a:solidFill>
            <a:srgbClr val="F2F2F2"/>
          </a:solidFill>
          <a:ln>
            <a:noFill/>
          </a:ln>
        </p:spPr>
      </p:sp>
      <p:sp>
        <p:nvSpPr>
          <p:cNvPr id="392" name="Google Shape;392;p120"/>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120"/>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20"/>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395" name="Shape 395"/>
        <p:cNvGrpSpPr/>
        <p:nvPr/>
      </p:nvGrpSpPr>
      <p:grpSpPr>
        <a:xfrm>
          <a:off x="0" y="0"/>
          <a:ext cx="0" cy="0"/>
          <a:chOff x="0" y="0"/>
          <a:chExt cx="0" cy="0"/>
        </a:xfrm>
      </p:grpSpPr>
      <p:sp>
        <p:nvSpPr>
          <p:cNvPr id="396" name="Google Shape;396;p121"/>
          <p:cNvSpPr/>
          <p:nvPr>
            <p:ph idx="2" type="pic"/>
          </p:nvPr>
        </p:nvSpPr>
        <p:spPr>
          <a:xfrm>
            <a:off x="2028825" y="3203575"/>
            <a:ext cx="2462213" cy="2851150"/>
          </a:xfrm>
          <a:prstGeom prst="rect">
            <a:avLst/>
          </a:prstGeom>
          <a:solidFill>
            <a:srgbClr val="F2F2F2"/>
          </a:solidFill>
          <a:ln>
            <a:noFill/>
          </a:ln>
        </p:spPr>
      </p:sp>
      <p:sp>
        <p:nvSpPr>
          <p:cNvPr id="397" name="Google Shape;397;p121"/>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98" name="Google Shape;398;p121"/>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399" name="Google Shape;399;p12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0" name="Google Shape;400;p12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1" name="Google Shape;401;p12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02" name="Google Shape;402;p12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 name="Google Shape;403;p12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12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 name="Google Shape;405;p121"/>
          <p:cNvSpPr/>
          <p:nvPr>
            <p:ph idx="6" type="pic"/>
          </p:nvPr>
        </p:nvSpPr>
        <p:spPr>
          <a:xfrm>
            <a:off x="7162373" y="2372361"/>
            <a:ext cx="2462213" cy="3682364"/>
          </a:xfrm>
          <a:prstGeom prst="rect">
            <a:avLst/>
          </a:prstGeom>
          <a:solidFill>
            <a:schemeClr val="dk2"/>
          </a:solidFill>
          <a:ln>
            <a:noFill/>
          </a:ln>
        </p:spPr>
      </p:sp>
      <p:sp>
        <p:nvSpPr>
          <p:cNvPr id="406" name="Google Shape;406;p121"/>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 name="Google Shape;407;p121"/>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121"/>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21"/>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21"/>
          <p:cNvSpPr/>
          <p:nvPr>
            <p:ph idx="14" type="pic"/>
          </p:nvPr>
        </p:nvSpPr>
        <p:spPr>
          <a:xfrm>
            <a:off x="4597124" y="3203575"/>
            <a:ext cx="2462213" cy="2851150"/>
          </a:xfrm>
          <a:prstGeom prst="rect">
            <a:avLst/>
          </a:prstGeom>
          <a:solidFill>
            <a:srgbClr val="F2F2F2"/>
          </a:solidFill>
          <a:ln>
            <a:noFill/>
          </a:ln>
        </p:spPr>
      </p:sp>
      <p:sp>
        <p:nvSpPr>
          <p:cNvPr id="411" name="Google Shape;411;p121"/>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121"/>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121"/>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121"/>
          <p:cNvSpPr/>
          <p:nvPr>
            <p:ph idx="18" type="pic"/>
          </p:nvPr>
        </p:nvSpPr>
        <p:spPr>
          <a:xfrm>
            <a:off x="9729787" y="3203575"/>
            <a:ext cx="2462213" cy="2851150"/>
          </a:xfrm>
          <a:prstGeom prst="rect">
            <a:avLst/>
          </a:prstGeom>
          <a:solidFill>
            <a:srgbClr val="F2F2F2"/>
          </a:solidFill>
          <a:ln>
            <a:noFill/>
          </a:ln>
        </p:spPr>
      </p:sp>
      <p:sp>
        <p:nvSpPr>
          <p:cNvPr id="415" name="Google Shape;415;p12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 name="Google Shape;416;p12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12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418" name="Shape 418"/>
        <p:cNvGrpSpPr/>
        <p:nvPr/>
      </p:nvGrpSpPr>
      <p:grpSpPr>
        <a:xfrm>
          <a:off x="0" y="0"/>
          <a:ext cx="0" cy="0"/>
          <a:chOff x="0" y="0"/>
          <a:chExt cx="0" cy="0"/>
        </a:xfrm>
      </p:grpSpPr>
      <p:sp>
        <p:nvSpPr>
          <p:cNvPr id="419" name="Google Shape;419;p122"/>
          <p:cNvSpPr/>
          <p:nvPr>
            <p:ph idx="2" type="pic"/>
          </p:nvPr>
        </p:nvSpPr>
        <p:spPr>
          <a:xfrm>
            <a:off x="2028825" y="3203575"/>
            <a:ext cx="2462213" cy="2851150"/>
          </a:xfrm>
          <a:prstGeom prst="rect">
            <a:avLst/>
          </a:prstGeom>
          <a:solidFill>
            <a:srgbClr val="F2F2F2"/>
          </a:solidFill>
          <a:ln>
            <a:noFill/>
          </a:ln>
        </p:spPr>
      </p:sp>
      <p:sp>
        <p:nvSpPr>
          <p:cNvPr id="420" name="Google Shape;420;p122"/>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21" name="Google Shape;421;p122"/>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422" name="Google Shape;422;p12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3" name="Google Shape;423;p12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4" name="Google Shape;424;p12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25" name="Google Shape;425;p12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12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12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122"/>
          <p:cNvSpPr/>
          <p:nvPr>
            <p:ph idx="6" type="pic"/>
          </p:nvPr>
        </p:nvSpPr>
        <p:spPr>
          <a:xfrm>
            <a:off x="9729787" y="2372361"/>
            <a:ext cx="2462213" cy="3682364"/>
          </a:xfrm>
          <a:prstGeom prst="rect">
            <a:avLst/>
          </a:prstGeom>
          <a:solidFill>
            <a:schemeClr val="dk2"/>
          </a:solidFill>
          <a:ln>
            <a:noFill/>
          </a:ln>
        </p:spPr>
      </p:sp>
      <p:sp>
        <p:nvSpPr>
          <p:cNvPr id="429" name="Google Shape;429;p122"/>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122"/>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122"/>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122"/>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122"/>
          <p:cNvSpPr/>
          <p:nvPr>
            <p:ph idx="14" type="pic"/>
          </p:nvPr>
        </p:nvSpPr>
        <p:spPr>
          <a:xfrm>
            <a:off x="4597124" y="3203575"/>
            <a:ext cx="2462213" cy="2851150"/>
          </a:xfrm>
          <a:prstGeom prst="rect">
            <a:avLst/>
          </a:prstGeom>
          <a:solidFill>
            <a:srgbClr val="F2F2F2"/>
          </a:solidFill>
          <a:ln>
            <a:noFill/>
          </a:ln>
        </p:spPr>
      </p:sp>
      <p:sp>
        <p:nvSpPr>
          <p:cNvPr id="434" name="Google Shape;434;p12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12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12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122"/>
          <p:cNvSpPr/>
          <p:nvPr>
            <p:ph idx="18" type="pic"/>
          </p:nvPr>
        </p:nvSpPr>
        <p:spPr>
          <a:xfrm>
            <a:off x="7164858" y="3203575"/>
            <a:ext cx="2462213" cy="2851150"/>
          </a:xfrm>
          <a:prstGeom prst="rect">
            <a:avLst/>
          </a:prstGeom>
          <a:solidFill>
            <a:srgbClr val="F2F2F2"/>
          </a:solidFill>
          <a:ln>
            <a:noFill/>
          </a:ln>
        </p:spPr>
      </p:sp>
      <p:sp>
        <p:nvSpPr>
          <p:cNvPr id="438" name="Google Shape;438;p122"/>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122"/>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122"/>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441" name="Shape 441"/>
        <p:cNvGrpSpPr/>
        <p:nvPr/>
      </p:nvGrpSpPr>
      <p:grpSpPr>
        <a:xfrm>
          <a:off x="0" y="0"/>
          <a:ext cx="0" cy="0"/>
          <a:chOff x="0" y="0"/>
          <a:chExt cx="0" cy="0"/>
        </a:xfrm>
      </p:grpSpPr>
      <p:sp>
        <p:nvSpPr>
          <p:cNvPr id="442" name="Google Shape;442;p12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43" name="Google Shape;443;p123"/>
          <p:cNvSpPr/>
          <p:nvPr>
            <p:ph idx="2" type="pic"/>
          </p:nvPr>
        </p:nvSpPr>
        <p:spPr>
          <a:xfrm>
            <a:off x="4469157" y="-1"/>
            <a:ext cx="7114233" cy="6868049"/>
          </a:xfrm>
          <a:prstGeom prst="rect">
            <a:avLst/>
          </a:prstGeom>
          <a:noFill/>
          <a:ln>
            <a:noFill/>
          </a:ln>
        </p:spPr>
      </p:sp>
      <p:sp>
        <p:nvSpPr>
          <p:cNvPr id="444" name="Google Shape;444;p123"/>
          <p:cNvSpPr/>
          <p:nvPr>
            <p:ph idx="3" type="pic"/>
          </p:nvPr>
        </p:nvSpPr>
        <p:spPr>
          <a:xfrm>
            <a:off x="6621458" y="4188053"/>
            <a:ext cx="4032071" cy="1773425"/>
          </a:xfrm>
          <a:prstGeom prst="rect">
            <a:avLst/>
          </a:prstGeom>
          <a:solidFill>
            <a:schemeClr val="dk2"/>
          </a:solidFill>
          <a:ln>
            <a:noFill/>
          </a:ln>
        </p:spPr>
      </p:sp>
      <p:sp>
        <p:nvSpPr>
          <p:cNvPr id="445" name="Google Shape;445;p123"/>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12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7" name="Google Shape;447;p123"/>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123"/>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123"/>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123"/>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1" name="Google Shape;451;p123"/>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452" name="Google Shape;452;p123"/>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453" name="Google Shape;453;p123"/>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454" name="Google Shape;454;p123"/>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23"/>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123"/>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123"/>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123"/>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123"/>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 name="Google Shape;460;p123"/>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 name="Google Shape;461;p123"/>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123"/>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48" name="Shape 48"/>
        <p:cNvGrpSpPr/>
        <p:nvPr/>
      </p:nvGrpSpPr>
      <p:grpSpPr>
        <a:xfrm>
          <a:off x="0" y="0"/>
          <a:ext cx="0" cy="0"/>
          <a:chOff x="0" y="0"/>
          <a:chExt cx="0" cy="0"/>
        </a:xfrm>
      </p:grpSpPr>
      <p:sp>
        <p:nvSpPr>
          <p:cNvPr id="49" name="Google Shape;49;p97"/>
          <p:cNvSpPr/>
          <p:nvPr>
            <p:ph idx="2" type="pic"/>
          </p:nvPr>
        </p:nvSpPr>
        <p:spPr>
          <a:xfrm>
            <a:off x="360000" y="360000"/>
            <a:ext cx="11484000" cy="6120000"/>
          </a:xfrm>
          <a:prstGeom prst="rect">
            <a:avLst/>
          </a:prstGeom>
          <a:noFill/>
          <a:ln>
            <a:noFill/>
          </a:ln>
        </p:spPr>
      </p:sp>
      <p:sp>
        <p:nvSpPr>
          <p:cNvPr id="50" name="Google Shape;50;p97"/>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 name="Google Shape;51;p97"/>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2" name="Google Shape;52;p97"/>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463" name="Shape 463"/>
        <p:cNvGrpSpPr/>
        <p:nvPr/>
      </p:nvGrpSpPr>
      <p:grpSpPr>
        <a:xfrm>
          <a:off x="0" y="0"/>
          <a:ext cx="0" cy="0"/>
          <a:chOff x="0" y="0"/>
          <a:chExt cx="0" cy="0"/>
        </a:xfrm>
      </p:grpSpPr>
      <p:sp>
        <p:nvSpPr>
          <p:cNvPr id="464" name="Google Shape;464;p12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65" name="Google Shape;465;p124"/>
          <p:cNvSpPr/>
          <p:nvPr>
            <p:ph idx="2" type="pic"/>
          </p:nvPr>
        </p:nvSpPr>
        <p:spPr>
          <a:xfrm>
            <a:off x="4469157" y="-1"/>
            <a:ext cx="7114233" cy="6868049"/>
          </a:xfrm>
          <a:prstGeom prst="rect">
            <a:avLst/>
          </a:prstGeom>
          <a:noFill/>
          <a:ln>
            <a:noFill/>
          </a:ln>
        </p:spPr>
      </p:sp>
      <p:sp>
        <p:nvSpPr>
          <p:cNvPr id="466" name="Google Shape;466;p124"/>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467" name="Google Shape;467;p124"/>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68" name="Google Shape;468;p124"/>
          <p:cNvSpPr/>
          <p:nvPr>
            <p:ph idx="3" type="pic"/>
          </p:nvPr>
        </p:nvSpPr>
        <p:spPr>
          <a:xfrm>
            <a:off x="6621458" y="4188053"/>
            <a:ext cx="4032071" cy="1773425"/>
          </a:xfrm>
          <a:prstGeom prst="rect">
            <a:avLst/>
          </a:prstGeom>
          <a:solidFill>
            <a:schemeClr val="dk2"/>
          </a:solidFill>
          <a:ln>
            <a:noFill/>
          </a:ln>
        </p:spPr>
      </p:sp>
      <p:sp>
        <p:nvSpPr>
          <p:cNvPr id="469" name="Google Shape;469;p124"/>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0" name="Google Shape;470;p12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1" name="Google Shape;471;p124"/>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472" name="Shape 472"/>
        <p:cNvGrpSpPr/>
        <p:nvPr/>
      </p:nvGrpSpPr>
      <p:grpSpPr>
        <a:xfrm>
          <a:off x="0" y="0"/>
          <a:ext cx="0" cy="0"/>
          <a:chOff x="0" y="0"/>
          <a:chExt cx="0" cy="0"/>
        </a:xfrm>
      </p:grpSpPr>
      <p:sp>
        <p:nvSpPr>
          <p:cNvPr id="473" name="Google Shape;473;p125"/>
          <p:cNvSpPr/>
          <p:nvPr>
            <p:ph idx="2" type="pic"/>
          </p:nvPr>
        </p:nvSpPr>
        <p:spPr>
          <a:xfrm>
            <a:off x="4469157" y="-1"/>
            <a:ext cx="7114233" cy="6868049"/>
          </a:xfrm>
          <a:prstGeom prst="rect">
            <a:avLst/>
          </a:prstGeom>
          <a:solidFill>
            <a:schemeClr val="lt1">
              <a:alpha val="20000"/>
            </a:schemeClr>
          </a:solidFill>
          <a:ln>
            <a:noFill/>
          </a:ln>
        </p:spPr>
      </p:sp>
      <p:sp>
        <p:nvSpPr>
          <p:cNvPr id="474" name="Google Shape;474;p125"/>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5" name="Google Shape;475;p12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476" name="Shape 476"/>
        <p:cNvGrpSpPr/>
        <p:nvPr/>
      </p:nvGrpSpPr>
      <p:grpSpPr>
        <a:xfrm>
          <a:off x="0" y="0"/>
          <a:ext cx="0" cy="0"/>
          <a:chOff x="0" y="0"/>
          <a:chExt cx="0" cy="0"/>
        </a:xfrm>
      </p:grpSpPr>
      <p:sp>
        <p:nvSpPr>
          <p:cNvPr id="477" name="Google Shape;477;p126"/>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26"/>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79" name="Google Shape;479;p126"/>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480" name="Google Shape;480;p126"/>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81" name="Google Shape;481;p126"/>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482" name="Google Shape;482;p126"/>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483" name="Google Shape;483;p126"/>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126"/>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26"/>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6" name="Google Shape;486;p126"/>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87" name="Google Shape;487;p126"/>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488" name="Google Shape;488;p126"/>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126"/>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126"/>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1" name="Google Shape;491;p126"/>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92" name="Google Shape;492;p126"/>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493" name="Google Shape;493;p126"/>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4" name="Google Shape;494;p126"/>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5" name="Google Shape;495;p126"/>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496" name="Shape 496"/>
        <p:cNvGrpSpPr/>
        <p:nvPr/>
      </p:nvGrpSpPr>
      <p:grpSpPr>
        <a:xfrm>
          <a:off x="0" y="0"/>
          <a:ext cx="0" cy="0"/>
          <a:chOff x="0" y="0"/>
          <a:chExt cx="0" cy="0"/>
        </a:xfrm>
      </p:grpSpPr>
      <p:sp>
        <p:nvSpPr>
          <p:cNvPr id="497" name="Google Shape;497;p127"/>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27"/>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99" name="Google Shape;499;p12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500" name="Google Shape;500;p12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501" name="Google Shape;501;p127"/>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27"/>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503" name="Shape 503"/>
        <p:cNvGrpSpPr/>
        <p:nvPr/>
      </p:nvGrpSpPr>
      <p:grpSpPr>
        <a:xfrm>
          <a:off x="0" y="0"/>
          <a:ext cx="0" cy="0"/>
          <a:chOff x="0" y="0"/>
          <a:chExt cx="0" cy="0"/>
        </a:xfrm>
      </p:grpSpPr>
      <p:sp>
        <p:nvSpPr>
          <p:cNvPr id="504" name="Google Shape;504;p128"/>
          <p:cNvSpPr/>
          <p:nvPr>
            <p:ph idx="2" type="pic"/>
          </p:nvPr>
        </p:nvSpPr>
        <p:spPr>
          <a:xfrm>
            <a:off x="0" y="0"/>
            <a:ext cx="6295968" cy="6489229"/>
          </a:xfrm>
          <a:prstGeom prst="rect">
            <a:avLst/>
          </a:prstGeom>
          <a:noFill/>
          <a:ln>
            <a:noFill/>
          </a:ln>
        </p:spPr>
      </p:sp>
      <p:sp>
        <p:nvSpPr>
          <p:cNvPr id="505" name="Google Shape;505;p12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2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 name="Google Shape;507;p128"/>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8" name="Google Shape;508;p128"/>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9" name="Google Shape;509;p128"/>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0" name="Google Shape;510;p128"/>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1" name="Google Shape;511;p128"/>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2" name="Google Shape;512;p128"/>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3" name="Google Shape;513;p128"/>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28"/>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128"/>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28"/>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128"/>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28"/>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28"/>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28"/>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128"/>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28"/>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3" name="Google Shape;523;p128"/>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128"/>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28"/>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28"/>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128"/>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28"/>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128"/>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28"/>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128"/>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532" name="Shape 532"/>
        <p:cNvGrpSpPr/>
        <p:nvPr/>
      </p:nvGrpSpPr>
      <p:grpSpPr>
        <a:xfrm>
          <a:off x="0" y="0"/>
          <a:ext cx="0" cy="0"/>
          <a:chOff x="0" y="0"/>
          <a:chExt cx="0" cy="0"/>
        </a:xfrm>
      </p:grpSpPr>
      <p:sp>
        <p:nvSpPr>
          <p:cNvPr id="533" name="Google Shape;533;p129"/>
          <p:cNvSpPr/>
          <p:nvPr>
            <p:ph idx="2" type="pic"/>
          </p:nvPr>
        </p:nvSpPr>
        <p:spPr>
          <a:xfrm>
            <a:off x="0" y="0"/>
            <a:ext cx="6295968" cy="6489229"/>
          </a:xfrm>
          <a:prstGeom prst="rect">
            <a:avLst/>
          </a:prstGeom>
          <a:noFill/>
          <a:ln>
            <a:noFill/>
          </a:ln>
        </p:spPr>
      </p:sp>
      <p:sp>
        <p:nvSpPr>
          <p:cNvPr id="534" name="Google Shape;534;p12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5" name="Google Shape;535;p12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6" name="Google Shape;536;p129"/>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7" name="Google Shape;537;p129"/>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8" name="Google Shape;538;p129"/>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9" name="Google Shape;539;p129"/>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0" name="Google Shape;540;p129"/>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129"/>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2" name="Google Shape;542;p129"/>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129"/>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129"/>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129"/>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6" name="Google Shape;546;p129"/>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129"/>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129"/>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129"/>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129"/>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129"/>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129"/>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129"/>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129"/>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129"/>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556" name="Shape 556"/>
        <p:cNvGrpSpPr/>
        <p:nvPr/>
      </p:nvGrpSpPr>
      <p:grpSpPr>
        <a:xfrm>
          <a:off x="0" y="0"/>
          <a:ext cx="0" cy="0"/>
          <a:chOff x="0" y="0"/>
          <a:chExt cx="0" cy="0"/>
        </a:xfrm>
      </p:grpSpPr>
      <p:sp>
        <p:nvSpPr>
          <p:cNvPr id="557" name="Google Shape;557;p13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8" name="Google Shape;558;p13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9" name="Google Shape;559;p130"/>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60" name="Google Shape;560;p130"/>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61" name="Google Shape;561;p130"/>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62" name="Google Shape;562;p130"/>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3" name="Google Shape;563;p130"/>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4" name="Google Shape;564;p130"/>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5" name="Google Shape;565;p130"/>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6" name="Google Shape;566;p130"/>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7" name="Google Shape;567;p130"/>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8" name="Google Shape;568;p130"/>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9" name="Google Shape;569;p130"/>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0" name="Google Shape;570;p130"/>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1" name="Google Shape;571;p130"/>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2" name="Google Shape;572;p130"/>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3" name="Google Shape;573;p130"/>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4" name="Google Shape;574;p130"/>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5" name="Google Shape;575;p130"/>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6" name="Google Shape;576;p130"/>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7" name="Google Shape;577;p130"/>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8" name="Google Shape;578;p130"/>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79" name="Google Shape;579;p130"/>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0" name="Google Shape;580;p130"/>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581" name="Google Shape;581;p130"/>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582" name="Google Shape;582;p130"/>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583" name="Google Shape;583;p130"/>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30"/>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130"/>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130"/>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30"/>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130"/>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130"/>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30"/>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30"/>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130"/>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593" name="Shape 593"/>
        <p:cNvGrpSpPr/>
        <p:nvPr/>
      </p:nvGrpSpPr>
      <p:grpSpPr>
        <a:xfrm>
          <a:off x="0" y="0"/>
          <a:ext cx="0" cy="0"/>
          <a:chOff x="0" y="0"/>
          <a:chExt cx="0" cy="0"/>
        </a:xfrm>
      </p:grpSpPr>
      <p:sp>
        <p:nvSpPr>
          <p:cNvPr id="594" name="Google Shape;594;p13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5" name="Google Shape;595;p13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6" name="Google Shape;596;p131"/>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7" name="Google Shape;597;p131"/>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8" name="Google Shape;598;p131"/>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9" name="Google Shape;599;p131"/>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0" name="Google Shape;600;p131"/>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1" name="Google Shape;601;p131"/>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602" name="Google Shape;602;p131"/>
          <p:cNvCxnSpPr>
            <a:stCxn id="597" idx="7"/>
            <a:endCxn id="599"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603" name="Google Shape;603;p131"/>
          <p:cNvCxnSpPr>
            <a:stCxn id="598" idx="6"/>
            <a:endCxn id="600"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604" name="Google Shape;604;p131"/>
          <p:cNvCxnSpPr>
            <a:stCxn id="596" idx="5"/>
            <a:endCxn id="601"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605" name="Google Shape;605;p131"/>
          <p:cNvGrpSpPr/>
          <p:nvPr/>
        </p:nvGrpSpPr>
        <p:grpSpPr>
          <a:xfrm>
            <a:off x="5341666" y="2761885"/>
            <a:ext cx="6334396" cy="1721524"/>
            <a:chOff x="4668125" y="3006439"/>
            <a:chExt cx="7007937" cy="1721524"/>
          </a:xfrm>
        </p:grpSpPr>
        <p:cxnSp>
          <p:nvCxnSpPr>
            <p:cNvPr id="606" name="Google Shape;606;p131"/>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607" name="Google Shape;607;p131"/>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608" name="Google Shape;608;p131"/>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609" name="Google Shape;609;p131"/>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10" name="Google Shape;610;p131"/>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11" name="Google Shape;611;p131"/>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31"/>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131"/>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131"/>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131"/>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131"/>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131"/>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131"/>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9" name="Google Shape;619;p131"/>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131"/>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1"/>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131"/>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1"/>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dk1"/>
              </a:buClr>
              <a:buSzPts val="900"/>
              <a:buNone/>
              <a:defRPr b="1" sz="9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624" name="Shape 624"/>
        <p:cNvGrpSpPr/>
        <p:nvPr/>
      </p:nvGrpSpPr>
      <p:grpSpPr>
        <a:xfrm>
          <a:off x="0" y="0"/>
          <a:ext cx="0" cy="0"/>
          <a:chOff x="0" y="0"/>
          <a:chExt cx="0" cy="0"/>
        </a:xfrm>
      </p:grpSpPr>
      <p:sp>
        <p:nvSpPr>
          <p:cNvPr id="625" name="Google Shape;625;p132"/>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6" name="Google Shape;626;p132"/>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7" name="Google Shape;627;p132"/>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8" name="Google Shape;628;p132"/>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9" name="Google Shape;629;p13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0" name="Google Shape;630;p13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1" name="Google Shape;631;p132"/>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132"/>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32"/>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32"/>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2"/>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2"/>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132"/>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132"/>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132"/>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132"/>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32"/>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32"/>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2"/>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32"/>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32"/>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32"/>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647" name="Shape 647"/>
        <p:cNvGrpSpPr/>
        <p:nvPr/>
      </p:nvGrpSpPr>
      <p:grpSpPr>
        <a:xfrm>
          <a:off x="0" y="0"/>
          <a:ext cx="0" cy="0"/>
          <a:chOff x="0" y="0"/>
          <a:chExt cx="0" cy="0"/>
        </a:xfrm>
      </p:grpSpPr>
      <p:sp>
        <p:nvSpPr>
          <p:cNvPr id="648" name="Google Shape;648;p13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9" name="Google Shape;649;p13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0" name="Google Shape;650;p133"/>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133"/>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133"/>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133"/>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33"/>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133"/>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133"/>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133"/>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33"/>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33"/>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53" name="Shape 53"/>
        <p:cNvGrpSpPr/>
        <p:nvPr/>
      </p:nvGrpSpPr>
      <p:grpSpPr>
        <a:xfrm>
          <a:off x="0" y="0"/>
          <a:ext cx="0" cy="0"/>
          <a:chOff x="0" y="0"/>
          <a:chExt cx="0" cy="0"/>
        </a:xfrm>
      </p:grpSpPr>
      <p:sp>
        <p:nvSpPr>
          <p:cNvPr id="54" name="Google Shape;54;p9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9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56" name="Google Shape;56;p98"/>
          <p:cNvGrpSpPr/>
          <p:nvPr/>
        </p:nvGrpSpPr>
        <p:grpSpPr>
          <a:xfrm>
            <a:off x="10668000" y="304798"/>
            <a:ext cx="1179720" cy="581555"/>
            <a:chOff x="969962" y="2846965"/>
            <a:chExt cx="1740598" cy="872299"/>
          </a:xfrm>
        </p:grpSpPr>
        <p:sp>
          <p:nvSpPr>
            <p:cNvPr id="57" name="Google Shape;57;p98"/>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 name="Google Shape;58;p98"/>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9" name="Google Shape;59;p98"/>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 name="Google Shape;60;p98"/>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1" name="Google Shape;61;p98"/>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2" name="Google Shape;62;p98"/>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 name="Google Shape;63;p98"/>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 name="Google Shape;64;p98"/>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5" name="Google Shape;65;p98"/>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6" name="Google Shape;66;p98"/>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7" name="Google Shape;67;p98"/>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8" name="Google Shape;68;p98"/>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 name="Google Shape;69;p98"/>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 name="Google Shape;70;p98"/>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 name="Google Shape;71;p98"/>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 name="Google Shape;72;p98"/>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3" name="Google Shape;73;p98"/>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4" name="Google Shape;74;p98"/>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5" name="Google Shape;75;p98"/>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6" name="Google Shape;76;p98"/>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7" name="Google Shape;77;p98"/>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8" name="Google Shape;78;p98"/>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9" name="Google Shape;79;p98"/>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660" name="Shape 660"/>
        <p:cNvGrpSpPr/>
        <p:nvPr/>
      </p:nvGrpSpPr>
      <p:grpSpPr>
        <a:xfrm>
          <a:off x="0" y="0"/>
          <a:ext cx="0" cy="0"/>
          <a:chOff x="0" y="0"/>
          <a:chExt cx="0" cy="0"/>
        </a:xfrm>
      </p:grpSpPr>
      <p:sp>
        <p:nvSpPr>
          <p:cNvPr id="661" name="Google Shape;661;p134"/>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2" name="Google Shape;662;p134"/>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3" name="Google Shape;663;p134"/>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64" name="Google Shape;664;p134"/>
          <p:cNvGrpSpPr/>
          <p:nvPr/>
        </p:nvGrpSpPr>
        <p:grpSpPr>
          <a:xfrm>
            <a:off x="940561" y="2162360"/>
            <a:ext cx="4049937" cy="2542738"/>
            <a:chOff x="940561" y="1812131"/>
            <a:chExt cx="4049937" cy="2542738"/>
          </a:xfrm>
        </p:grpSpPr>
        <p:sp>
          <p:nvSpPr>
            <p:cNvPr id="665" name="Google Shape;665;p134"/>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66" name="Google Shape;666;p134"/>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67" name="Google Shape;667;p134"/>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668" name="Google Shape;668;p134"/>
          <p:cNvGrpSpPr/>
          <p:nvPr/>
        </p:nvGrpSpPr>
        <p:grpSpPr>
          <a:xfrm>
            <a:off x="7204565" y="2162360"/>
            <a:ext cx="4049937" cy="2542738"/>
            <a:chOff x="7204565" y="2322318"/>
            <a:chExt cx="4049937" cy="2542738"/>
          </a:xfrm>
        </p:grpSpPr>
        <p:sp>
          <p:nvSpPr>
            <p:cNvPr id="669" name="Google Shape;669;p134"/>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670" name="Google Shape;670;p134"/>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671" name="Google Shape;671;p134"/>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672" name="Google Shape;672;p134"/>
          <p:cNvSpPr txBox="1"/>
          <p:nvPr/>
        </p:nvSpPr>
        <p:spPr>
          <a:xfrm>
            <a:off x="2811854" y="818937"/>
            <a:ext cx="10742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Play"/>
                <a:ea typeface="Play"/>
                <a:cs typeface="Play"/>
                <a:sym typeface="Play"/>
              </a:rPr>
              <a:t>Pros</a:t>
            </a:r>
            <a:endParaRPr b="1" sz="3600">
              <a:solidFill>
                <a:schemeClr val="dk1"/>
              </a:solidFill>
              <a:latin typeface="Play"/>
              <a:ea typeface="Play"/>
              <a:cs typeface="Play"/>
              <a:sym typeface="Play"/>
            </a:endParaRPr>
          </a:p>
        </p:txBody>
      </p:sp>
      <p:sp>
        <p:nvSpPr>
          <p:cNvPr id="673" name="Google Shape;673;p134"/>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674" name="Google Shape;674;p134"/>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75" name="Google Shape;675;p134"/>
          <p:cNvGrpSpPr/>
          <p:nvPr/>
        </p:nvGrpSpPr>
        <p:grpSpPr>
          <a:xfrm>
            <a:off x="517952" y="2079340"/>
            <a:ext cx="839091" cy="839091"/>
            <a:chOff x="9277350" y="-850900"/>
            <a:chExt cx="1243118" cy="1243118"/>
          </a:xfrm>
        </p:grpSpPr>
        <p:sp>
          <p:nvSpPr>
            <p:cNvPr id="676" name="Google Shape;676;p13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77" name="Google Shape;677;p134"/>
            <p:cNvGrpSpPr/>
            <p:nvPr/>
          </p:nvGrpSpPr>
          <p:grpSpPr>
            <a:xfrm>
              <a:off x="9499624" y="-628626"/>
              <a:ext cx="798571" cy="798571"/>
              <a:chOff x="8559800" y="-698500"/>
              <a:chExt cx="558800" cy="558800"/>
            </a:xfrm>
          </p:grpSpPr>
          <p:sp>
            <p:nvSpPr>
              <p:cNvPr id="678" name="Google Shape;678;p13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9" name="Google Shape;679;p13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80" name="Google Shape;680;p134"/>
          <p:cNvGrpSpPr/>
          <p:nvPr/>
        </p:nvGrpSpPr>
        <p:grpSpPr>
          <a:xfrm>
            <a:off x="517952" y="3001484"/>
            <a:ext cx="839091" cy="839091"/>
            <a:chOff x="9277350" y="-850900"/>
            <a:chExt cx="1243118" cy="1243118"/>
          </a:xfrm>
        </p:grpSpPr>
        <p:sp>
          <p:nvSpPr>
            <p:cNvPr id="681" name="Google Shape;681;p13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82" name="Google Shape;682;p134"/>
            <p:cNvGrpSpPr/>
            <p:nvPr/>
          </p:nvGrpSpPr>
          <p:grpSpPr>
            <a:xfrm>
              <a:off x="9499624" y="-628626"/>
              <a:ext cx="798571" cy="798571"/>
              <a:chOff x="8559800" y="-698500"/>
              <a:chExt cx="558800" cy="558800"/>
            </a:xfrm>
          </p:grpSpPr>
          <p:sp>
            <p:nvSpPr>
              <p:cNvPr id="683" name="Google Shape;683;p13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4" name="Google Shape;684;p13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85" name="Google Shape;685;p134"/>
          <p:cNvGrpSpPr/>
          <p:nvPr/>
        </p:nvGrpSpPr>
        <p:grpSpPr>
          <a:xfrm>
            <a:off x="517952" y="3923628"/>
            <a:ext cx="839091" cy="839091"/>
            <a:chOff x="9277350" y="-850900"/>
            <a:chExt cx="1243118" cy="1243118"/>
          </a:xfrm>
        </p:grpSpPr>
        <p:sp>
          <p:nvSpPr>
            <p:cNvPr id="686" name="Google Shape;686;p13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87" name="Google Shape;687;p134"/>
            <p:cNvGrpSpPr/>
            <p:nvPr/>
          </p:nvGrpSpPr>
          <p:grpSpPr>
            <a:xfrm>
              <a:off x="9499624" y="-628626"/>
              <a:ext cx="798571" cy="798571"/>
              <a:chOff x="8559800" y="-698500"/>
              <a:chExt cx="558800" cy="558800"/>
            </a:xfrm>
          </p:grpSpPr>
          <p:sp>
            <p:nvSpPr>
              <p:cNvPr id="688" name="Google Shape;688;p13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9" name="Google Shape;689;p13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90" name="Google Shape;690;p134"/>
          <p:cNvGrpSpPr/>
          <p:nvPr/>
        </p:nvGrpSpPr>
        <p:grpSpPr>
          <a:xfrm>
            <a:off x="4985717" y="764067"/>
            <a:ext cx="739740" cy="739740"/>
            <a:chOff x="4276786" y="1375502"/>
            <a:chExt cx="474283" cy="474283"/>
          </a:xfrm>
        </p:grpSpPr>
        <p:sp>
          <p:nvSpPr>
            <p:cNvPr id="691" name="Google Shape;691;p134"/>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92" name="Google Shape;692;p134"/>
            <p:cNvGrpSpPr/>
            <p:nvPr/>
          </p:nvGrpSpPr>
          <p:grpSpPr>
            <a:xfrm>
              <a:off x="4370921" y="1480133"/>
              <a:ext cx="286013" cy="265021"/>
              <a:chOff x="2982913" y="6350"/>
              <a:chExt cx="346075" cy="320675"/>
            </a:xfrm>
          </p:grpSpPr>
          <p:sp>
            <p:nvSpPr>
              <p:cNvPr id="693" name="Google Shape;693;p13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4" name="Google Shape;694;p134"/>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5" name="Google Shape;695;p134"/>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696" name="Google Shape;696;p134"/>
          <p:cNvGrpSpPr/>
          <p:nvPr/>
        </p:nvGrpSpPr>
        <p:grpSpPr>
          <a:xfrm>
            <a:off x="6291402" y="970744"/>
            <a:ext cx="739740" cy="739740"/>
            <a:chOff x="7393577" y="1019186"/>
            <a:chExt cx="474283" cy="474283"/>
          </a:xfrm>
        </p:grpSpPr>
        <p:sp>
          <p:nvSpPr>
            <p:cNvPr id="697" name="Google Shape;697;p134"/>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98" name="Google Shape;698;p134"/>
            <p:cNvGrpSpPr/>
            <p:nvPr/>
          </p:nvGrpSpPr>
          <p:grpSpPr>
            <a:xfrm flipH="1" rot="10800000">
              <a:off x="7487712" y="1123817"/>
              <a:ext cx="286013" cy="265021"/>
              <a:chOff x="2982913" y="6350"/>
              <a:chExt cx="346075" cy="320675"/>
            </a:xfrm>
          </p:grpSpPr>
          <p:sp>
            <p:nvSpPr>
              <p:cNvPr id="699" name="Google Shape;699;p13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0" name="Google Shape;700;p134"/>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1" name="Google Shape;701;p134"/>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02" name="Google Shape;702;p134"/>
          <p:cNvGrpSpPr/>
          <p:nvPr/>
        </p:nvGrpSpPr>
        <p:grpSpPr>
          <a:xfrm>
            <a:off x="10859614" y="2079340"/>
            <a:ext cx="839091" cy="839091"/>
            <a:chOff x="10859614" y="2160620"/>
            <a:chExt cx="839091" cy="839091"/>
          </a:xfrm>
        </p:grpSpPr>
        <p:grpSp>
          <p:nvGrpSpPr>
            <p:cNvPr id="703" name="Google Shape;703;p134"/>
            <p:cNvGrpSpPr/>
            <p:nvPr/>
          </p:nvGrpSpPr>
          <p:grpSpPr>
            <a:xfrm>
              <a:off x="10859614" y="2160620"/>
              <a:ext cx="839091" cy="839091"/>
              <a:chOff x="9277350" y="-850900"/>
              <a:chExt cx="1243118" cy="1243118"/>
            </a:xfrm>
          </p:grpSpPr>
          <p:sp>
            <p:nvSpPr>
              <p:cNvPr id="704" name="Google Shape;704;p13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5" name="Google Shape;705;p13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06" name="Google Shape;706;p134"/>
            <p:cNvGrpSpPr/>
            <p:nvPr/>
          </p:nvGrpSpPr>
          <p:grpSpPr>
            <a:xfrm>
              <a:off x="11160063" y="2459977"/>
              <a:ext cx="238192" cy="240377"/>
              <a:chOff x="6300788" y="2890838"/>
              <a:chExt cx="346075" cy="349250"/>
            </a:xfrm>
          </p:grpSpPr>
          <p:cxnSp>
            <p:nvCxnSpPr>
              <p:cNvPr id="707" name="Google Shape;707;p13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08" name="Google Shape;708;p13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09" name="Google Shape;709;p134"/>
          <p:cNvGrpSpPr/>
          <p:nvPr/>
        </p:nvGrpSpPr>
        <p:grpSpPr>
          <a:xfrm>
            <a:off x="10859614" y="3001484"/>
            <a:ext cx="839091" cy="839091"/>
            <a:chOff x="10859614" y="3082764"/>
            <a:chExt cx="839091" cy="839091"/>
          </a:xfrm>
        </p:grpSpPr>
        <p:grpSp>
          <p:nvGrpSpPr>
            <p:cNvPr id="710" name="Google Shape;710;p134"/>
            <p:cNvGrpSpPr/>
            <p:nvPr/>
          </p:nvGrpSpPr>
          <p:grpSpPr>
            <a:xfrm>
              <a:off x="10859614" y="3082764"/>
              <a:ext cx="839091" cy="839091"/>
              <a:chOff x="9277350" y="-850900"/>
              <a:chExt cx="1243118" cy="1243118"/>
            </a:xfrm>
          </p:grpSpPr>
          <p:sp>
            <p:nvSpPr>
              <p:cNvPr id="711" name="Google Shape;711;p13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2" name="Google Shape;712;p13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13" name="Google Shape;713;p134"/>
            <p:cNvGrpSpPr/>
            <p:nvPr/>
          </p:nvGrpSpPr>
          <p:grpSpPr>
            <a:xfrm>
              <a:off x="11160063" y="3382121"/>
              <a:ext cx="238192" cy="240377"/>
              <a:chOff x="6300788" y="2890838"/>
              <a:chExt cx="346075" cy="349250"/>
            </a:xfrm>
          </p:grpSpPr>
          <p:cxnSp>
            <p:nvCxnSpPr>
              <p:cNvPr id="714" name="Google Shape;714;p13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15" name="Google Shape;715;p13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16" name="Google Shape;716;p134"/>
          <p:cNvGrpSpPr/>
          <p:nvPr/>
        </p:nvGrpSpPr>
        <p:grpSpPr>
          <a:xfrm>
            <a:off x="10859614" y="3923628"/>
            <a:ext cx="839091" cy="839091"/>
            <a:chOff x="10859614" y="4004908"/>
            <a:chExt cx="839091" cy="839091"/>
          </a:xfrm>
        </p:grpSpPr>
        <p:grpSp>
          <p:nvGrpSpPr>
            <p:cNvPr id="717" name="Google Shape;717;p134"/>
            <p:cNvGrpSpPr/>
            <p:nvPr/>
          </p:nvGrpSpPr>
          <p:grpSpPr>
            <a:xfrm>
              <a:off x="10859614" y="4004908"/>
              <a:ext cx="839091" cy="839091"/>
              <a:chOff x="9277350" y="-850900"/>
              <a:chExt cx="1243118" cy="1243118"/>
            </a:xfrm>
          </p:grpSpPr>
          <p:sp>
            <p:nvSpPr>
              <p:cNvPr id="718" name="Google Shape;718;p13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9" name="Google Shape;719;p13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20" name="Google Shape;720;p134"/>
            <p:cNvGrpSpPr/>
            <p:nvPr/>
          </p:nvGrpSpPr>
          <p:grpSpPr>
            <a:xfrm>
              <a:off x="11160063" y="4304265"/>
              <a:ext cx="238192" cy="240377"/>
              <a:chOff x="6300788" y="2890838"/>
              <a:chExt cx="346075" cy="349250"/>
            </a:xfrm>
          </p:grpSpPr>
          <p:cxnSp>
            <p:nvCxnSpPr>
              <p:cNvPr id="721" name="Google Shape;721;p13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22" name="Google Shape;722;p13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723" name="Google Shape;723;p134"/>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34"/>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34"/>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134"/>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7" name="Google Shape;727;p134"/>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134"/>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134"/>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34"/>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34"/>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732" name="Shape 732"/>
        <p:cNvGrpSpPr/>
        <p:nvPr/>
      </p:nvGrpSpPr>
      <p:grpSpPr>
        <a:xfrm>
          <a:off x="0" y="0"/>
          <a:ext cx="0" cy="0"/>
          <a:chOff x="0" y="0"/>
          <a:chExt cx="0" cy="0"/>
        </a:xfrm>
      </p:grpSpPr>
      <p:sp>
        <p:nvSpPr>
          <p:cNvPr id="733" name="Google Shape;733;p135"/>
          <p:cNvSpPr/>
          <p:nvPr>
            <p:ph idx="2" type="pic"/>
          </p:nvPr>
        </p:nvSpPr>
        <p:spPr>
          <a:xfrm>
            <a:off x="0" y="-7067"/>
            <a:ext cx="12192000" cy="3743325"/>
          </a:xfrm>
          <a:prstGeom prst="rect">
            <a:avLst/>
          </a:prstGeom>
          <a:noFill/>
          <a:ln>
            <a:noFill/>
          </a:ln>
        </p:spPr>
      </p:sp>
      <p:sp>
        <p:nvSpPr>
          <p:cNvPr id="734" name="Google Shape;734;p13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5" name="Google Shape;735;p13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35"/>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37" name="Google Shape;737;p135"/>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38" name="Google Shape;738;p135"/>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39" name="Google Shape;739;p135"/>
          <p:cNvSpPr/>
          <p:nvPr>
            <p:ph idx="3" type="pic"/>
          </p:nvPr>
        </p:nvSpPr>
        <p:spPr>
          <a:xfrm>
            <a:off x="1612900" y="2468563"/>
            <a:ext cx="1612900" cy="1611312"/>
          </a:xfrm>
          <a:prstGeom prst="ellipse">
            <a:avLst/>
          </a:prstGeom>
          <a:noFill/>
          <a:ln>
            <a:noFill/>
          </a:ln>
        </p:spPr>
      </p:sp>
      <p:sp>
        <p:nvSpPr>
          <p:cNvPr id="740" name="Google Shape;740;p135"/>
          <p:cNvSpPr/>
          <p:nvPr>
            <p:ph idx="4" type="pic"/>
          </p:nvPr>
        </p:nvSpPr>
        <p:spPr>
          <a:xfrm>
            <a:off x="5067302" y="1846150"/>
            <a:ext cx="2057398" cy="2055372"/>
          </a:xfrm>
          <a:prstGeom prst="ellipse">
            <a:avLst/>
          </a:prstGeom>
          <a:noFill/>
          <a:ln>
            <a:noFill/>
          </a:ln>
        </p:spPr>
      </p:sp>
      <p:sp>
        <p:nvSpPr>
          <p:cNvPr id="741" name="Google Shape;741;p135"/>
          <p:cNvSpPr/>
          <p:nvPr>
            <p:ph idx="5" type="pic"/>
          </p:nvPr>
        </p:nvSpPr>
        <p:spPr>
          <a:xfrm>
            <a:off x="8966200" y="2468264"/>
            <a:ext cx="1612900" cy="1611312"/>
          </a:xfrm>
          <a:prstGeom prst="ellipse">
            <a:avLst/>
          </a:prstGeom>
          <a:noFill/>
          <a:ln>
            <a:noFill/>
          </a:ln>
        </p:spPr>
      </p:sp>
      <p:sp>
        <p:nvSpPr>
          <p:cNvPr id="742" name="Google Shape;742;p135"/>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135"/>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135"/>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35"/>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6" name="Google Shape;746;p135"/>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7" name="Google Shape;747;p135"/>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748" name="Shape 748"/>
        <p:cNvGrpSpPr/>
        <p:nvPr/>
      </p:nvGrpSpPr>
      <p:grpSpPr>
        <a:xfrm>
          <a:off x="0" y="0"/>
          <a:ext cx="0" cy="0"/>
          <a:chOff x="0" y="0"/>
          <a:chExt cx="0" cy="0"/>
        </a:xfrm>
      </p:grpSpPr>
      <p:sp>
        <p:nvSpPr>
          <p:cNvPr id="749" name="Google Shape;749;p136"/>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0" name="Google Shape;750;p136"/>
          <p:cNvSpPr/>
          <p:nvPr>
            <p:ph idx="2" type="pic"/>
          </p:nvPr>
        </p:nvSpPr>
        <p:spPr>
          <a:xfrm>
            <a:off x="1352048" y="-5702531"/>
            <a:ext cx="12192003" cy="12181139"/>
          </a:xfrm>
          <a:prstGeom prst="ellipse">
            <a:avLst/>
          </a:prstGeom>
          <a:noFill/>
          <a:ln>
            <a:noFill/>
          </a:ln>
        </p:spPr>
      </p:sp>
      <p:sp>
        <p:nvSpPr>
          <p:cNvPr id="751" name="Google Shape;751;p13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2" name="Google Shape;752;p136"/>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53" name="Google Shape;753;p136"/>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54" name="Google Shape;754;p136"/>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5" name="Google Shape;755;p136"/>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36"/>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136"/>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58" name="Google Shape;758;p136"/>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36"/>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0" name="Google Shape;760;p136"/>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36"/>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36"/>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63" name="Google Shape;763;p136"/>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36"/>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5" name="Google Shape;765;p136"/>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136"/>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36"/>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68" name="Google Shape;768;p136"/>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36"/>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0" name="Google Shape;770;p136"/>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36"/>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36"/>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73" name="Google Shape;773;p136"/>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774" name="Shape 774"/>
        <p:cNvGrpSpPr/>
        <p:nvPr/>
      </p:nvGrpSpPr>
      <p:grpSpPr>
        <a:xfrm>
          <a:off x="0" y="0"/>
          <a:ext cx="0" cy="0"/>
          <a:chOff x="0" y="0"/>
          <a:chExt cx="0" cy="0"/>
        </a:xfrm>
      </p:grpSpPr>
      <p:pic>
        <p:nvPicPr>
          <p:cNvPr id="775" name="Google Shape;775;p137"/>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776" name="Google Shape;776;p13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7" name="Google Shape;777;p137"/>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8" name="Google Shape;778;p137"/>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9" name="Google Shape;779;p137"/>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0" name="Google Shape;780;p137"/>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1" name="Google Shape;781;p137"/>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2" name="Google Shape;782;p137"/>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3" name="Google Shape;783;p137"/>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4" name="Google Shape;784;p137"/>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5" name="Google Shape;785;p137"/>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6" name="Google Shape;786;p137"/>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137"/>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137"/>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137"/>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137"/>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137"/>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37"/>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37"/>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37"/>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137"/>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37"/>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7" name="Google Shape;797;p137"/>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98" name="Google Shape;798;p137"/>
          <p:cNvSpPr/>
          <p:nvPr>
            <p:ph idx="17" type="pic"/>
          </p:nvPr>
        </p:nvSpPr>
        <p:spPr>
          <a:xfrm>
            <a:off x="4918662" y="2520431"/>
            <a:ext cx="2382838" cy="2382838"/>
          </a:xfrm>
          <a:prstGeom prst="ellipse">
            <a:avLst/>
          </a:prstGeom>
          <a:noFill/>
          <a:ln>
            <a:noFill/>
          </a:ln>
        </p:spPr>
      </p:sp>
      <p:sp>
        <p:nvSpPr>
          <p:cNvPr id="799" name="Google Shape;799;p137"/>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0" name="Google Shape;800;p137"/>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37"/>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802" name="Shape 802"/>
        <p:cNvGrpSpPr/>
        <p:nvPr/>
      </p:nvGrpSpPr>
      <p:grpSpPr>
        <a:xfrm>
          <a:off x="0" y="0"/>
          <a:ext cx="0" cy="0"/>
          <a:chOff x="0" y="0"/>
          <a:chExt cx="0" cy="0"/>
        </a:xfrm>
      </p:grpSpPr>
      <p:sp>
        <p:nvSpPr>
          <p:cNvPr id="803" name="Google Shape;803;p138"/>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4" name="Google Shape;804;p138"/>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5" name="Google Shape;805;p138"/>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6" name="Google Shape;806;p138"/>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7" name="Google Shape;807;p138"/>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8" name="Google Shape;808;p138"/>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9" name="Google Shape;809;p138"/>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0" name="Google Shape;810;p138"/>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1" name="Google Shape;811;p138"/>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2" name="Google Shape;812;p138"/>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3" name="Google Shape;813;p138"/>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4" name="Google Shape;814;p138"/>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5" name="Google Shape;815;p138"/>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38"/>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138"/>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138"/>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9" name="Google Shape;819;p138"/>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820" name="Shape 820"/>
        <p:cNvGrpSpPr/>
        <p:nvPr/>
      </p:nvGrpSpPr>
      <p:grpSpPr>
        <a:xfrm>
          <a:off x="0" y="0"/>
          <a:ext cx="0" cy="0"/>
          <a:chOff x="0" y="0"/>
          <a:chExt cx="0" cy="0"/>
        </a:xfrm>
      </p:grpSpPr>
      <p:sp>
        <p:nvSpPr>
          <p:cNvPr id="821" name="Google Shape;821;p139"/>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2" name="Google Shape;822;p139"/>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3" name="Google Shape;823;p139"/>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4" name="Google Shape;824;p139"/>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5" name="Google Shape;825;p139"/>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6" name="Google Shape;826;p139"/>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7" name="Google Shape;827;p139"/>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8" name="Google Shape;828;p139"/>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9" name="Google Shape;829;p139"/>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0" name="Google Shape;830;p139"/>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1" name="Google Shape;831;p139"/>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2" name="Google Shape;832;p139"/>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3" name="Google Shape;833;p139"/>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4" name="Google Shape;834;p139"/>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5" name="Google Shape;835;p139"/>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6" name="Google Shape;836;p139"/>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7" name="Google Shape;837;p139"/>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8" name="Google Shape;838;p139"/>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39"/>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139"/>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3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2" name="Google Shape;842;p139"/>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843" name="Shape 843"/>
        <p:cNvGrpSpPr/>
        <p:nvPr/>
      </p:nvGrpSpPr>
      <p:grpSpPr>
        <a:xfrm>
          <a:off x="0" y="0"/>
          <a:ext cx="0" cy="0"/>
          <a:chOff x="0" y="0"/>
          <a:chExt cx="0" cy="0"/>
        </a:xfrm>
      </p:grpSpPr>
      <p:sp>
        <p:nvSpPr>
          <p:cNvPr id="844" name="Google Shape;844;p140"/>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5" name="Google Shape;845;p140"/>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6" name="Google Shape;846;p140"/>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7" name="Google Shape;847;p140"/>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48" name="Google Shape;848;p140"/>
          <p:cNvCxnSpPr>
            <a:endCxn id="849"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850" name="Google Shape;850;p140"/>
          <p:cNvCxnSpPr>
            <a:endCxn id="851"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852" name="Google Shape;852;p140"/>
          <p:cNvCxnSpPr>
            <a:endCxn id="853"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854" name="Google Shape;854;p140"/>
          <p:cNvCxnSpPr>
            <a:stCxn id="855"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856" name="Google Shape;856;p140"/>
          <p:cNvCxnSpPr>
            <a:stCxn id="857"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849" name="Google Shape;849;p140"/>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3" name="Google Shape;853;p140"/>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140"/>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140"/>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140"/>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8" name="Google Shape;858;p140"/>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9" name="Google Shape;859;p140"/>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0" name="Google Shape;860;p140"/>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1" name="Google Shape;861;p140"/>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2" name="Google Shape;862;p140"/>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3" name="Google Shape;863;p140"/>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4" name="Google Shape;864;p140"/>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865" name="Shape 865"/>
        <p:cNvGrpSpPr/>
        <p:nvPr/>
      </p:nvGrpSpPr>
      <p:grpSpPr>
        <a:xfrm>
          <a:off x="0" y="0"/>
          <a:ext cx="0" cy="0"/>
          <a:chOff x="0" y="0"/>
          <a:chExt cx="0" cy="0"/>
        </a:xfrm>
      </p:grpSpPr>
      <p:sp>
        <p:nvSpPr>
          <p:cNvPr id="866" name="Google Shape;866;p141"/>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7" name="Google Shape;867;p14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8" name="Google Shape;868;p14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9" name="Google Shape;869;p141"/>
          <p:cNvSpPr/>
          <p:nvPr>
            <p:ph idx="2" type="pic"/>
          </p:nvPr>
        </p:nvSpPr>
        <p:spPr>
          <a:xfrm>
            <a:off x="0" y="1442806"/>
            <a:ext cx="12192000" cy="1438508"/>
          </a:xfrm>
          <a:prstGeom prst="rect">
            <a:avLst/>
          </a:prstGeom>
          <a:solidFill>
            <a:srgbClr val="202021">
              <a:alpha val="49803"/>
            </a:srgbClr>
          </a:solidFill>
          <a:ln>
            <a:noFill/>
          </a:ln>
        </p:spPr>
      </p:sp>
      <p:sp>
        <p:nvSpPr>
          <p:cNvPr id="870" name="Google Shape;870;p141"/>
          <p:cNvSpPr/>
          <p:nvPr>
            <p:ph idx="3" type="pic"/>
          </p:nvPr>
        </p:nvSpPr>
        <p:spPr>
          <a:xfrm>
            <a:off x="0" y="3065994"/>
            <a:ext cx="12192000" cy="1438508"/>
          </a:xfrm>
          <a:prstGeom prst="rect">
            <a:avLst/>
          </a:prstGeom>
          <a:solidFill>
            <a:srgbClr val="202021">
              <a:alpha val="49803"/>
            </a:srgbClr>
          </a:solidFill>
          <a:ln>
            <a:noFill/>
          </a:ln>
        </p:spPr>
      </p:sp>
      <p:sp>
        <p:nvSpPr>
          <p:cNvPr id="871" name="Google Shape;871;p141"/>
          <p:cNvSpPr/>
          <p:nvPr>
            <p:ph idx="4" type="pic"/>
          </p:nvPr>
        </p:nvSpPr>
        <p:spPr>
          <a:xfrm>
            <a:off x="0" y="4688736"/>
            <a:ext cx="12192000" cy="1438508"/>
          </a:xfrm>
          <a:prstGeom prst="rect">
            <a:avLst/>
          </a:prstGeom>
          <a:solidFill>
            <a:srgbClr val="202021">
              <a:alpha val="49803"/>
            </a:srgbClr>
          </a:solidFill>
          <a:ln>
            <a:noFill/>
          </a:ln>
        </p:spPr>
      </p:sp>
      <p:cxnSp>
        <p:nvCxnSpPr>
          <p:cNvPr id="872" name="Google Shape;872;p141"/>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3" name="Google Shape;873;p141"/>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4" name="Google Shape;874;p141"/>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5" name="Google Shape;875;p141"/>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6" name="Google Shape;876;p141"/>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77" name="Google Shape;877;p141"/>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878" name="Google Shape;878;p141"/>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141"/>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41"/>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41"/>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41"/>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41"/>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141"/>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5" name="Google Shape;885;p141"/>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6" name="Google Shape;886;p141"/>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141"/>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41"/>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9" name="Google Shape;889;p141"/>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41"/>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1" name="Google Shape;891;p141"/>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41"/>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3" name="Google Shape;893;p141"/>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4" name="Google Shape;894;p141"/>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141"/>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896" name="Shape 896"/>
        <p:cNvGrpSpPr/>
        <p:nvPr/>
      </p:nvGrpSpPr>
      <p:grpSpPr>
        <a:xfrm>
          <a:off x="0" y="0"/>
          <a:ext cx="0" cy="0"/>
          <a:chOff x="0" y="0"/>
          <a:chExt cx="0" cy="0"/>
        </a:xfrm>
      </p:grpSpPr>
      <p:sp>
        <p:nvSpPr>
          <p:cNvPr id="897" name="Google Shape;897;p142"/>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8" name="Google Shape;898;p1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9" name="Google Shape;899;p14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0" name="Google Shape;900;p142"/>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1" name="Google Shape;901;p142"/>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2" name="Google Shape;902;p142"/>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3" name="Google Shape;903;p142"/>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4" name="Google Shape;904;p142"/>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5" name="Google Shape;905;p142"/>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6" name="Google Shape;906;p142"/>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07" name="Google Shape;907;p142"/>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908" name="Google Shape;908;p142"/>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9" name="Google Shape;909;p142"/>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0" name="Google Shape;910;p142"/>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1" name="Google Shape;911;p142"/>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2" name="Google Shape;912;p142"/>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3" name="Google Shape;913;p142"/>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4" name="Google Shape;914;p142"/>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5" name="Google Shape;915;p142"/>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6" name="Google Shape;916;p142"/>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7" name="Google Shape;917;p142"/>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8" name="Google Shape;918;p142"/>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42"/>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0" name="Google Shape;920;p142"/>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42"/>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2" name="Google Shape;922;p142"/>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923" name="Shape 923"/>
        <p:cNvGrpSpPr/>
        <p:nvPr/>
      </p:nvGrpSpPr>
      <p:grpSpPr>
        <a:xfrm>
          <a:off x="0" y="0"/>
          <a:ext cx="0" cy="0"/>
          <a:chOff x="0" y="0"/>
          <a:chExt cx="0" cy="0"/>
        </a:xfrm>
      </p:grpSpPr>
      <p:sp>
        <p:nvSpPr>
          <p:cNvPr id="924" name="Google Shape;924;p143"/>
          <p:cNvSpPr/>
          <p:nvPr>
            <p:ph idx="2" type="pic"/>
          </p:nvPr>
        </p:nvSpPr>
        <p:spPr>
          <a:xfrm>
            <a:off x="0" y="0"/>
            <a:ext cx="4986609" cy="6858000"/>
          </a:xfrm>
          <a:prstGeom prst="rect">
            <a:avLst/>
          </a:prstGeom>
          <a:solidFill>
            <a:schemeClr val="dk2">
              <a:alpha val="74901"/>
            </a:schemeClr>
          </a:solidFill>
          <a:ln>
            <a:noFill/>
          </a:ln>
        </p:spPr>
      </p:sp>
      <p:sp>
        <p:nvSpPr>
          <p:cNvPr id="925" name="Google Shape;925;p143"/>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6" name="Google Shape;926;p143"/>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7" name="Google Shape;927;p143"/>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28" name="Google Shape;928;p143"/>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29" name="Google Shape;929;p143"/>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30" name="Google Shape;930;p143"/>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31" name="Google Shape;931;p143"/>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2" name="Google Shape;932;p143"/>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43"/>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4" name="Google Shape;934;p143"/>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43"/>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143"/>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43"/>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8" name="Google Shape;938;p143"/>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43"/>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0" name="Google Shape;940;p143"/>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43"/>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2" name="Google Shape;942;p143"/>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3" name="Google Shape;943;p143"/>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80" name="Shape 80"/>
        <p:cNvGrpSpPr/>
        <p:nvPr/>
      </p:nvGrpSpPr>
      <p:grpSpPr>
        <a:xfrm>
          <a:off x="0" y="0"/>
          <a:ext cx="0" cy="0"/>
          <a:chOff x="0" y="0"/>
          <a:chExt cx="0" cy="0"/>
        </a:xfrm>
      </p:grpSpPr>
      <p:sp>
        <p:nvSpPr>
          <p:cNvPr id="81" name="Google Shape;81;p99"/>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82" name="Google Shape;82;p99"/>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83" name="Google Shape;83;p99"/>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99"/>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944" name="Shape 944"/>
        <p:cNvGrpSpPr/>
        <p:nvPr/>
      </p:nvGrpSpPr>
      <p:grpSpPr>
        <a:xfrm>
          <a:off x="0" y="0"/>
          <a:ext cx="0" cy="0"/>
          <a:chOff x="0" y="0"/>
          <a:chExt cx="0" cy="0"/>
        </a:xfrm>
      </p:grpSpPr>
      <p:sp>
        <p:nvSpPr>
          <p:cNvPr id="945" name="Google Shape;945;p144"/>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6" name="Google Shape;946;p144"/>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7" name="Google Shape;947;p144"/>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8" name="Google Shape;948;p144"/>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49" name="Google Shape;949;p144"/>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50" name="Google Shape;950;p144"/>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51" name="Google Shape;951;p144"/>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52" name="Google Shape;952;p144"/>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144"/>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144"/>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5" name="Google Shape;955;p144"/>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6" name="Google Shape;956;p144"/>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7" name="Google Shape;957;p144"/>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8" name="Google Shape;958;p144"/>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9" name="Google Shape;959;p144"/>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0" name="Google Shape;960;p144"/>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1" name="Google Shape;961;p144"/>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2" name="Google Shape;962;p144"/>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3" name="Google Shape;963;p144"/>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4" name="Google Shape;964;p144"/>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965" name="Google Shape;965;p144"/>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966" name="Shape 966"/>
        <p:cNvGrpSpPr/>
        <p:nvPr/>
      </p:nvGrpSpPr>
      <p:grpSpPr>
        <a:xfrm>
          <a:off x="0" y="0"/>
          <a:ext cx="0" cy="0"/>
          <a:chOff x="0" y="0"/>
          <a:chExt cx="0" cy="0"/>
        </a:xfrm>
      </p:grpSpPr>
      <p:sp>
        <p:nvSpPr>
          <p:cNvPr id="967" name="Google Shape;967;p145"/>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68" name="Google Shape;968;p145"/>
          <p:cNvGrpSpPr/>
          <p:nvPr/>
        </p:nvGrpSpPr>
        <p:grpSpPr>
          <a:xfrm>
            <a:off x="715600" y="2098526"/>
            <a:ext cx="6096000" cy="1723549"/>
            <a:chOff x="715600" y="2205347"/>
            <a:chExt cx="6096000" cy="1723549"/>
          </a:xfrm>
        </p:grpSpPr>
        <p:sp>
          <p:nvSpPr>
            <p:cNvPr id="969" name="Google Shape;969;p145"/>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970" name="Google Shape;970;p145"/>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71" name="Google Shape;971;p145"/>
          <p:cNvGrpSpPr/>
          <p:nvPr/>
        </p:nvGrpSpPr>
        <p:grpSpPr>
          <a:xfrm>
            <a:off x="647700" y="5924400"/>
            <a:ext cx="1951864" cy="324000"/>
            <a:chOff x="3753875" y="6160946"/>
            <a:chExt cx="1951864" cy="324000"/>
          </a:xfrm>
        </p:grpSpPr>
        <p:pic>
          <p:nvPicPr>
            <p:cNvPr id="972" name="Google Shape;972;p145">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73" name="Google Shape;973;p145">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74" name="Google Shape;974;p145">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75" name="Google Shape;975;p145">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76" name="Google Shape;976;p145">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77" name="Google Shape;977;p145">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78" name="Google Shape;978;p145"/>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979" name="Google Shape;979;p145"/>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980" name="Shape 980"/>
        <p:cNvGrpSpPr/>
        <p:nvPr/>
      </p:nvGrpSpPr>
      <p:grpSpPr>
        <a:xfrm>
          <a:off x="0" y="0"/>
          <a:ext cx="0" cy="0"/>
          <a:chOff x="0" y="0"/>
          <a:chExt cx="0" cy="0"/>
        </a:xfrm>
      </p:grpSpPr>
      <p:grpSp>
        <p:nvGrpSpPr>
          <p:cNvPr id="981" name="Google Shape;981;p146"/>
          <p:cNvGrpSpPr/>
          <p:nvPr/>
        </p:nvGrpSpPr>
        <p:grpSpPr>
          <a:xfrm>
            <a:off x="715600" y="2098526"/>
            <a:ext cx="6096000" cy="1723549"/>
            <a:chOff x="715600" y="2205347"/>
            <a:chExt cx="6096000" cy="1723549"/>
          </a:xfrm>
        </p:grpSpPr>
        <p:sp>
          <p:nvSpPr>
            <p:cNvPr id="982" name="Google Shape;982;p146"/>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983" name="Google Shape;983;p146"/>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84" name="Google Shape;984;p146"/>
          <p:cNvGrpSpPr/>
          <p:nvPr/>
        </p:nvGrpSpPr>
        <p:grpSpPr>
          <a:xfrm>
            <a:off x="647700" y="5924400"/>
            <a:ext cx="1951864" cy="324000"/>
            <a:chOff x="3753875" y="6160946"/>
            <a:chExt cx="1951864" cy="324000"/>
          </a:xfrm>
        </p:grpSpPr>
        <p:pic>
          <p:nvPicPr>
            <p:cNvPr id="985" name="Google Shape;985;p146">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86" name="Google Shape;986;p146">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87" name="Google Shape;987;p146">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88" name="Google Shape;988;p146">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89" name="Google Shape;989;p146">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90" name="Google Shape;990;p146">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91" name="Google Shape;991;p146"/>
          <p:cNvSpPr/>
          <p:nvPr>
            <p:ph idx="2" type="pic"/>
          </p:nvPr>
        </p:nvSpPr>
        <p:spPr>
          <a:xfrm>
            <a:off x="4627563" y="0"/>
            <a:ext cx="7564437" cy="6858000"/>
          </a:xfrm>
          <a:prstGeom prst="rect">
            <a:avLst/>
          </a:prstGeom>
          <a:noFill/>
          <a:ln>
            <a:noFill/>
          </a:ln>
        </p:spPr>
      </p:sp>
      <p:sp>
        <p:nvSpPr>
          <p:cNvPr id="992" name="Google Shape;992;p146"/>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3" name="Shape 993"/>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94" name="Shape 994"/>
        <p:cNvGrpSpPr/>
        <p:nvPr/>
      </p:nvGrpSpPr>
      <p:grpSpPr>
        <a:xfrm>
          <a:off x="0" y="0"/>
          <a:ext cx="0" cy="0"/>
          <a:chOff x="0" y="0"/>
          <a:chExt cx="0" cy="0"/>
        </a:xfrm>
      </p:grpSpPr>
      <p:sp>
        <p:nvSpPr>
          <p:cNvPr id="995" name="Google Shape;995;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6" name="Google Shape;996;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14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8" name="Google Shape;998;p14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9" name="Google Shape;999;p14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000" name="Google Shape;1000;p148"/>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1001" name="Shape 1001"/>
        <p:cNvGrpSpPr/>
        <p:nvPr/>
      </p:nvGrpSpPr>
      <p:grpSpPr>
        <a:xfrm>
          <a:off x="0" y="0"/>
          <a:ext cx="0" cy="0"/>
          <a:chOff x="0" y="0"/>
          <a:chExt cx="0" cy="0"/>
        </a:xfrm>
      </p:grpSpPr>
      <p:sp>
        <p:nvSpPr>
          <p:cNvPr id="1002" name="Google Shape;1002;p14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3" name="Google Shape;1003;p14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04" name="Google Shape;1004;p149"/>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05" name="Google Shape;1005;p149"/>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06" name="Google Shape;1006;p149"/>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007" name="Google Shape;1007;p149"/>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149"/>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149"/>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49"/>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149"/>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2" name="Google Shape;1012;p149"/>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3" name="Google Shape;1013;p149"/>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4" name="Google Shape;1014;p149"/>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5" name="Google Shape;1015;p149"/>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1019" name="Shape 1019"/>
        <p:cNvGrpSpPr/>
        <p:nvPr/>
      </p:nvGrpSpPr>
      <p:grpSpPr>
        <a:xfrm>
          <a:off x="0" y="0"/>
          <a:ext cx="0" cy="0"/>
          <a:chOff x="0" y="0"/>
          <a:chExt cx="0" cy="0"/>
        </a:xfrm>
      </p:grpSpPr>
      <p:sp>
        <p:nvSpPr>
          <p:cNvPr id="1020" name="Google Shape;1020;p3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21" name="Google Shape;1021;p3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2" name="Google Shape;1022;p3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1023" name="Shape 1023"/>
        <p:cNvGrpSpPr/>
        <p:nvPr/>
      </p:nvGrpSpPr>
      <p:grpSpPr>
        <a:xfrm>
          <a:off x="0" y="0"/>
          <a:ext cx="0" cy="0"/>
          <a:chOff x="0" y="0"/>
          <a:chExt cx="0" cy="0"/>
        </a:xfrm>
      </p:grpSpPr>
      <p:sp>
        <p:nvSpPr>
          <p:cNvPr id="1024" name="Google Shape;1024;p35"/>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5" name="Google Shape;1025;p35"/>
          <p:cNvSpPr/>
          <p:nvPr>
            <p:ph idx="2" type="pic"/>
          </p:nvPr>
        </p:nvSpPr>
        <p:spPr>
          <a:xfrm>
            <a:off x="1352048" y="-5702531"/>
            <a:ext cx="12192003" cy="12181139"/>
          </a:xfrm>
          <a:prstGeom prst="ellipse">
            <a:avLst/>
          </a:prstGeom>
          <a:noFill/>
          <a:ln>
            <a:noFill/>
          </a:ln>
        </p:spPr>
      </p:sp>
      <p:sp>
        <p:nvSpPr>
          <p:cNvPr id="1026" name="Google Shape;1026;p3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7" name="Google Shape;1027;p35"/>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28" name="Google Shape;1028;p35"/>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29" name="Google Shape;1029;p35"/>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0" name="Google Shape;1030;p35"/>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1" name="Google Shape;1031;p35"/>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2" name="Google Shape;1032;p35"/>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3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4" name="Google Shape;1034;p35"/>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5" name="Google Shape;1035;p35"/>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6" name="Google Shape;1036;p35"/>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7" name="Google Shape;1037;p35"/>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38" name="Google Shape;1038;p3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9" name="Google Shape;1039;p35"/>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0" name="Google Shape;1040;p35"/>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1" name="Google Shape;1041;p35"/>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2" name="Google Shape;1042;p35"/>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43" name="Google Shape;1043;p3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35"/>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5" name="Google Shape;1045;p35"/>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35"/>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7" name="Google Shape;1047;p35"/>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048" name="Google Shape;1048;p3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1049" name="Shape 1049"/>
        <p:cNvGrpSpPr/>
        <p:nvPr/>
      </p:nvGrpSpPr>
      <p:grpSpPr>
        <a:xfrm>
          <a:off x="0" y="0"/>
          <a:ext cx="0" cy="0"/>
          <a:chOff x="0" y="0"/>
          <a:chExt cx="0" cy="0"/>
        </a:xfrm>
      </p:grpSpPr>
      <p:sp>
        <p:nvSpPr>
          <p:cNvPr id="1050" name="Google Shape;1050;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1051" name="Shape 1051"/>
        <p:cNvGrpSpPr/>
        <p:nvPr/>
      </p:nvGrpSpPr>
      <p:grpSpPr>
        <a:xfrm>
          <a:off x="0" y="0"/>
          <a:ext cx="0" cy="0"/>
          <a:chOff x="0" y="0"/>
          <a:chExt cx="0" cy="0"/>
        </a:xfrm>
      </p:grpSpPr>
      <p:sp>
        <p:nvSpPr>
          <p:cNvPr id="1052" name="Google Shape;1052;p4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3" name="Google Shape;1053;p4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54" name="Google Shape;1054;p40"/>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55" name="Google Shape;1055;p40"/>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56" name="Google Shape;1056;p40"/>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057" name="Google Shape;1057;p40"/>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8" name="Google Shape;1058;p40"/>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9" name="Google Shape;1059;p40"/>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0" name="Google Shape;1060;p40"/>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1" name="Google Shape;1061;p40"/>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2" name="Google Shape;1062;p40"/>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3" name="Google Shape;1063;p40"/>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64" name="Google Shape;1064;p40"/>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65" name="Google Shape;1065;p40"/>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85" name="Shape 85"/>
        <p:cNvGrpSpPr/>
        <p:nvPr/>
      </p:nvGrpSpPr>
      <p:grpSpPr>
        <a:xfrm>
          <a:off x="0" y="0"/>
          <a:ext cx="0" cy="0"/>
          <a:chOff x="0" y="0"/>
          <a:chExt cx="0" cy="0"/>
        </a:xfrm>
      </p:grpSpPr>
      <p:sp>
        <p:nvSpPr>
          <p:cNvPr id="86" name="Google Shape;86;p100"/>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 name="Google Shape;87;p100"/>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 name="Google Shape;88;p100"/>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00"/>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066" name="Shape 1066"/>
        <p:cNvGrpSpPr/>
        <p:nvPr/>
      </p:nvGrpSpPr>
      <p:grpSpPr>
        <a:xfrm>
          <a:off x="0" y="0"/>
          <a:ext cx="0" cy="0"/>
          <a:chOff x="0" y="0"/>
          <a:chExt cx="0" cy="0"/>
        </a:xfrm>
      </p:grpSpPr>
      <p:sp>
        <p:nvSpPr>
          <p:cNvPr id="1067" name="Google Shape;1067;p4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8" name="Google Shape;1068;p4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9" name="Google Shape;1069;p41"/>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1070" name="Shape 1070"/>
        <p:cNvGrpSpPr/>
        <p:nvPr/>
      </p:nvGrpSpPr>
      <p:grpSpPr>
        <a:xfrm>
          <a:off x="0" y="0"/>
          <a:ext cx="0" cy="0"/>
          <a:chOff x="0" y="0"/>
          <a:chExt cx="0" cy="0"/>
        </a:xfrm>
      </p:grpSpPr>
      <p:sp>
        <p:nvSpPr>
          <p:cNvPr id="1071" name="Google Shape;1071;p42"/>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2" name="Google Shape;1072;p42"/>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3" name="Google Shape;1073;p42"/>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4" name="Google Shape;1074;p42"/>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5" name="Google Shape;1075;p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6" name="Google Shape;1076;p4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7" name="Google Shape;1077;p42"/>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8" name="Google Shape;1078;p42"/>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9" name="Google Shape;1079;p42"/>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0" name="Google Shape;1080;p42"/>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1" name="Google Shape;1081;p42"/>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2" name="Google Shape;1082;p42"/>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3" name="Google Shape;1083;p42"/>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4" name="Google Shape;1084;p42"/>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5" name="Google Shape;1085;p42"/>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6" name="Google Shape;1086;p42"/>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7" name="Google Shape;1087;p42"/>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8" name="Google Shape;1088;p42"/>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9" name="Google Shape;1089;p42"/>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0" name="Google Shape;1090;p42"/>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1" name="Google Shape;1091;p42"/>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2" name="Google Shape;1092;p42"/>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093" name="Shape 1093"/>
        <p:cNvGrpSpPr/>
        <p:nvPr/>
      </p:nvGrpSpPr>
      <p:grpSpPr>
        <a:xfrm>
          <a:off x="0" y="0"/>
          <a:ext cx="0" cy="0"/>
          <a:chOff x="0" y="0"/>
          <a:chExt cx="0" cy="0"/>
        </a:xfrm>
      </p:grpSpPr>
      <p:sp>
        <p:nvSpPr>
          <p:cNvPr id="1094" name="Google Shape;1094;p4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95" name="Google Shape;1095;p4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6" name="Google Shape;1096;p4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7" name="Google Shape;1097;p4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8" name="Shape 1098"/>
        <p:cNvGrpSpPr/>
        <p:nvPr/>
      </p:nvGrpSpPr>
      <p:grpSpPr>
        <a:xfrm>
          <a:off x="0" y="0"/>
          <a:ext cx="0" cy="0"/>
          <a:chOff x="0" y="0"/>
          <a:chExt cx="0" cy="0"/>
        </a:xfrm>
      </p:grpSpPr>
      <p:sp>
        <p:nvSpPr>
          <p:cNvPr id="1099" name="Google Shape;1099;p4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00" name="Google Shape;1100;p4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01" name="Google Shape;1101;p4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1102" name="Shape 1102"/>
        <p:cNvGrpSpPr/>
        <p:nvPr/>
      </p:nvGrpSpPr>
      <p:grpSpPr>
        <a:xfrm>
          <a:off x="0" y="0"/>
          <a:ext cx="0" cy="0"/>
          <a:chOff x="0" y="0"/>
          <a:chExt cx="0" cy="0"/>
        </a:xfrm>
      </p:grpSpPr>
      <p:sp>
        <p:nvSpPr>
          <p:cNvPr id="1103" name="Google Shape;1103;p45"/>
          <p:cNvSpPr/>
          <p:nvPr/>
        </p:nvSpPr>
        <p:spPr>
          <a:xfrm>
            <a:off x="3861666" y="1194665"/>
            <a:ext cx="4468669" cy="4468669"/>
          </a:xfrm>
          <a:prstGeom prst="ellipse">
            <a:avLst/>
          </a:prstGeom>
          <a:gradFill>
            <a:gsLst>
              <a:gs pos="0">
                <a:schemeClr val="accent1"/>
              </a:gs>
              <a:gs pos="100000">
                <a:srgbClr val="A5A5A5">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04" name="Google Shape;1104;p45"/>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05" name="Google Shape;1105;p45"/>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6" name="Google Shape;1106;p45"/>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07" name="Google Shape;1107;p45"/>
          <p:cNvCxnSpPr>
            <a:stCxn id="1108"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1109" name="Google Shape;1109;p45"/>
          <p:cNvCxnSpPr>
            <a:endCxn id="1110"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1111" name="Google Shape;1111;p45"/>
          <p:cNvCxnSpPr>
            <a:endCxn id="1112"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113" name="Google Shape;1113;p45"/>
          <p:cNvCxnSpPr>
            <a:endCxn id="1114"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1115" name="Google Shape;1115;p45"/>
          <p:cNvCxnSpPr>
            <a:stCxn id="1116"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1117" name="Google Shape;1117;p45"/>
          <p:cNvCxnSpPr>
            <a:stCxn id="1118"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110" name="Google Shape;1110;p45"/>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4" name="Google Shape;1114;p45"/>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8" name="Google Shape;1118;p45"/>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2" name="Google Shape;1112;p45"/>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6" name="Google Shape;1116;p45"/>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8" name="Google Shape;1108;p45"/>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9" name="Google Shape;1119;p45"/>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0" name="Google Shape;1120;p45"/>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1" name="Google Shape;1121;p45"/>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2" name="Google Shape;1122;p45"/>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3" name="Google Shape;1123;p45"/>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4" name="Google Shape;1124;p45"/>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5" name="Google Shape;1125;p45"/>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6" name="Google Shape;1126;p45"/>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1127" name="Shape 1127"/>
        <p:cNvGrpSpPr/>
        <p:nvPr/>
      </p:nvGrpSpPr>
      <p:grpSpPr>
        <a:xfrm>
          <a:off x="0" y="0"/>
          <a:ext cx="0" cy="0"/>
          <a:chOff x="0" y="0"/>
          <a:chExt cx="0" cy="0"/>
        </a:xfrm>
      </p:grpSpPr>
      <p:sp>
        <p:nvSpPr>
          <p:cNvPr id="1128" name="Google Shape;1128;p46"/>
          <p:cNvSpPr/>
          <p:nvPr>
            <p:ph idx="2" type="pic"/>
          </p:nvPr>
        </p:nvSpPr>
        <p:spPr>
          <a:xfrm>
            <a:off x="4469157" y="-1"/>
            <a:ext cx="7114233" cy="6868049"/>
          </a:xfrm>
          <a:prstGeom prst="rect">
            <a:avLst/>
          </a:prstGeom>
          <a:solidFill>
            <a:schemeClr val="lt1">
              <a:alpha val="20000"/>
            </a:schemeClr>
          </a:solidFill>
          <a:ln>
            <a:noFill/>
          </a:ln>
        </p:spPr>
      </p:sp>
      <p:sp>
        <p:nvSpPr>
          <p:cNvPr id="1129" name="Google Shape;1129;p46"/>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0" name="Google Shape;1130;p46"/>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1131" name="Shape 1131"/>
        <p:cNvGrpSpPr/>
        <p:nvPr/>
      </p:nvGrpSpPr>
      <p:grpSpPr>
        <a:xfrm>
          <a:off x="0" y="0"/>
          <a:ext cx="0" cy="0"/>
          <a:chOff x="0" y="0"/>
          <a:chExt cx="0" cy="0"/>
        </a:xfrm>
      </p:grpSpPr>
      <p:sp>
        <p:nvSpPr>
          <p:cNvPr id="1132" name="Google Shape;1132;p47"/>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133" name="Google Shape;1133;p47"/>
          <p:cNvSpPr/>
          <p:nvPr>
            <p:ph idx="2" type="pic"/>
          </p:nvPr>
        </p:nvSpPr>
        <p:spPr>
          <a:xfrm>
            <a:off x="4469157" y="-1"/>
            <a:ext cx="7114233" cy="6868049"/>
          </a:xfrm>
          <a:prstGeom prst="rect">
            <a:avLst/>
          </a:prstGeom>
          <a:noFill/>
          <a:ln>
            <a:noFill/>
          </a:ln>
        </p:spPr>
      </p:sp>
      <p:sp>
        <p:nvSpPr>
          <p:cNvPr id="1134" name="Google Shape;1134;p47"/>
          <p:cNvSpPr/>
          <p:nvPr>
            <p:ph idx="3" type="pic"/>
          </p:nvPr>
        </p:nvSpPr>
        <p:spPr>
          <a:xfrm>
            <a:off x="6621458" y="4188053"/>
            <a:ext cx="4032071" cy="1773425"/>
          </a:xfrm>
          <a:prstGeom prst="rect">
            <a:avLst/>
          </a:prstGeom>
          <a:solidFill>
            <a:schemeClr val="dk2"/>
          </a:solidFill>
          <a:ln>
            <a:noFill/>
          </a:ln>
        </p:spPr>
      </p:sp>
      <p:sp>
        <p:nvSpPr>
          <p:cNvPr id="1135" name="Google Shape;1135;p47"/>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6" name="Google Shape;1136;p47"/>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7" name="Google Shape;1137;p47"/>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8" name="Google Shape;1138;p47"/>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9" name="Google Shape;1139;p47"/>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0" name="Google Shape;1140;p47"/>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41" name="Google Shape;1141;p47"/>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1142" name="Google Shape;1142;p47"/>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1143" name="Google Shape;1143;p47"/>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1144" name="Google Shape;1144;p47"/>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5" name="Google Shape;1145;p47"/>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6" name="Google Shape;1146;p47"/>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7" name="Google Shape;1147;p47"/>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8" name="Google Shape;1148;p47"/>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9" name="Google Shape;1149;p47"/>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0" name="Google Shape;1150;p47"/>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1" name="Google Shape;1151;p47"/>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2" name="Google Shape;1152;p47"/>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153" name="Shape 1153"/>
        <p:cNvGrpSpPr/>
        <p:nvPr/>
      </p:nvGrpSpPr>
      <p:grpSpPr>
        <a:xfrm>
          <a:off x="0" y="0"/>
          <a:ext cx="0" cy="0"/>
          <a:chOff x="0" y="0"/>
          <a:chExt cx="0" cy="0"/>
        </a:xfrm>
      </p:grpSpPr>
      <p:sp>
        <p:nvSpPr>
          <p:cNvPr id="1154" name="Google Shape;1154;p48"/>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5" name="Google Shape;1155;p48"/>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56" name="Google Shape;1156;p48"/>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57" name="Google Shape;1157;p48"/>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8" name="Google Shape;1158;p48"/>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9" name="Google Shape;1159;p48"/>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0" name="Google Shape;1160;p48"/>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1" name="Google Shape;1161;p48"/>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1162" name="Shape 1162"/>
        <p:cNvGrpSpPr/>
        <p:nvPr/>
      </p:nvGrpSpPr>
      <p:grpSpPr>
        <a:xfrm>
          <a:off x="0" y="0"/>
          <a:ext cx="0" cy="0"/>
          <a:chOff x="0" y="0"/>
          <a:chExt cx="0" cy="0"/>
        </a:xfrm>
      </p:grpSpPr>
      <p:sp>
        <p:nvSpPr>
          <p:cNvPr id="1163" name="Google Shape;1163;p49"/>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4" name="Google Shape;1164;p49"/>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65" name="Google Shape;1165;p49"/>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166" name="Google Shape;1166;p49"/>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167" name="Google Shape;1167;p49"/>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8" name="Google Shape;1168;p49"/>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1169" name="Shape 1169"/>
        <p:cNvGrpSpPr/>
        <p:nvPr/>
      </p:nvGrpSpPr>
      <p:grpSpPr>
        <a:xfrm>
          <a:off x="0" y="0"/>
          <a:ext cx="0" cy="0"/>
          <a:chOff x="0" y="0"/>
          <a:chExt cx="0" cy="0"/>
        </a:xfrm>
      </p:grpSpPr>
      <p:grpSp>
        <p:nvGrpSpPr>
          <p:cNvPr id="1170" name="Google Shape;1170;p53"/>
          <p:cNvGrpSpPr/>
          <p:nvPr/>
        </p:nvGrpSpPr>
        <p:grpSpPr>
          <a:xfrm>
            <a:off x="10668000" y="304798"/>
            <a:ext cx="1179720" cy="581555"/>
            <a:chOff x="969962" y="2846965"/>
            <a:chExt cx="1740598" cy="872299"/>
          </a:xfrm>
        </p:grpSpPr>
        <p:sp>
          <p:nvSpPr>
            <p:cNvPr id="1171" name="Google Shape;1171;p53"/>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2" name="Google Shape;1172;p53"/>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3" name="Google Shape;1173;p53"/>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4" name="Google Shape;1174;p53"/>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5" name="Google Shape;1175;p53"/>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6" name="Google Shape;1176;p53"/>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7" name="Google Shape;1177;p53"/>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8" name="Google Shape;1178;p53"/>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9" name="Google Shape;1179;p53"/>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0" name="Google Shape;1180;p53"/>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1" name="Google Shape;1181;p53"/>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2" name="Google Shape;1182;p53"/>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3" name="Google Shape;1183;p53"/>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4" name="Google Shape;1184;p53"/>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5" name="Google Shape;1185;p53"/>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6" name="Google Shape;1186;p53"/>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7" name="Google Shape;1187;p53"/>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8" name="Google Shape;1188;p53"/>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9" name="Google Shape;1189;p53"/>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0" name="Google Shape;1190;p53"/>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1" name="Google Shape;1191;p53"/>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2" name="Google Shape;1192;p53"/>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3" name="Google Shape;1193;p53"/>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194" name="Google Shape;1194;p53"/>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1195" name="Google Shape;1195;p53"/>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6" name="Google Shape;1196;p53"/>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7" name="Google Shape;1197;p53"/>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90" name="Shape 90"/>
        <p:cNvGrpSpPr/>
        <p:nvPr/>
      </p:nvGrpSpPr>
      <p:grpSpPr>
        <a:xfrm>
          <a:off x="0" y="0"/>
          <a:ext cx="0" cy="0"/>
          <a:chOff x="0" y="0"/>
          <a:chExt cx="0" cy="0"/>
        </a:xfrm>
      </p:grpSpPr>
      <p:sp>
        <p:nvSpPr>
          <p:cNvPr id="91" name="Google Shape;91;p10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92" name="Google Shape;92;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198" name="Shape 1198"/>
        <p:cNvGrpSpPr/>
        <p:nvPr/>
      </p:nvGrpSpPr>
      <p:grpSpPr>
        <a:xfrm>
          <a:off x="0" y="0"/>
          <a:ext cx="0" cy="0"/>
          <a:chOff x="0" y="0"/>
          <a:chExt cx="0" cy="0"/>
        </a:xfrm>
      </p:grpSpPr>
      <p:sp>
        <p:nvSpPr>
          <p:cNvPr id="1199" name="Google Shape;1199;p54"/>
          <p:cNvSpPr/>
          <p:nvPr>
            <p:ph idx="2" type="pic"/>
          </p:nvPr>
        </p:nvSpPr>
        <p:spPr>
          <a:xfrm>
            <a:off x="380974" y="374463"/>
            <a:ext cx="8280000" cy="6120000"/>
          </a:xfrm>
          <a:prstGeom prst="rect">
            <a:avLst/>
          </a:prstGeom>
          <a:noFill/>
          <a:ln>
            <a:noFill/>
          </a:ln>
        </p:spPr>
      </p:sp>
      <p:sp>
        <p:nvSpPr>
          <p:cNvPr id="1200" name="Google Shape;1200;p54"/>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01" name="Google Shape;1201;p54"/>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2" name="Google Shape;1202;p54"/>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203" name="Google Shape;1203;p54"/>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204" name="Google Shape;1204;p54"/>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205" name="Shape 1205"/>
        <p:cNvGrpSpPr/>
        <p:nvPr/>
      </p:nvGrpSpPr>
      <p:grpSpPr>
        <a:xfrm>
          <a:off x="0" y="0"/>
          <a:ext cx="0" cy="0"/>
          <a:chOff x="0" y="0"/>
          <a:chExt cx="0" cy="0"/>
        </a:xfrm>
      </p:grpSpPr>
      <p:sp>
        <p:nvSpPr>
          <p:cNvPr id="1206" name="Google Shape;1206;p55"/>
          <p:cNvSpPr/>
          <p:nvPr>
            <p:ph idx="2" type="pic"/>
          </p:nvPr>
        </p:nvSpPr>
        <p:spPr>
          <a:xfrm>
            <a:off x="360000" y="360000"/>
            <a:ext cx="11484000" cy="6120000"/>
          </a:xfrm>
          <a:prstGeom prst="rect">
            <a:avLst/>
          </a:prstGeom>
          <a:noFill/>
          <a:ln>
            <a:noFill/>
          </a:ln>
        </p:spPr>
      </p:sp>
      <p:sp>
        <p:nvSpPr>
          <p:cNvPr id="1207" name="Google Shape;1207;p55"/>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08" name="Google Shape;1208;p55"/>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09" name="Google Shape;1209;p55"/>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1210" name="Shape 1210"/>
        <p:cNvGrpSpPr/>
        <p:nvPr/>
      </p:nvGrpSpPr>
      <p:grpSpPr>
        <a:xfrm>
          <a:off x="0" y="0"/>
          <a:ext cx="0" cy="0"/>
          <a:chOff x="0" y="0"/>
          <a:chExt cx="0" cy="0"/>
        </a:xfrm>
      </p:grpSpPr>
      <p:sp>
        <p:nvSpPr>
          <p:cNvPr id="1211" name="Google Shape;1211;p5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2" name="Google Shape;1212;p5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213" name="Google Shape;1213;p56"/>
          <p:cNvGrpSpPr/>
          <p:nvPr/>
        </p:nvGrpSpPr>
        <p:grpSpPr>
          <a:xfrm>
            <a:off x="10668000" y="304798"/>
            <a:ext cx="1179720" cy="581555"/>
            <a:chOff x="969962" y="2846965"/>
            <a:chExt cx="1740598" cy="872299"/>
          </a:xfrm>
        </p:grpSpPr>
        <p:sp>
          <p:nvSpPr>
            <p:cNvPr id="1214" name="Google Shape;1214;p56"/>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5" name="Google Shape;1215;p56"/>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6" name="Google Shape;1216;p56"/>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7" name="Google Shape;1217;p56"/>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8" name="Google Shape;1218;p56"/>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9" name="Google Shape;1219;p56"/>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0" name="Google Shape;1220;p56"/>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1" name="Google Shape;1221;p56"/>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2" name="Google Shape;1222;p56"/>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3" name="Google Shape;1223;p56"/>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4" name="Google Shape;1224;p56"/>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5" name="Google Shape;1225;p56"/>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6" name="Google Shape;1226;p56"/>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7" name="Google Shape;1227;p56"/>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8" name="Google Shape;1228;p56"/>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9" name="Google Shape;1229;p56"/>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0" name="Google Shape;1230;p56"/>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1" name="Google Shape;1231;p56"/>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2" name="Google Shape;1232;p56"/>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3" name="Google Shape;1233;p56"/>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4" name="Google Shape;1234;p56"/>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5" name="Google Shape;1235;p56"/>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6" name="Google Shape;1236;p56"/>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1237" name="Shape 1237"/>
        <p:cNvGrpSpPr/>
        <p:nvPr/>
      </p:nvGrpSpPr>
      <p:grpSpPr>
        <a:xfrm>
          <a:off x="0" y="0"/>
          <a:ext cx="0" cy="0"/>
          <a:chOff x="0" y="0"/>
          <a:chExt cx="0" cy="0"/>
        </a:xfrm>
      </p:grpSpPr>
      <p:sp>
        <p:nvSpPr>
          <p:cNvPr id="1238" name="Google Shape;1238;p57"/>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239" name="Google Shape;1239;p57"/>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240" name="Google Shape;1240;p57"/>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1" name="Google Shape;1241;p57"/>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242" name="Shape 1242"/>
        <p:cNvGrpSpPr/>
        <p:nvPr/>
      </p:nvGrpSpPr>
      <p:grpSpPr>
        <a:xfrm>
          <a:off x="0" y="0"/>
          <a:ext cx="0" cy="0"/>
          <a:chOff x="0" y="0"/>
          <a:chExt cx="0" cy="0"/>
        </a:xfrm>
      </p:grpSpPr>
      <p:sp>
        <p:nvSpPr>
          <p:cNvPr id="1243" name="Google Shape;1243;p58"/>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4" name="Google Shape;1244;p58"/>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5" name="Google Shape;1245;p58"/>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6" name="Google Shape;1246;p58"/>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247" name="Shape 1247"/>
        <p:cNvGrpSpPr/>
        <p:nvPr/>
      </p:nvGrpSpPr>
      <p:grpSpPr>
        <a:xfrm>
          <a:off x="0" y="0"/>
          <a:ext cx="0" cy="0"/>
          <a:chOff x="0" y="0"/>
          <a:chExt cx="0" cy="0"/>
        </a:xfrm>
      </p:grpSpPr>
      <p:pic>
        <p:nvPicPr>
          <p:cNvPr id="1248" name="Google Shape;1248;p5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249" name="Google Shape;1249;p59"/>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0" name="Google Shape;1250;p5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1" name="Google Shape;1251;p59"/>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252" name="Shape 1252"/>
        <p:cNvGrpSpPr/>
        <p:nvPr/>
      </p:nvGrpSpPr>
      <p:grpSpPr>
        <a:xfrm>
          <a:off x="0" y="0"/>
          <a:ext cx="0" cy="0"/>
          <a:chOff x="0" y="0"/>
          <a:chExt cx="0" cy="0"/>
        </a:xfrm>
      </p:grpSpPr>
      <p:sp>
        <p:nvSpPr>
          <p:cNvPr id="1253" name="Google Shape;1253;p60"/>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4" name="Google Shape;1254;p6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5" name="Google Shape;1255;p60"/>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256" name="Shape 1256"/>
        <p:cNvGrpSpPr/>
        <p:nvPr/>
      </p:nvGrpSpPr>
      <p:grpSpPr>
        <a:xfrm>
          <a:off x="0" y="0"/>
          <a:ext cx="0" cy="0"/>
          <a:chOff x="0" y="0"/>
          <a:chExt cx="0" cy="0"/>
        </a:xfrm>
      </p:grpSpPr>
      <p:pic>
        <p:nvPicPr>
          <p:cNvPr id="1257" name="Google Shape;1257;p6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258" name="Google Shape;1258;p6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9" name="Google Shape;1259;p6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0" name="Google Shape;1260;p61"/>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1261" name="Shape 1261"/>
        <p:cNvGrpSpPr/>
        <p:nvPr/>
      </p:nvGrpSpPr>
      <p:grpSpPr>
        <a:xfrm>
          <a:off x="0" y="0"/>
          <a:ext cx="0" cy="0"/>
          <a:chOff x="0" y="0"/>
          <a:chExt cx="0" cy="0"/>
        </a:xfrm>
      </p:grpSpPr>
      <p:sp>
        <p:nvSpPr>
          <p:cNvPr id="1262" name="Google Shape;1262;p6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263" name="Google Shape;1263;p6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4" name="Google Shape;1264;p62"/>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265" name="Shape 1265"/>
        <p:cNvGrpSpPr/>
        <p:nvPr/>
      </p:nvGrpSpPr>
      <p:grpSpPr>
        <a:xfrm>
          <a:off x="0" y="0"/>
          <a:ext cx="0" cy="0"/>
          <a:chOff x="0" y="0"/>
          <a:chExt cx="0" cy="0"/>
        </a:xfrm>
      </p:grpSpPr>
      <p:sp>
        <p:nvSpPr>
          <p:cNvPr id="1266" name="Google Shape;1266;p6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267" name="Google Shape;1267;p6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8" name="Google Shape;1268;p6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94" name="Shape 94"/>
        <p:cNvGrpSpPr/>
        <p:nvPr/>
      </p:nvGrpSpPr>
      <p:grpSpPr>
        <a:xfrm>
          <a:off x="0" y="0"/>
          <a:ext cx="0" cy="0"/>
          <a:chOff x="0" y="0"/>
          <a:chExt cx="0" cy="0"/>
        </a:xfrm>
      </p:grpSpPr>
      <p:pic>
        <p:nvPicPr>
          <p:cNvPr id="95" name="Google Shape;95;p10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96" name="Google Shape;96;p10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0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 name="Google Shape;98;p10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269" name="Shape 1269"/>
        <p:cNvGrpSpPr/>
        <p:nvPr/>
      </p:nvGrpSpPr>
      <p:grpSpPr>
        <a:xfrm>
          <a:off x="0" y="0"/>
          <a:ext cx="0" cy="0"/>
          <a:chOff x="0" y="0"/>
          <a:chExt cx="0" cy="0"/>
        </a:xfrm>
      </p:grpSpPr>
      <p:sp>
        <p:nvSpPr>
          <p:cNvPr id="1270" name="Google Shape;1270;p6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1" name="Google Shape;1271;p6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2" name="Google Shape;1272;p6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273" name="Shape 1273"/>
        <p:cNvGrpSpPr/>
        <p:nvPr/>
      </p:nvGrpSpPr>
      <p:grpSpPr>
        <a:xfrm>
          <a:off x="0" y="0"/>
          <a:ext cx="0" cy="0"/>
          <a:chOff x="0" y="0"/>
          <a:chExt cx="0" cy="0"/>
        </a:xfrm>
      </p:grpSpPr>
      <p:sp>
        <p:nvSpPr>
          <p:cNvPr id="1274" name="Google Shape;1274;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75" name="Google Shape;1275;p6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276" name="Shape 1276"/>
        <p:cNvGrpSpPr/>
        <p:nvPr/>
      </p:nvGrpSpPr>
      <p:grpSpPr>
        <a:xfrm>
          <a:off x="0" y="0"/>
          <a:ext cx="0" cy="0"/>
          <a:chOff x="0" y="0"/>
          <a:chExt cx="0" cy="0"/>
        </a:xfrm>
      </p:grpSpPr>
      <p:sp>
        <p:nvSpPr>
          <p:cNvPr id="1277" name="Google Shape;1277;p66"/>
          <p:cNvSpPr/>
          <p:nvPr>
            <p:ph idx="2" type="pic"/>
          </p:nvPr>
        </p:nvSpPr>
        <p:spPr>
          <a:xfrm>
            <a:off x="0" y="-7067"/>
            <a:ext cx="12192000" cy="3743325"/>
          </a:xfrm>
          <a:prstGeom prst="rect">
            <a:avLst/>
          </a:prstGeom>
          <a:noFill/>
          <a:ln>
            <a:noFill/>
          </a:ln>
        </p:spPr>
      </p:sp>
      <p:sp>
        <p:nvSpPr>
          <p:cNvPr id="1278" name="Google Shape;1278;p6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9" name="Google Shape;1279;p66"/>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0" name="Google Shape;1280;p66"/>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1" name="Google Shape;1281;p66"/>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2" name="Google Shape;1282;p66"/>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3" name="Google Shape;1283;p66"/>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4" name="Google Shape;1284;p66"/>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5" name="Google Shape;1285;p66"/>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6" name="Google Shape;1286;p66"/>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7" name="Google Shape;1287;p66"/>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88" name="Google Shape;1288;p66"/>
          <p:cNvGraphicFramePr/>
          <p:nvPr/>
        </p:nvGraphicFramePr>
        <p:xfrm>
          <a:off x="2128110" y="2485373"/>
          <a:ext cx="2283579" cy="1522386"/>
        </p:xfrm>
        <a:graphic>
          <a:graphicData uri="http://schemas.openxmlformats.org/drawingml/2006/chart">
            <c:chart r:id="rId2"/>
          </a:graphicData>
        </a:graphic>
      </p:graphicFrame>
      <p:sp>
        <p:nvSpPr>
          <p:cNvPr id="1289" name="Google Shape;1289;p66"/>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0" name="Google Shape;1290;p66"/>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91" name="Google Shape;1291;p66"/>
          <p:cNvGraphicFramePr/>
          <p:nvPr/>
        </p:nvGraphicFramePr>
        <p:xfrm>
          <a:off x="4956596" y="2485373"/>
          <a:ext cx="2283579" cy="1522386"/>
        </p:xfrm>
        <a:graphic>
          <a:graphicData uri="http://schemas.openxmlformats.org/drawingml/2006/chart">
            <c:chart r:id="rId3"/>
          </a:graphicData>
        </a:graphic>
      </p:graphicFrame>
      <p:sp>
        <p:nvSpPr>
          <p:cNvPr id="1292" name="Google Shape;1292;p66"/>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3" name="Google Shape;1293;p66"/>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94" name="Google Shape;1294;p66"/>
          <p:cNvGraphicFramePr/>
          <p:nvPr/>
        </p:nvGraphicFramePr>
        <p:xfrm>
          <a:off x="7771209" y="2472275"/>
          <a:ext cx="2283579" cy="1522386"/>
        </p:xfrm>
        <a:graphic>
          <a:graphicData uri="http://schemas.openxmlformats.org/drawingml/2006/chart">
            <c:chart r:id="rId4"/>
          </a:graphicData>
        </a:graphic>
      </p:graphicFrame>
      <p:sp>
        <p:nvSpPr>
          <p:cNvPr id="1295" name="Google Shape;1295;p66"/>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6" name="Google Shape;1296;p66"/>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7" name="Google Shape;1297;p66"/>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8" name="Google Shape;1298;p6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9" name="Google Shape;1299;p66"/>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66"/>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66"/>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2" name="Google Shape;1302;p66"/>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3" name="Google Shape;1303;p66"/>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4" name="Google Shape;1304;p66"/>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5" name="Google Shape;1305;p66"/>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6" name="Google Shape;1306;p66"/>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7" name="Google Shape;1307;p66"/>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8" name="Google Shape;1308;p66"/>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09" name="Google Shape;1309;p66"/>
          <p:cNvGraphicFramePr/>
          <p:nvPr/>
        </p:nvGraphicFramePr>
        <p:xfrm>
          <a:off x="696554" y="3246336"/>
          <a:ext cx="2283579" cy="1522386"/>
        </p:xfrm>
        <a:graphic>
          <a:graphicData uri="http://schemas.openxmlformats.org/drawingml/2006/chart">
            <c:chart r:id="rId5"/>
          </a:graphicData>
        </a:graphic>
      </p:graphicFrame>
      <p:sp>
        <p:nvSpPr>
          <p:cNvPr id="1310" name="Google Shape;1310;p66"/>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1" name="Google Shape;1311;p66"/>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2" name="Google Shape;1312;p66"/>
          <p:cNvGraphicFramePr/>
          <p:nvPr/>
        </p:nvGraphicFramePr>
        <p:xfrm>
          <a:off x="3527104" y="3184215"/>
          <a:ext cx="2283579" cy="1522386"/>
        </p:xfrm>
        <a:graphic>
          <a:graphicData uri="http://schemas.openxmlformats.org/drawingml/2006/chart">
            <c:chart r:id="rId6"/>
          </a:graphicData>
        </a:graphic>
      </p:graphicFrame>
      <p:sp>
        <p:nvSpPr>
          <p:cNvPr id="1313" name="Google Shape;1313;p66"/>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4" name="Google Shape;1314;p66"/>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5" name="Google Shape;1315;p66"/>
          <p:cNvGraphicFramePr/>
          <p:nvPr/>
        </p:nvGraphicFramePr>
        <p:xfrm>
          <a:off x="6373338" y="3195523"/>
          <a:ext cx="2283579" cy="1522386"/>
        </p:xfrm>
        <a:graphic>
          <a:graphicData uri="http://schemas.openxmlformats.org/drawingml/2006/chart">
            <c:chart r:id="rId7"/>
          </a:graphicData>
        </a:graphic>
      </p:graphicFrame>
      <p:sp>
        <p:nvSpPr>
          <p:cNvPr id="1316" name="Google Shape;1316;p66"/>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7" name="Google Shape;1317;p66"/>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8" name="Google Shape;1318;p66"/>
          <p:cNvGraphicFramePr/>
          <p:nvPr/>
        </p:nvGraphicFramePr>
        <p:xfrm>
          <a:off x="9222809" y="3173171"/>
          <a:ext cx="2283579" cy="1522386"/>
        </p:xfrm>
        <a:graphic>
          <a:graphicData uri="http://schemas.openxmlformats.org/drawingml/2006/chart">
            <c:chart r:id="rId8"/>
          </a:graphicData>
        </a:graphic>
      </p:graphicFrame>
      <p:sp>
        <p:nvSpPr>
          <p:cNvPr id="1319" name="Google Shape;1319;p66"/>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0" name="Google Shape;1320;p66"/>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321" name="Shape 1321"/>
        <p:cNvGrpSpPr/>
        <p:nvPr/>
      </p:nvGrpSpPr>
      <p:grpSpPr>
        <a:xfrm>
          <a:off x="0" y="0"/>
          <a:ext cx="0" cy="0"/>
          <a:chOff x="0" y="0"/>
          <a:chExt cx="0" cy="0"/>
        </a:xfrm>
      </p:grpSpPr>
      <p:sp>
        <p:nvSpPr>
          <p:cNvPr id="1322" name="Google Shape;1322;p67"/>
          <p:cNvSpPr/>
          <p:nvPr>
            <p:ph idx="2" type="pic"/>
          </p:nvPr>
        </p:nvSpPr>
        <p:spPr>
          <a:xfrm>
            <a:off x="0" y="-7067"/>
            <a:ext cx="12192000" cy="3743325"/>
          </a:xfrm>
          <a:prstGeom prst="rect">
            <a:avLst/>
          </a:prstGeom>
          <a:noFill/>
          <a:ln>
            <a:noFill/>
          </a:ln>
        </p:spPr>
      </p:sp>
      <p:sp>
        <p:nvSpPr>
          <p:cNvPr id="1323" name="Google Shape;1323;p6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4" name="Google Shape;1324;p67"/>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5" name="Google Shape;1325;p67"/>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6" name="Google Shape;1326;p67"/>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7" name="Google Shape;1327;p67"/>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8" name="Google Shape;1328;p67"/>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9" name="Google Shape;1329;p67"/>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30" name="Google Shape;1330;p67"/>
          <p:cNvGraphicFramePr/>
          <p:nvPr/>
        </p:nvGraphicFramePr>
        <p:xfrm>
          <a:off x="3509441" y="2485373"/>
          <a:ext cx="2283579" cy="1522386"/>
        </p:xfrm>
        <a:graphic>
          <a:graphicData uri="http://schemas.openxmlformats.org/drawingml/2006/chart">
            <c:chart r:id="rId2"/>
          </a:graphicData>
        </a:graphic>
      </p:graphicFrame>
      <p:sp>
        <p:nvSpPr>
          <p:cNvPr id="1331" name="Google Shape;1331;p67"/>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2" name="Google Shape;1332;p67"/>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33" name="Google Shape;1333;p67"/>
          <p:cNvGraphicFramePr/>
          <p:nvPr/>
        </p:nvGraphicFramePr>
        <p:xfrm>
          <a:off x="6337927" y="2485373"/>
          <a:ext cx="2283579" cy="1522386"/>
        </p:xfrm>
        <a:graphic>
          <a:graphicData uri="http://schemas.openxmlformats.org/drawingml/2006/chart">
            <c:chart r:id="rId3"/>
          </a:graphicData>
        </a:graphic>
      </p:graphicFrame>
      <p:sp>
        <p:nvSpPr>
          <p:cNvPr id="1334" name="Google Shape;1334;p67"/>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5" name="Google Shape;1335;p67"/>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6" name="Google Shape;1336;p67"/>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7" name="Google Shape;1337;p6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8" name="Google Shape;1338;p67"/>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9" name="Google Shape;1339;p67"/>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0" name="Google Shape;1340;p67"/>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1" name="Google Shape;1341;p67"/>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2" name="Google Shape;1342;p67"/>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3" name="Google Shape;1343;p67"/>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4" name="Google Shape;1344;p67"/>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5" name="Google Shape;1345;p67"/>
          <p:cNvGraphicFramePr/>
          <p:nvPr/>
        </p:nvGraphicFramePr>
        <p:xfrm>
          <a:off x="2077885" y="3246336"/>
          <a:ext cx="2283579" cy="1522386"/>
        </p:xfrm>
        <a:graphic>
          <a:graphicData uri="http://schemas.openxmlformats.org/drawingml/2006/chart">
            <c:chart r:id="rId4"/>
          </a:graphicData>
        </a:graphic>
      </p:graphicFrame>
      <p:sp>
        <p:nvSpPr>
          <p:cNvPr id="1346" name="Google Shape;1346;p67"/>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7" name="Google Shape;1347;p67"/>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8" name="Google Shape;1348;p67"/>
          <p:cNvGraphicFramePr/>
          <p:nvPr/>
        </p:nvGraphicFramePr>
        <p:xfrm>
          <a:off x="4908435" y="3184215"/>
          <a:ext cx="2283579" cy="1522386"/>
        </p:xfrm>
        <a:graphic>
          <a:graphicData uri="http://schemas.openxmlformats.org/drawingml/2006/chart">
            <c:chart r:id="rId5"/>
          </a:graphicData>
        </a:graphic>
      </p:graphicFrame>
      <p:sp>
        <p:nvSpPr>
          <p:cNvPr id="1349" name="Google Shape;1349;p67"/>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0" name="Google Shape;1350;p67"/>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51" name="Google Shape;1351;p67"/>
          <p:cNvGraphicFramePr/>
          <p:nvPr/>
        </p:nvGraphicFramePr>
        <p:xfrm>
          <a:off x="7754669" y="3195523"/>
          <a:ext cx="2283579" cy="1522386"/>
        </p:xfrm>
        <a:graphic>
          <a:graphicData uri="http://schemas.openxmlformats.org/drawingml/2006/chart">
            <c:chart r:id="rId6"/>
          </a:graphicData>
        </a:graphic>
      </p:graphicFrame>
      <p:sp>
        <p:nvSpPr>
          <p:cNvPr id="1352" name="Google Shape;1352;p67"/>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3" name="Google Shape;1353;p67"/>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1354" name="Shape 1354"/>
        <p:cNvGrpSpPr/>
        <p:nvPr/>
      </p:nvGrpSpPr>
      <p:grpSpPr>
        <a:xfrm>
          <a:off x="0" y="0"/>
          <a:ext cx="0" cy="0"/>
          <a:chOff x="0" y="0"/>
          <a:chExt cx="0" cy="0"/>
        </a:xfrm>
      </p:grpSpPr>
      <p:sp>
        <p:nvSpPr>
          <p:cNvPr id="1355" name="Google Shape;1355;p68"/>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56" name="Google Shape;1356;p68"/>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1357" name="Google Shape;1357;p68"/>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8" name="Google Shape;1358;p68"/>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9" name="Google Shape;1359;p68"/>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60" name="Google Shape;1360;p68"/>
          <p:cNvCxnSpPr>
            <a:endCxn id="1361"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62" name="Google Shape;1362;p68"/>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3" name="Google Shape;1363;p68"/>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68"/>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5" name="Google Shape;1365;p68"/>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1" name="Google Shape;1361;p68"/>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6" name="Google Shape;1366;p68"/>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67" name="Google Shape;1367;p68"/>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368" name="Google Shape;1368;p68"/>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9" name="Google Shape;1369;p68"/>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68"/>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1" name="Google Shape;1371;p68"/>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2" name="Google Shape;1372;p68"/>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68"/>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4" name="Google Shape;1374;p68"/>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5" name="Google Shape;1375;p68"/>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6" name="Google Shape;1376;p68"/>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7" name="Google Shape;1377;p68"/>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8" name="Google Shape;1378;p68"/>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9" name="Google Shape;1379;p68"/>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0" name="Google Shape;1380;p68"/>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81" name="Google Shape;1381;p68"/>
          <p:cNvCxnSpPr>
            <a:endCxn id="1382"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83" name="Google Shape;1383;p68"/>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4" name="Google Shape;1384;p68"/>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2" name="Google Shape;1382;p68"/>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5" name="Google Shape;1385;p68"/>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6" name="Google Shape;1386;p68"/>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7" name="Google Shape;1387;p68"/>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8" name="Google Shape;1388;p68"/>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89" name="Google Shape;1389;p68"/>
          <p:cNvCxnSpPr>
            <a:endCxn id="1390"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91" name="Google Shape;1391;p68"/>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2" name="Google Shape;1392;p68"/>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0" name="Google Shape;1390;p68"/>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3" name="Google Shape;1393;p68"/>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4" name="Google Shape;1394;p68"/>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5" name="Google Shape;1395;p68"/>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6" name="Google Shape;1396;p68"/>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97" name="Google Shape;1397;p68"/>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398" name="Google Shape;1398;p68"/>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9" name="Google Shape;1399;p68"/>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00" name="Google Shape;1400;p68"/>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01" name="Google Shape;1401;p68"/>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2" name="Google Shape;1402;p68"/>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3" name="Google Shape;1403;p68"/>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4" name="Google Shape;1404;p68"/>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1405" name="Shape 1405"/>
        <p:cNvGrpSpPr/>
        <p:nvPr/>
      </p:nvGrpSpPr>
      <p:grpSpPr>
        <a:xfrm>
          <a:off x="0" y="0"/>
          <a:ext cx="0" cy="0"/>
          <a:chOff x="0" y="0"/>
          <a:chExt cx="0" cy="0"/>
        </a:xfrm>
      </p:grpSpPr>
      <p:sp>
        <p:nvSpPr>
          <p:cNvPr id="1406" name="Google Shape;1406;p69"/>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407" name="Google Shape;1407;p69"/>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08" name="Google Shape;1408;p69"/>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9" name="Google Shape;1409;p6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410" name="Google Shape;1410;p69"/>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11" name="Google Shape;1411;p69"/>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2" name="Google Shape;1412;p69"/>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3" name="Google Shape;1413;p69"/>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4" name="Google Shape;1414;p69"/>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5" name="Google Shape;1415;p69"/>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6" name="Google Shape;1416;p69"/>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7" name="Google Shape;1417;p69"/>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8" name="Google Shape;1418;p69"/>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9" name="Google Shape;1419;p69"/>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0" name="Google Shape;1420;p69"/>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21" name="Google Shape;1421;p69"/>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69"/>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3" name="Google Shape;1423;p69"/>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69"/>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69"/>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69"/>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7" name="Google Shape;1427;p69"/>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8" name="Google Shape;1428;p69"/>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9" name="Google Shape;1429;p69"/>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0" name="Google Shape;1430;p69"/>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1" name="Google Shape;1431;p69"/>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2" name="Google Shape;1432;p69"/>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1433" name="Shape 1433"/>
        <p:cNvGrpSpPr/>
        <p:nvPr/>
      </p:nvGrpSpPr>
      <p:grpSpPr>
        <a:xfrm>
          <a:off x="0" y="0"/>
          <a:ext cx="0" cy="0"/>
          <a:chOff x="0" y="0"/>
          <a:chExt cx="0" cy="0"/>
        </a:xfrm>
      </p:grpSpPr>
      <p:cxnSp>
        <p:nvCxnSpPr>
          <p:cNvPr id="1434" name="Google Shape;1434;p70"/>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1435" name="Google Shape;1435;p70"/>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36" name="Google Shape;1436;p70"/>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1437" name="Google Shape;1437;p70"/>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38" name="Google Shape;1438;p70"/>
          <p:cNvCxnSpPr>
            <a:stCxn id="1437"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1439" name="Google Shape;1439;p70"/>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40" name="Google Shape;1440;p70"/>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1441" name="Google Shape;1441;p70"/>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1442" name="Google Shape;1442;p70"/>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43" name="Google Shape;1443;p70"/>
          <p:cNvCxnSpPr>
            <a:endCxn id="1442"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1444" name="Google Shape;1444;p70"/>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45" name="Google Shape;1445;p70"/>
          <p:cNvCxnSpPr>
            <a:stCxn id="1444"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1446" name="Google Shape;1446;p70"/>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47" name="Google Shape;1447;p70"/>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1448" name="Google Shape;1448;p70"/>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9" name="Google Shape;1449;p70"/>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70"/>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1" name="Google Shape;1451;p70"/>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2" name="Google Shape;1452;p70"/>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3" name="Google Shape;1453;p70"/>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4" name="Google Shape;1454;p70"/>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5" name="Google Shape;1455;p70"/>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6" name="Google Shape;1456;p70"/>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7" name="Google Shape;1457;p70"/>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8" name="Google Shape;1458;p70"/>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9" name="Google Shape;1459;p70"/>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0" name="Google Shape;1460;p70"/>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1" name="Google Shape;1461;p70"/>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70"/>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3" name="Google Shape;1463;p70"/>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4" name="Google Shape;1464;p70"/>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5" name="Google Shape;1465;p70"/>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6" name="Google Shape;1466;p70"/>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70"/>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70"/>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9" name="Google Shape;1469;p70"/>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0" name="Google Shape;1470;p70"/>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1" name="Google Shape;1471;p70"/>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2" name="Google Shape;1472;p70"/>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3" name="Google Shape;1473;p70"/>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74" name="Google Shape;1474;p70"/>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75" name="Google Shape;1475;p70"/>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76" name="Google Shape;1476;p70"/>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1477" name="Shape 1477"/>
        <p:cNvGrpSpPr/>
        <p:nvPr/>
      </p:nvGrpSpPr>
      <p:grpSpPr>
        <a:xfrm>
          <a:off x="0" y="0"/>
          <a:ext cx="0" cy="0"/>
          <a:chOff x="0" y="0"/>
          <a:chExt cx="0" cy="0"/>
        </a:xfrm>
      </p:grpSpPr>
      <p:sp>
        <p:nvSpPr>
          <p:cNvPr id="1478" name="Google Shape;1478;p71"/>
          <p:cNvSpPr/>
          <p:nvPr>
            <p:ph idx="2" type="pic"/>
          </p:nvPr>
        </p:nvSpPr>
        <p:spPr>
          <a:xfrm>
            <a:off x="-2223246" y="-12411263"/>
            <a:ext cx="16566776" cy="14544863"/>
          </a:xfrm>
          <a:prstGeom prst="ellipse">
            <a:avLst/>
          </a:prstGeom>
          <a:noFill/>
          <a:ln>
            <a:noFill/>
          </a:ln>
        </p:spPr>
      </p:sp>
      <p:sp>
        <p:nvSpPr>
          <p:cNvPr id="1479" name="Google Shape;1479;p71"/>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0" name="Google Shape;1480;p71"/>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1" name="Google Shape;1481;p71"/>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1482" name="Shape 1482"/>
        <p:cNvGrpSpPr/>
        <p:nvPr/>
      </p:nvGrpSpPr>
      <p:grpSpPr>
        <a:xfrm>
          <a:off x="0" y="0"/>
          <a:ext cx="0" cy="0"/>
          <a:chOff x="0" y="0"/>
          <a:chExt cx="0" cy="0"/>
        </a:xfrm>
      </p:grpSpPr>
      <p:sp>
        <p:nvSpPr>
          <p:cNvPr id="1483" name="Google Shape;1483;p72"/>
          <p:cNvSpPr/>
          <p:nvPr>
            <p:ph idx="2" type="pic"/>
          </p:nvPr>
        </p:nvSpPr>
        <p:spPr>
          <a:xfrm>
            <a:off x="4598435" y="3203575"/>
            <a:ext cx="2462213" cy="2851150"/>
          </a:xfrm>
          <a:prstGeom prst="rect">
            <a:avLst/>
          </a:prstGeom>
          <a:solidFill>
            <a:srgbClr val="F2F2F2"/>
          </a:solidFill>
          <a:ln>
            <a:noFill/>
          </a:ln>
        </p:spPr>
      </p:sp>
      <p:sp>
        <p:nvSpPr>
          <p:cNvPr id="1484" name="Google Shape;1484;p7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5" name="Google Shape;1485;p7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86" name="Google Shape;1486;p7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87" name="Google Shape;1487;p72"/>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72"/>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72"/>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72"/>
          <p:cNvSpPr/>
          <p:nvPr>
            <p:ph idx="6" type="pic"/>
          </p:nvPr>
        </p:nvSpPr>
        <p:spPr>
          <a:xfrm>
            <a:off x="7162373" y="3203575"/>
            <a:ext cx="2462213" cy="2851150"/>
          </a:xfrm>
          <a:prstGeom prst="rect">
            <a:avLst/>
          </a:prstGeom>
          <a:solidFill>
            <a:srgbClr val="F2F2F2"/>
          </a:solidFill>
          <a:ln>
            <a:noFill/>
          </a:ln>
        </p:spPr>
      </p:sp>
      <p:sp>
        <p:nvSpPr>
          <p:cNvPr id="1491" name="Google Shape;1491;p72"/>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72"/>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72"/>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4" name="Google Shape;1494;p72"/>
          <p:cNvSpPr/>
          <p:nvPr>
            <p:ph idx="13" type="pic"/>
          </p:nvPr>
        </p:nvSpPr>
        <p:spPr>
          <a:xfrm>
            <a:off x="9729787" y="3203575"/>
            <a:ext cx="2462213" cy="2851150"/>
          </a:xfrm>
          <a:prstGeom prst="rect">
            <a:avLst/>
          </a:prstGeom>
          <a:solidFill>
            <a:srgbClr val="F2F2F2"/>
          </a:solidFill>
          <a:ln>
            <a:noFill/>
          </a:ln>
        </p:spPr>
      </p:sp>
      <p:sp>
        <p:nvSpPr>
          <p:cNvPr id="1495" name="Google Shape;1495;p72"/>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6" name="Google Shape;1496;p72"/>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7" name="Google Shape;1497;p72"/>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72"/>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499" name="Google Shape;1499;p72"/>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1500" name="Google Shape;1500;p72"/>
          <p:cNvSpPr/>
          <p:nvPr>
            <p:ph idx="17" type="pic"/>
          </p:nvPr>
        </p:nvSpPr>
        <p:spPr>
          <a:xfrm>
            <a:off x="2030510" y="2372361"/>
            <a:ext cx="2462213" cy="3682364"/>
          </a:xfrm>
          <a:prstGeom prst="rect">
            <a:avLst/>
          </a:prstGeom>
          <a:solidFill>
            <a:schemeClr val="dk2"/>
          </a:solidFill>
          <a:ln>
            <a:noFill/>
          </a:ln>
        </p:spPr>
      </p:sp>
      <p:sp>
        <p:nvSpPr>
          <p:cNvPr id="1501" name="Google Shape;1501;p72"/>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2" name="Google Shape;1502;p72"/>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3" name="Google Shape;1503;p72"/>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4" name="Google Shape;1504;p72"/>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1505" name="Shape 1505"/>
        <p:cNvGrpSpPr/>
        <p:nvPr/>
      </p:nvGrpSpPr>
      <p:grpSpPr>
        <a:xfrm>
          <a:off x="0" y="0"/>
          <a:ext cx="0" cy="0"/>
          <a:chOff x="0" y="0"/>
          <a:chExt cx="0" cy="0"/>
        </a:xfrm>
      </p:grpSpPr>
      <p:sp>
        <p:nvSpPr>
          <p:cNvPr id="1506" name="Google Shape;1506;p73"/>
          <p:cNvSpPr/>
          <p:nvPr>
            <p:ph idx="2" type="pic"/>
          </p:nvPr>
        </p:nvSpPr>
        <p:spPr>
          <a:xfrm>
            <a:off x="2028825" y="3203575"/>
            <a:ext cx="2462213" cy="2851150"/>
          </a:xfrm>
          <a:prstGeom prst="rect">
            <a:avLst/>
          </a:prstGeom>
          <a:solidFill>
            <a:srgbClr val="F2F2F2"/>
          </a:solidFill>
          <a:ln>
            <a:noFill/>
          </a:ln>
        </p:spPr>
      </p:sp>
      <p:sp>
        <p:nvSpPr>
          <p:cNvPr id="1507" name="Google Shape;1507;p73"/>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08" name="Google Shape;1508;p73"/>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1509" name="Google Shape;1509;p7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0" name="Google Shape;1510;p7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1" name="Google Shape;1511;p7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12" name="Google Shape;1512;p73"/>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3" name="Google Shape;1513;p73"/>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4" name="Google Shape;1514;p73"/>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5" name="Google Shape;1515;p73"/>
          <p:cNvSpPr/>
          <p:nvPr>
            <p:ph idx="6" type="pic"/>
          </p:nvPr>
        </p:nvSpPr>
        <p:spPr>
          <a:xfrm>
            <a:off x="4595599" y="2372361"/>
            <a:ext cx="2462213" cy="3682364"/>
          </a:xfrm>
          <a:prstGeom prst="rect">
            <a:avLst/>
          </a:prstGeom>
          <a:solidFill>
            <a:schemeClr val="dk2"/>
          </a:solidFill>
          <a:ln>
            <a:noFill/>
          </a:ln>
        </p:spPr>
      </p:sp>
      <p:sp>
        <p:nvSpPr>
          <p:cNvPr id="1516" name="Google Shape;1516;p73"/>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7" name="Google Shape;1517;p73"/>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8" name="Google Shape;1518;p73"/>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73"/>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73"/>
          <p:cNvSpPr/>
          <p:nvPr>
            <p:ph idx="14" type="pic"/>
          </p:nvPr>
        </p:nvSpPr>
        <p:spPr>
          <a:xfrm>
            <a:off x="7162373" y="3203575"/>
            <a:ext cx="2462213" cy="2851150"/>
          </a:xfrm>
          <a:prstGeom prst="rect">
            <a:avLst/>
          </a:prstGeom>
          <a:solidFill>
            <a:srgbClr val="F2F2F2"/>
          </a:solidFill>
          <a:ln>
            <a:noFill/>
          </a:ln>
        </p:spPr>
      </p:sp>
      <p:sp>
        <p:nvSpPr>
          <p:cNvPr id="1521" name="Google Shape;1521;p73"/>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2" name="Google Shape;1522;p73"/>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3" name="Google Shape;1523;p73"/>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4" name="Google Shape;1524;p73"/>
          <p:cNvSpPr/>
          <p:nvPr>
            <p:ph idx="18" type="pic"/>
          </p:nvPr>
        </p:nvSpPr>
        <p:spPr>
          <a:xfrm>
            <a:off x="9729787" y="3203575"/>
            <a:ext cx="2462213" cy="2851150"/>
          </a:xfrm>
          <a:prstGeom prst="rect">
            <a:avLst/>
          </a:prstGeom>
          <a:solidFill>
            <a:srgbClr val="F2F2F2"/>
          </a:solidFill>
          <a:ln>
            <a:noFill/>
          </a:ln>
        </p:spPr>
      </p:sp>
      <p:sp>
        <p:nvSpPr>
          <p:cNvPr id="1525" name="Google Shape;1525;p73"/>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6" name="Google Shape;1526;p73"/>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7" name="Google Shape;1527;p73"/>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99" name="Shape 99"/>
        <p:cNvGrpSpPr/>
        <p:nvPr/>
      </p:nvGrpSpPr>
      <p:grpSpPr>
        <a:xfrm>
          <a:off x="0" y="0"/>
          <a:ext cx="0" cy="0"/>
          <a:chOff x="0" y="0"/>
          <a:chExt cx="0" cy="0"/>
        </a:xfrm>
      </p:grpSpPr>
      <p:sp>
        <p:nvSpPr>
          <p:cNvPr id="100" name="Google Shape;100;p10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0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 name="Google Shape;102;p10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1528" name="Shape 1528"/>
        <p:cNvGrpSpPr/>
        <p:nvPr/>
      </p:nvGrpSpPr>
      <p:grpSpPr>
        <a:xfrm>
          <a:off x="0" y="0"/>
          <a:ext cx="0" cy="0"/>
          <a:chOff x="0" y="0"/>
          <a:chExt cx="0" cy="0"/>
        </a:xfrm>
      </p:grpSpPr>
      <p:sp>
        <p:nvSpPr>
          <p:cNvPr id="1529" name="Google Shape;1529;p74"/>
          <p:cNvSpPr/>
          <p:nvPr>
            <p:ph idx="2" type="pic"/>
          </p:nvPr>
        </p:nvSpPr>
        <p:spPr>
          <a:xfrm>
            <a:off x="2028825" y="3203575"/>
            <a:ext cx="2462213" cy="2851150"/>
          </a:xfrm>
          <a:prstGeom prst="rect">
            <a:avLst/>
          </a:prstGeom>
          <a:solidFill>
            <a:srgbClr val="F2F2F2"/>
          </a:solidFill>
          <a:ln>
            <a:noFill/>
          </a:ln>
        </p:spPr>
      </p:sp>
      <p:sp>
        <p:nvSpPr>
          <p:cNvPr id="1530" name="Google Shape;1530;p74"/>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31" name="Google Shape;1531;p74"/>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1532" name="Google Shape;1532;p7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3" name="Google Shape;1533;p7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34" name="Google Shape;1534;p7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35" name="Google Shape;1535;p74"/>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74"/>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74"/>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74"/>
          <p:cNvSpPr/>
          <p:nvPr>
            <p:ph idx="6" type="pic"/>
          </p:nvPr>
        </p:nvSpPr>
        <p:spPr>
          <a:xfrm>
            <a:off x="7162373" y="2372361"/>
            <a:ext cx="2462213" cy="3682364"/>
          </a:xfrm>
          <a:prstGeom prst="rect">
            <a:avLst/>
          </a:prstGeom>
          <a:solidFill>
            <a:schemeClr val="dk2"/>
          </a:solidFill>
          <a:ln>
            <a:noFill/>
          </a:ln>
        </p:spPr>
      </p:sp>
      <p:sp>
        <p:nvSpPr>
          <p:cNvPr id="1539" name="Google Shape;1539;p74"/>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74"/>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1" name="Google Shape;1541;p74"/>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2" name="Google Shape;1542;p74"/>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3" name="Google Shape;1543;p74"/>
          <p:cNvSpPr/>
          <p:nvPr>
            <p:ph idx="14" type="pic"/>
          </p:nvPr>
        </p:nvSpPr>
        <p:spPr>
          <a:xfrm>
            <a:off x="4597124" y="3203575"/>
            <a:ext cx="2462213" cy="2851150"/>
          </a:xfrm>
          <a:prstGeom prst="rect">
            <a:avLst/>
          </a:prstGeom>
          <a:solidFill>
            <a:srgbClr val="F2F2F2"/>
          </a:solidFill>
          <a:ln>
            <a:noFill/>
          </a:ln>
        </p:spPr>
      </p:sp>
      <p:sp>
        <p:nvSpPr>
          <p:cNvPr id="1544" name="Google Shape;1544;p74"/>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5" name="Google Shape;1545;p74"/>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6" name="Google Shape;1546;p74"/>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7" name="Google Shape;1547;p74"/>
          <p:cNvSpPr/>
          <p:nvPr>
            <p:ph idx="18" type="pic"/>
          </p:nvPr>
        </p:nvSpPr>
        <p:spPr>
          <a:xfrm>
            <a:off x="9729787" y="3203575"/>
            <a:ext cx="2462213" cy="2851150"/>
          </a:xfrm>
          <a:prstGeom prst="rect">
            <a:avLst/>
          </a:prstGeom>
          <a:solidFill>
            <a:srgbClr val="F2F2F2"/>
          </a:solidFill>
          <a:ln>
            <a:noFill/>
          </a:ln>
        </p:spPr>
      </p:sp>
      <p:sp>
        <p:nvSpPr>
          <p:cNvPr id="1548" name="Google Shape;1548;p74"/>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9" name="Google Shape;1549;p74"/>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0" name="Google Shape;1550;p74"/>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1551" name="Shape 1551"/>
        <p:cNvGrpSpPr/>
        <p:nvPr/>
      </p:nvGrpSpPr>
      <p:grpSpPr>
        <a:xfrm>
          <a:off x="0" y="0"/>
          <a:ext cx="0" cy="0"/>
          <a:chOff x="0" y="0"/>
          <a:chExt cx="0" cy="0"/>
        </a:xfrm>
      </p:grpSpPr>
      <p:sp>
        <p:nvSpPr>
          <p:cNvPr id="1552" name="Google Shape;1552;p75"/>
          <p:cNvSpPr/>
          <p:nvPr>
            <p:ph idx="2" type="pic"/>
          </p:nvPr>
        </p:nvSpPr>
        <p:spPr>
          <a:xfrm>
            <a:off x="2028825" y="3203575"/>
            <a:ext cx="2462213" cy="2851150"/>
          </a:xfrm>
          <a:prstGeom prst="rect">
            <a:avLst/>
          </a:prstGeom>
          <a:solidFill>
            <a:srgbClr val="F2F2F2"/>
          </a:solidFill>
          <a:ln>
            <a:noFill/>
          </a:ln>
        </p:spPr>
      </p:sp>
      <p:sp>
        <p:nvSpPr>
          <p:cNvPr id="1553" name="Google Shape;1553;p75"/>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54" name="Google Shape;1554;p75"/>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1555" name="Google Shape;1555;p7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6" name="Google Shape;1556;p75"/>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57" name="Google Shape;1557;p7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58" name="Google Shape;1558;p7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7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7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75"/>
          <p:cNvSpPr/>
          <p:nvPr>
            <p:ph idx="6" type="pic"/>
          </p:nvPr>
        </p:nvSpPr>
        <p:spPr>
          <a:xfrm>
            <a:off x="9729787" y="2372361"/>
            <a:ext cx="2462213" cy="3682364"/>
          </a:xfrm>
          <a:prstGeom prst="rect">
            <a:avLst/>
          </a:prstGeom>
          <a:solidFill>
            <a:schemeClr val="dk2"/>
          </a:solidFill>
          <a:ln>
            <a:noFill/>
          </a:ln>
        </p:spPr>
      </p:sp>
      <p:sp>
        <p:nvSpPr>
          <p:cNvPr id="1562" name="Google Shape;1562;p75"/>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75"/>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75"/>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5" name="Google Shape;1565;p75"/>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6" name="Google Shape;1566;p75"/>
          <p:cNvSpPr/>
          <p:nvPr>
            <p:ph idx="14" type="pic"/>
          </p:nvPr>
        </p:nvSpPr>
        <p:spPr>
          <a:xfrm>
            <a:off x="4597124" y="3203575"/>
            <a:ext cx="2462213" cy="2851150"/>
          </a:xfrm>
          <a:prstGeom prst="rect">
            <a:avLst/>
          </a:prstGeom>
          <a:solidFill>
            <a:srgbClr val="F2F2F2"/>
          </a:solidFill>
          <a:ln>
            <a:noFill/>
          </a:ln>
        </p:spPr>
      </p:sp>
      <p:sp>
        <p:nvSpPr>
          <p:cNvPr id="1567" name="Google Shape;1567;p75"/>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8" name="Google Shape;1568;p75"/>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9" name="Google Shape;1569;p75"/>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0" name="Google Shape;1570;p75"/>
          <p:cNvSpPr/>
          <p:nvPr>
            <p:ph idx="18" type="pic"/>
          </p:nvPr>
        </p:nvSpPr>
        <p:spPr>
          <a:xfrm>
            <a:off x="7164858" y="3203575"/>
            <a:ext cx="2462213" cy="2851150"/>
          </a:xfrm>
          <a:prstGeom prst="rect">
            <a:avLst/>
          </a:prstGeom>
          <a:solidFill>
            <a:srgbClr val="F2F2F2"/>
          </a:solidFill>
          <a:ln>
            <a:noFill/>
          </a:ln>
        </p:spPr>
      </p:sp>
      <p:sp>
        <p:nvSpPr>
          <p:cNvPr id="1571" name="Google Shape;1571;p75"/>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2" name="Google Shape;1572;p75"/>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3" name="Google Shape;1573;p75"/>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1574" name="Shape 1574"/>
        <p:cNvGrpSpPr/>
        <p:nvPr/>
      </p:nvGrpSpPr>
      <p:grpSpPr>
        <a:xfrm>
          <a:off x="0" y="0"/>
          <a:ext cx="0" cy="0"/>
          <a:chOff x="0" y="0"/>
          <a:chExt cx="0" cy="0"/>
        </a:xfrm>
      </p:grpSpPr>
      <p:sp>
        <p:nvSpPr>
          <p:cNvPr id="1575" name="Google Shape;1575;p76"/>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576" name="Google Shape;1576;p76"/>
          <p:cNvSpPr/>
          <p:nvPr>
            <p:ph idx="2" type="pic"/>
          </p:nvPr>
        </p:nvSpPr>
        <p:spPr>
          <a:xfrm>
            <a:off x="4469157" y="-1"/>
            <a:ext cx="7114233" cy="6868049"/>
          </a:xfrm>
          <a:prstGeom prst="rect">
            <a:avLst/>
          </a:prstGeom>
          <a:noFill/>
          <a:ln>
            <a:noFill/>
          </a:ln>
        </p:spPr>
      </p:sp>
      <p:sp>
        <p:nvSpPr>
          <p:cNvPr id="1577" name="Google Shape;1577;p76"/>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1578" name="Google Shape;1578;p76"/>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79" name="Google Shape;1579;p76"/>
          <p:cNvSpPr/>
          <p:nvPr>
            <p:ph idx="3" type="pic"/>
          </p:nvPr>
        </p:nvSpPr>
        <p:spPr>
          <a:xfrm>
            <a:off x="6621458" y="4188053"/>
            <a:ext cx="4032071" cy="1773425"/>
          </a:xfrm>
          <a:prstGeom prst="rect">
            <a:avLst/>
          </a:prstGeom>
          <a:solidFill>
            <a:schemeClr val="dk2"/>
          </a:solidFill>
          <a:ln>
            <a:noFill/>
          </a:ln>
        </p:spPr>
      </p:sp>
      <p:sp>
        <p:nvSpPr>
          <p:cNvPr id="1580" name="Google Shape;1580;p76"/>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1" name="Google Shape;1581;p76"/>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2" name="Google Shape;1582;p76"/>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1583" name="Shape 1583"/>
        <p:cNvGrpSpPr/>
        <p:nvPr/>
      </p:nvGrpSpPr>
      <p:grpSpPr>
        <a:xfrm>
          <a:off x="0" y="0"/>
          <a:ext cx="0" cy="0"/>
          <a:chOff x="0" y="0"/>
          <a:chExt cx="0" cy="0"/>
        </a:xfrm>
      </p:grpSpPr>
      <p:sp>
        <p:nvSpPr>
          <p:cNvPr id="1584" name="Google Shape;1584;p77"/>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5" name="Google Shape;1585;p77"/>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586" name="Google Shape;1586;p7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1587" name="Google Shape;1587;p77"/>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588" name="Google Shape;1588;p77"/>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589" name="Google Shape;1589;p7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590" name="Google Shape;1590;p77"/>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1" name="Google Shape;1591;p77"/>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2" name="Google Shape;1592;p77"/>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93" name="Google Shape;1593;p77"/>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594" name="Google Shape;1594;p77"/>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1595" name="Google Shape;1595;p77"/>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6" name="Google Shape;1596;p77"/>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7" name="Google Shape;1597;p77"/>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98" name="Google Shape;1598;p77"/>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599" name="Google Shape;1599;p77"/>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600" name="Google Shape;1600;p77"/>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1" name="Google Shape;1601;p77"/>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2" name="Google Shape;1602;p77"/>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1603" name="Shape 1603"/>
        <p:cNvGrpSpPr/>
        <p:nvPr/>
      </p:nvGrpSpPr>
      <p:grpSpPr>
        <a:xfrm>
          <a:off x="0" y="0"/>
          <a:ext cx="0" cy="0"/>
          <a:chOff x="0" y="0"/>
          <a:chExt cx="0" cy="0"/>
        </a:xfrm>
      </p:grpSpPr>
      <p:sp>
        <p:nvSpPr>
          <p:cNvPr id="1604" name="Google Shape;1604;p78"/>
          <p:cNvSpPr/>
          <p:nvPr>
            <p:ph idx="2" type="pic"/>
          </p:nvPr>
        </p:nvSpPr>
        <p:spPr>
          <a:xfrm>
            <a:off x="0" y="0"/>
            <a:ext cx="6295968" cy="6489229"/>
          </a:xfrm>
          <a:prstGeom prst="rect">
            <a:avLst/>
          </a:prstGeom>
          <a:noFill/>
          <a:ln>
            <a:noFill/>
          </a:ln>
        </p:spPr>
      </p:sp>
      <p:sp>
        <p:nvSpPr>
          <p:cNvPr id="1605" name="Google Shape;1605;p7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6" name="Google Shape;1606;p7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7" name="Google Shape;1607;p78"/>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8" name="Google Shape;1608;p78"/>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9" name="Google Shape;1609;p78"/>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0" name="Google Shape;1610;p78"/>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1" name="Google Shape;1611;p78"/>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2" name="Google Shape;1612;p78"/>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3" name="Google Shape;1613;p78"/>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78"/>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78"/>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78"/>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78"/>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78"/>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78"/>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78"/>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78"/>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78"/>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3" name="Google Shape;1623;p78"/>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78"/>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5" name="Google Shape;1625;p78"/>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6" name="Google Shape;1626;p78"/>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7" name="Google Shape;1627;p78"/>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8" name="Google Shape;1628;p78"/>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9" name="Google Shape;1629;p78"/>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0" name="Google Shape;1630;p78"/>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1" name="Google Shape;1631;p78"/>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1632" name="Shape 1632"/>
        <p:cNvGrpSpPr/>
        <p:nvPr/>
      </p:nvGrpSpPr>
      <p:grpSpPr>
        <a:xfrm>
          <a:off x="0" y="0"/>
          <a:ext cx="0" cy="0"/>
          <a:chOff x="0" y="0"/>
          <a:chExt cx="0" cy="0"/>
        </a:xfrm>
      </p:grpSpPr>
      <p:sp>
        <p:nvSpPr>
          <p:cNvPr id="1633" name="Google Shape;1633;p79"/>
          <p:cNvSpPr/>
          <p:nvPr>
            <p:ph idx="2" type="pic"/>
          </p:nvPr>
        </p:nvSpPr>
        <p:spPr>
          <a:xfrm>
            <a:off x="0" y="0"/>
            <a:ext cx="6295968" cy="6489229"/>
          </a:xfrm>
          <a:prstGeom prst="rect">
            <a:avLst/>
          </a:prstGeom>
          <a:noFill/>
          <a:ln>
            <a:noFill/>
          </a:ln>
        </p:spPr>
      </p:sp>
      <p:sp>
        <p:nvSpPr>
          <p:cNvPr id="1634" name="Google Shape;1634;p7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5" name="Google Shape;1635;p7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6" name="Google Shape;1636;p79"/>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7" name="Google Shape;1637;p79"/>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8" name="Google Shape;1638;p79"/>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9" name="Google Shape;1639;p79"/>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40" name="Google Shape;1640;p79"/>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1" name="Google Shape;1641;p79"/>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2" name="Google Shape;1642;p79"/>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3" name="Google Shape;1643;p79"/>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4" name="Google Shape;1644;p79"/>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5" name="Google Shape;1645;p79"/>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6" name="Google Shape;1646;p79"/>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7" name="Google Shape;1647;p79"/>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8" name="Google Shape;1648;p79"/>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9" name="Google Shape;1649;p79"/>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0" name="Google Shape;1650;p79"/>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1" name="Google Shape;1651;p79"/>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2" name="Google Shape;1652;p79"/>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3" name="Google Shape;1653;p79"/>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4" name="Google Shape;1654;p79"/>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5" name="Google Shape;1655;p79"/>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1656" name="Shape 1656"/>
        <p:cNvGrpSpPr/>
        <p:nvPr/>
      </p:nvGrpSpPr>
      <p:grpSpPr>
        <a:xfrm>
          <a:off x="0" y="0"/>
          <a:ext cx="0" cy="0"/>
          <a:chOff x="0" y="0"/>
          <a:chExt cx="0" cy="0"/>
        </a:xfrm>
      </p:grpSpPr>
      <p:sp>
        <p:nvSpPr>
          <p:cNvPr id="1657" name="Google Shape;1657;p8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8" name="Google Shape;1658;p8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9" name="Google Shape;1659;p80"/>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660" name="Google Shape;1660;p80"/>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661" name="Google Shape;1661;p80"/>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662" name="Google Shape;1662;p80"/>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3" name="Google Shape;1663;p80"/>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4" name="Google Shape;1664;p80"/>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5" name="Google Shape;1665;p80"/>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6" name="Google Shape;1666;p80"/>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7" name="Google Shape;1667;p80"/>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8" name="Google Shape;1668;p80"/>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9" name="Google Shape;1669;p80"/>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0" name="Google Shape;1670;p80"/>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1" name="Google Shape;1671;p80"/>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2" name="Google Shape;1672;p80"/>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3" name="Google Shape;1673;p80"/>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4" name="Google Shape;1674;p80"/>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5" name="Google Shape;1675;p80"/>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6" name="Google Shape;1676;p80"/>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7" name="Google Shape;1677;p80"/>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8" name="Google Shape;1678;p80"/>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79" name="Google Shape;1679;p80"/>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80" name="Google Shape;1680;p80"/>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1681" name="Google Shape;1681;p80"/>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1682" name="Google Shape;1682;p80"/>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1683" name="Google Shape;1683;p80"/>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4" name="Google Shape;1684;p80"/>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5" name="Google Shape;1685;p80"/>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6" name="Google Shape;1686;p80"/>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7" name="Google Shape;1687;p80"/>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8" name="Google Shape;1688;p80"/>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9" name="Google Shape;1689;p80"/>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0" name="Google Shape;1690;p80"/>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1" name="Google Shape;1691;p80"/>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2" name="Google Shape;1692;p80"/>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1693" name="Shape 1693"/>
        <p:cNvGrpSpPr/>
        <p:nvPr/>
      </p:nvGrpSpPr>
      <p:grpSpPr>
        <a:xfrm>
          <a:off x="0" y="0"/>
          <a:ext cx="0" cy="0"/>
          <a:chOff x="0" y="0"/>
          <a:chExt cx="0" cy="0"/>
        </a:xfrm>
      </p:grpSpPr>
      <p:sp>
        <p:nvSpPr>
          <p:cNvPr id="1694" name="Google Shape;1694;p8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5" name="Google Shape;1695;p8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6" name="Google Shape;1696;p81"/>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7" name="Google Shape;1697;p81"/>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8" name="Google Shape;1698;p81"/>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9" name="Google Shape;1699;p81"/>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0" name="Google Shape;1700;p81"/>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1" name="Google Shape;1701;p81"/>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702" name="Google Shape;1702;p81"/>
          <p:cNvCxnSpPr>
            <a:stCxn id="1697" idx="7"/>
            <a:endCxn id="1699"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1703" name="Google Shape;1703;p81"/>
          <p:cNvCxnSpPr>
            <a:stCxn id="1698" idx="6"/>
            <a:endCxn id="1700"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1704" name="Google Shape;1704;p81"/>
          <p:cNvCxnSpPr>
            <a:stCxn id="1696" idx="5"/>
            <a:endCxn id="1701"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1705" name="Google Shape;1705;p81"/>
          <p:cNvGrpSpPr/>
          <p:nvPr/>
        </p:nvGrpSpPr>
        <p:grpSpPr>
          <a:xfrm>
            <a:off x="5341666" y="2761885"/>
            <a:ext cx="6334396" cy="1721524"/>
            <a:chOff x="4668125" y="3006439"/>
            <a:chExt cx="7007937" cy="1721524"/>
          </a:xfrm>
        </p:grpSpPr>
        <p:cxnSp>
          <p:nvCxnSpPr>
            <p:cNvPr id="1706" name="Google Shape;1706;p81"/>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1707" name="Google Shape;1707;p81"/>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1708" name="Google Shape;1708;p81"/>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709" name="Google Shape;1709;p81"/>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710" name="Google Shape;1710;p81"/>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711" name="Google Shape;1711;p81"/>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2" name="Google Shape;1712;p81"/>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3" name="Google Shape;1713;p81"/>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4" name="Google Shape;1714;p81"/>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5" name="Google Shape;1715;p81"/>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6" name="Google Shape;1716;p81"/>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7" name="Google Shape;1717;p81"/>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8" name="Google Shape;1718;p81"/>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9" name="Google Shape;1719;p81"/>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0" name="Google Shape;1720;p81"/>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1" name="Google Shape;1721;p81"/>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2" name="Google Shape;1722;p81"/>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3" name="Google Shape;1723;p81"/>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dk1"/>
              </a:buClr>
              <a:buSzPts val="900"/>
              <a:buNone/>
              <a:defRPr b="1" sz="9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1724" name="Shape 1724"/>
        <p:cNvGrpSpPr/>
        <p:nvPr/>
      </p:nvGrpSpPr>
      <p:grpSpPr>
        <a:xfrm>
          <a:off x="0" y="0"/>
          <a:ext cx="0" cy="0"/>
          <a:chOff x="0" y="0"/>
          <a:chExt cx="0" cy="0"/>
        </a:xfrm>
      </p:grpSpPr>
      <p:sp>
        <p:nvSpPr>
          <p:cNvPr id="1725" name="Google Shape;1725;p8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6" name="Google Shape;1726;p8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7" name="Google Shape;1727;p82"/>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8" name="Google Shape;1728;p82"/>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9" name="Google Shape;1729;p82"/>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82"/>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82"/>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82"/>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82"/>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82"/>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82"/>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6" name="Google Shape;1736;p82"/>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1737" name="Shape 1737"/>
        <p:cNvGrpSpPr/>
        <p:nvPr/>
      </p:nvGrpSpPr>
      <p:grpSpPr>
        <a:xfrm>
          <a:off x="0" y="0"/>
          <a:ext cx="0" cy="0"/>
          <a:chOff x="0" y="0"/>
          <a:chExt cx="0" cy="0"/>
        </a:xfrm>
      </p:grpSpPr>
      <p:sp>
        <p:nvSpPr>
          <p:cNvPr id="1738" name="Google Shape;1738;p83"/>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39" name="Google Shape;1739;p83"/>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40" name="Google Shape;1740;p83"/>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41" name="Google Shape;1741;p83"/>
          <p:cNvGrpSpPr/>
          <p:nvPr/>
        </p:nvGrpSpPr>
        <p:grpSpPr>
          <a:xfrm>
            <a:off x="940561" y="2162360"/>
            <a:ext cx="4049937" cy="2542738"/>
            <a:chOff x="940561" y="1812131"/>
            <a:chExt cx="4049937" cy="2542738"/>
          </a:xfrm>
        </p:grpSpPr>
        <p:sp>
          <p:nvSpPr>
            <p:cNvPr id="1742" name="Google Shape;1742;p83"/>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43" name="Google Shape;1743;p83"/>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44" name="Google Shape;1744;p83"/>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1745" name="Google Shape;1745;p83"/>
          <p:cNvGrpSpPr/>
          <p:nvPr/>
        </p:nvGrpSpPr>
        <p:grpSpPr>
          <a:xfrm>
            <a:off x="7204565" y="2162360"/>
            <a:ext cx="4049937" cy="2542738"/>
            <a:chOff x="7204565" y="2322318"/>
            <a:chExt cx="4049937" cy="2542738"/>
          </a:xfrm>
        </p:grpSpPr>
        <p:sp>
          <p:nvSpPr>
            <p:cNvPr id="1746" name="Google Shape;1746;p83"/>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747" name="Google Shape;1747;p83"/>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748" name="Google Shape;1748;p83"/>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1749" name="Google Shape;1749;p83"/>
          <p:cNvSpPr txBox="1"/>
          <p:nvPr/>
        </p:nvSpPr>
        <p:spPr>
          <a:xfrm>
            <a:off x="2811854" y="818937"/>
            <a:ext cx="10742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Play"/>
                <a:ea typeface="Play"/>
                <a:cs typeface="Play"/>
                <a:sym typeface="Play"/>
              </a:rPr>
              <a:t>Pros</a:t>
            </a:r>
            <a:endParaRPr b="1" sz="3600">
              <a:solidFill>
                <a:schemeClr val="dk1"/>
              </a:solidFill>
              <a:latin typeface="Play"/>
              <a:ea typeface="Play"/>
              <a:cs typeface="Play"/>
              <a:sym typeface="Play"/>
            </a:endParaRPr>
          </a:p>
        </p:txBody>
      </p:sp>
      <p:sp>
        <p:nvSpPr>
          <p:cNvPr id="1750" name="Google Shape;1750;p83"/>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1751" name="Google Shape;1751;p83"/>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52" name="Google Shape;1752;p83"/>
          <p:cNvGrpSpPr/>
          <p:nvPr/>
        </p:nvGrpSpPr>
        <p:grpSpPr>
          <a:xfrm>
            <a:off x="517952" y="2079340"/>
            <a:ext cx="839091" cy="839091"/>
            <a:chOff x="9277350" y="-850900"/>
            <a:chExt cx="1243118" cy="1243118"/>
          </a:xfrm>
        </p:grpSpPr>
        <p:sp>
          <p:nvSpPr>
            <p:cNvPr id="1753" name="Google Shape;1753;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54" name="Google Shape;1754;p83"/>
            <p:cNvGrpSpPr/>
            <p:nvPr/>
          </p:nvGrpSpPr>
          <p:grpSpPr>
            <a:xfrm>
              <a:off x="9499624" y="-628626"/>
              <a:ext cx="798571" cy="798571"/>
              <a:chOff x="8559800" y="-698500"/>
              <a:chExt cx="558800" cy="558800"/>
            </a:xfrm>
          </p:grpSpPr>
          <p:sp>
            <p:nvSpPr>
              <p:cNvPr id="1755" name="Google Shape;1755;p8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56" name="Google Shape;1756;p8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57" name="Google Shape;1757;p83"/>
          <p:cNvGrpSpPr/>
          <p:nvPr/>
        </p:nvGrpSpPr>
        <p:grpSpPr>
          <a:xfrm>
            <a:off x="517952" y="3001484"/>
            <a:ext cx="839091" cy="839091"/>
            <a:chOff x="9277350" y="-850900"/>
            <a:chExt cx="1243118" cy="1243118"/>
          </a:xfrm>
        </p:grpSpPr>
        <p:sp>
          <p:nvSpPr>
            <p:cNvPr id="1758" name="Google Shape;1758;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59" name="Google Shape;1759;p83"/>
            <p:cNvGrpSpPr/>
            <p:nvPr/>
          </p:nvGrpSpPr>
          <p:grpSpPr>
            <a:xfrm>
              <a:off x="9499624" y="-628626"/>
              <a:ext cx="798571" cy="798571"/>
              <a:chOff x="8559800" y="-698500"/>
              <a:chExt cx="558800" cy="558800"/>
            </a:xfrm>
          </p:grpSpPr>
          <p:sp>
            <p:nvSpPr>
              <p:cNvPr id="1760" name="Google Shape;1760;p8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1" name="Google Shape;1761;p8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62" name="Google Shape;1762;p83"/>
          <p:cNvGrpSpPr/>
          <p:nvPr/>
        </p:nvGrpSpPr>
        <p:grpSpPr>
          <a:xfrm>
            <a:off x="517952" y="3923628"/>
            <a:ext cx="839091" cy="839091"/>
            <a:chOff x="9277350" y="-850900"/>
            <a:chExt cx="1243118" cy="1243118"/>
          </a:xfrm>
        </p:grpSpPr>
        <p:sp>
          <p:nvSpPr>
            <p:cNvPr id="1763" name="Google Shape;1763;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64" name="Google Shape;1764;p83"/>
            <p:cNvGrpSpPr/>
            <p:nvPr/>
          </p:nvGrpSpPr>
          <p:grpSpPr>
            <a:xfrm>
              <a:off x="9499624" y="-628626"/>
              <a:ext cx="798571" cy="798571"/>
              <a:chOff x="8559800" y="-698500"/>
              <a:chExt cx="558800" cy="558800"/>
            </a:xfrm>
          </p:grpSpPr>
          <p:sp>
            <p:nvSpPr>
              <p:cNvPr id="1765" name="Google Shape;1765;p8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6" name="Google Shape;1766;p8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67" name="Google Shape;1767;p83"/>
          <p:cNvGrpSpPr/>
          <p:nvPr/>
        </p:nvGrpSpPr>
        <p:grpSpPr>
          <a:xfrm>
            <a:off x="4985717" y="764067"/>
            <a:ext cx="739740" cy="739740"/>
            <a:chOff x="4276786" y="1375502"/>
            <a:chExt cx="474283" cy="474283"/>
          </a:xfrm>
        </p:grpSpPr>
        <p:sp>
          <p:nvSpPr>
            <p:cNvPr id="1768" name="Google Shape;1768;p83"/>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69" name="Google Shape;1769;p83"/>
            <p:cNvGrpSpPr/>
            <p:nvPr/>
          </p:nvGrpSpPr>
          <p:grpSpPr>
            <a:xfrm>
              <a:off x="4370921" y="1480133"/>
              <a:ext cx="286013" cy="265021"/>
              <a:chOff x="2982913" y="6350"/>
              <a:chExt cx="346075" cy="320675"/>
            </a:xfrm>
          </p:grpSpPr>
          <p:sp>
            <p:nvSpPr>
              <p:cNvPr id="1770" name="Google Shape;1770;p83"/>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1" name="Google Shape;1771;p83"/>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2" name="Google Shape;1772;p83"/>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73" name="Google Shape;1773;p83"/>
          <p:cNvGrpSpPr/>
          <p:nvPr/>
        </p:nvGrpSpPr>
        <p:grpSpPr>
          <a:xfrm>
            <a:off x="6291402" y="970744"/>
            <a:ext cx="739740" cy="739740"/>
            <a:chOff x="7393577" y="1019186"/>
            <a:chExt cx="474283" cy="474283"/>
          </a:xfrm>
        </p:grpSpPr>
        <p:sp>
          <p:nvSpPr>
            <p:cNvPr id="1774" name="Google Shape;1774;p83"/>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75" name="Google Shape;1775;p83"/>
            <p:cNvGrpSpPr/>
            <p:nvPr/>
          </p:nvGrpSpPr>
          <p:grpSpPr>
            <a:xfrm flipH="1" rot="10800000">
              <a:off x="7487712" y="1123817"/>
              <a:ext cx="286013" cy="265021"/>
              <a:chOff x="2982913" y="6350"/>
              <a:chExt cx="346075" cy="320675"/>
            </a:xfrm>
          </p:grpSpPr>
          <p:sp>
            <p:nvSpPr>
              <p:cNvPr id="1776" name="Google Shape;1776;p83"/>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7" name="Google Shape;1777;p83"/>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8" name="Google Shape;1778;p83"/>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79" name="Google Shape;1779;p83"/>
          <p:cNvGrpSpPr/>
          <p:nvPr/>
        </p:nvGrpSpPr>
        <p:grpSpPr>
          <a:xfrm>
            <a:off x="10859614" y="2079340"/>
            <a:ext cx="839091" cy="839091"/>
            <a:chOff x="10859614" y="2160620"/>
            <a:chExt cx="839091" cy="839091"/>
          </a:xfrm>
        </p:grpSpPr>
        <p:grpSp>
          <p:nvGrpSpPr>
            <p:cNvPr id="1780" name="Google Shape;1780;p83"/>
            <p:cNvGrpSpPr/>
            <p:nvPr/>
          </p:nvGrpSpPr>
          <p:grpSpPr>
            <a:xfrm>
              <a:off x="10859614" y="2160620"/>
              <a:ext cx="839091" cy="839091"/>
              <a:chOff x="9277350" y="-850900"/>
              <a:chExt cx="1243118" cy="1243118"/>
            </a:xfrm>
          </p:grpSpPr>
          <p:sp>
            <p:nvSpPr>
              <p:cNvPr id="1781" name="Google Shape;1781;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2" name="Google Shape;1782;p8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783" name="Google Shape;1783;p83"/>
            <p:cNvGrpSpPr/>
            <p:nvPr/>
          </p:nvGrpSpPr>
          <p:grpSpPr>
            <a:xfrm>
              <a:off x="11160063" y="2459977"/>
              <a:ext cx="238192" cy="240377"/>
              <a:chOff x="6300788" y="2890838"/>
              <a:chExt cx="346075" cy="349250"/>
            </a:xfrm>
          </p:grpSpPr>
          <p:cxnSp>
            <p:nvCxnSpPr>
              <p:cNvPr id="1784" name="Google Shape;1784;p8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785" name="Google Shape;1785;p8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786" name="Google Shape;1786;p83"/>
          <p:cNvGrpSpPr/>
          <p:nvPr/>
        </p:nvGrpSpPr>
        <p:grpSpPr>
          <a:xfrm>
            <a:off x="10859614" y="3001484"/>
            <a:ext cx="839091" cy="839091"/>
            <a:chOff x="10859614" y="3082764"/>
            <a:chExt cx="839091" cy="839091"/>
          </a:xfrm>
        </p:grpSpPr>
        <p:grpSp>
          <p:nvGrpSpPr>
            <p:cNvPr id="1787" name="Google Shape;1787;p83"/>
            <p:cNvGrpSpPr/>
            <p:nvPr/>
          </p:nvGrpSpPr>
          <p:grpSpPr>
            <a:xfrm>
              <a:off x="10859614" y="3082764"/>
              <a:ext cx="839091" cy="839091"/>
              <a:chOff x="9277350" y="-850900"/>
              <a:chExt cx="1243118" cy="1243118"/>
            </a:xfrm>
          </p:grpSpPr>
          <p:sp>
            <p:nvSpPr>
              <p:cNvPr id="1788" name="Google Shape;1788;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9" name="Google Shape;1789;p8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790" name="Google Shape;1790;p83"/>
            <p:cNvGrpSpPr/>
            <p:nvPr/>
          </p:nvGrpSpPr>
          <p:grpSpPr>
            <a:xfrm>
              <a:off x="11160063" y="3382121"/>
              <a:ext cx="238192" cy="240377"/>
              <a:chOff x="6300788" y="2890838"/>
              <a:chExt cx="346075" cy="349250"/>
            </a:xfrm>
          </p:grpSpPr>
          <p:cxnSp>
            <p:nvCxnSpPr>
              <p:cNvPr id="1791" name="Google Shape;1791;p8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792" name="Google Shape;1792;p8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793" name="Google Shape;1793;p83"/>
          <p:cNvGrpSpPr/>
          <p:nvPr/>
        </p:nvGrpSpPr>
        <p:grpSpPr>
          <a:xfrm>
            <a:off x="10859614" y="3923628"/>
            <a:ext cx="839091" cy="839091"/>
            <a:chOff x="10859614" y="4004908"/>
            <a:chExt cx="839091" cy="839091"/>
          </a:xfrm>
        </p:grpSpPr>
        <p:grpSp>
          <p:nvGrpSpPr>
            <p:cNvPr id="1794" name="Google Shape;1794;p83"/>
            <p:cNvGrpSpPr/>
            <p:nvPr/>
          </p:nvGrpSpPr>
          <p:grpSpPr>
            <a:xfrm>
              <a:off x="10859614" y="4004908"/>
              <a:ext cx="839091" cy="839091"/>
              <a:chOff x="9277350" y="-850900"/>
              <a:chExt cx="1243118" cy="1243118"/>
            </a:xfrm>
          </p:grpSpPr>
          <p:sp>
            <p:nvSpPr>
              <p:cNvPr id="1795" name="Google Shape;1795;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6" name="Google Shape;1796;p8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797" name="Google Shape;1797;p83"/>
            <p:cNvGrpSpPr/>
            <p:nvPr/>
          </p:nvGrpSpPr>
          <p:grpSpPr>
            <a:xfrm>
              <a:off x="11160063" y="4304265"/>
              <a:ext cx="238192" cy="240377"/>
              <a:chOff x="6300788" y="2890838"/>
              <a:chExt cx="346075" cy="349250"/>
            </a:xfrm>
          </p:grpSpPr>
          <p:cxnSp>
            <p:nvCxnSpPr>
              <p:cNvPr id="1798" name="Google Shape;1798;p8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799" name="Google Shape;1799;p8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1800" name="Google Shape;1800;p83"/>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1" name="Google Shape;1801;p83"/>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2" name="Google Shape;1802;p83"/>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3" name="Google Shape;1803;p83"/>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4" name="Google Shape;1804;p83"/>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5" name="Google Shape;1805;p83"/>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6" name="Google Shape;1806;p83"/>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7" name="Google Shape;1807;p83"/>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8" name="Google Shape;1808;p83"/>
          <p:cNvSpPr/>
          <p:nvPr>
            <p:ph idx="9" type="pic"/>
          </p:nvPr>
        </p:nvSpPr>
        <p:spPr>
          <a:xfrm>
            <a:off x="4016737" y="2063533"/>
            <a:ext cx="4111625" cy="380365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56"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5.xml"/><Relationship Id="rId42" Type="http://schemas.openxmlformats.org/officeDocument/2006/relationships/slideLayout" Target="../slideLayouts/slideLayout97.xml"/><Relationship Id="rId41" Type="http://schemas.openxmlformats.org/officeDocument/2006/relationships/slideLayout" Target="../slideLayouts/slideLayout96.xml"/><Relationship Id="rId44" Type="http://schemas.openxmlformats.org/officeDocument/2006/relationships/slideLayout" Target="../slideLayouts/slideLayout99.xml"/><Relationship Id="rId43" Type="http://schemas.openxmlformats.org/officeDocument/2006/relationships/slideLayout" Target="../slideLayouts/slideLayout98.xml"/><Relationship Id="rId46" Type="http://schemas.openxmlformats.org/officeDocument/2006/relationships/slideLayout" Target="../slideLayouts/slideLayout101.xml"/><Relationship Id="rId45" Type="http://schemas.openxmlformats.org/officeDocument/2006/relationships/slideLayout" Target="../slideLayouts/slideLayout100.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48" Type="http://schemas.openxmlformats.org/officeDocument/2006/relationships/slideLayout" Target="../slideLayouts/slideLayout103.xml"/><Relationship Id="rId47" Type="http://schemas.openxmlformats.org/officeDocument/2006/relationships/slideLayout" Target="../slideLayouts/slideLayout102.xml"/><Relationship Id="rId49" Type="http://schemas.openxmlformats.org/officeDocument/2006/relationships/slideLayout" Target="../slideLayouts/slideLayout104.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31" Type="http://schemas.openxmlformats.org/officeDocument/2006/relationships/slideLayout" Target="../slideLayouts/slideLayout86.xml"/><Relationship Id="rId30" Type="http://schemas.openxmlformats.org/officeDocument/2006/relationships/slideLayout" Target="../slideLayouts/slideLayout85.xml"/><Relationship Id="rId33" Type="http://schemas.openxmlformats.org/officeDocument/2006/relationships/slideLayout" Target="../slideLayouts/slideLayout88.xml"/><Relationship Id="rId32" Type="http://schemas.openxmlformats.org/officeDocument/2006/relationships/slideLayout" Target="../slideLayouts/slideLayout87.xml"/><Relationship Id="rId35" Type="http://schemas.openxmlformats.org/officeDocument/2006/relationships/slideLayout" Target="../slideLayouts/slideLayout90.xml"/><Relationship Id="rId34" Type="http://schemas.openxmlformats.org/officeDocument/2006/relationships/slideLayout" Target="../slideLayouts/slideLayout89.xml"/><Relationship Id="rId37" Type="http://schemas.openxmlformats.org/officeDocument/2006/relationships/slideLayout" Target="../slideLayouts/slideLayout92.xml"/><Relationship Id="rId36" Type="http://schemas.openxmlformats.org/officeDocument/2006/relationships/slideLayout" Target="../slideLayouts/slideLayout91.xml"/><Relationship Id="rId39" Type="http://schemas.openxmlformats.org/officeDocument/2006/relationships/slideLayout" Target="../slideLayouts/slideLayout94.xml"/><Relationship Id="rId38" Type="http://schemas.openxmlformats.org/officeDocument/2006/relationships/slideLayout" Target="../slideLayouts/slideLayout93.xml"/><Relationship Id="rId20" Type="http://schemas.openxmlformats.org/officeDocument/2006/relationships/slideLayout" Target="../slideLayouts/slideLayout75.xml"/><Relationship Id="rId22" Type="http://schemas.openxmlformats.org/officeDocument/2006/relationships/slideLayout" Target="../slideLayouts/slideLayout77.xml"/><Relationship Id="rId21" Type="http://schemas.openxmlformats.org/officeDocument/2006/relationships/slideLayout" Target="../slideLayouts/slideLayout76.xml"/><Relationship Id="rId24" Type="http://schemas.openxmlformats.org/officeDocument/2006/relationships/slideLayout" Target="../slideLayouts/slideLayout79.xml"/><Relationship Id="rId23" Type="http://schemas.openxmlformats.org/officeDocument/2006/relationships/slideLayout" Target="../slideLayouts/slideLayout78.xml"/><Relationship Id="rId26" Type="http://schemas.openxmlformats.org/officeDocument/2006/relationships/slideLayout" Target="../slideLayouts/slideLayout81.xml"/><Relationship Id="rId25" Type="http://schemas.openxmlformats.org/officeDocument/2006/relationships/slideLayout" Target="../slideLayouts/slideLayout80.xml"/><Relationship Id="rId28" Type="http://schemas.openxmlformats.org/officeDocument/2006/relationships/slideLayout" Target="../slideLayouts/slideLayout83.xml"/><Relationship Id="rId27" Type="http://schemas.openxmlformats.org/officeDocument/2006/relationships/slideLayout" Target="../slideLayouts/slideLayout82.xml"/><Relationship Id="rId29" Type="http://schemas.openxmlformats.org/officeDocument/2006/relationships/slideLayout" Target="../slideLayouts/slideLayout84.xml"/><Relationship Id="rId51" Type="http://schemas.openxmlformats.org/officeDocument/2006/relationships/slideLayout" Target="../slideLayouts/slideLayout106.xml"/><Relationship Id="rId50" Type="http://schemas.openxmlformats.org/officeDocument/2006/relationships/slideLayout" Target="../slideLayouts/slideLayout105.xml"/><Relationship Id="rId53" Type="http://schemas.openxmlformats.org/officeDocument/2006/relationships/slideLayout" Target="../slideLayouts/slideLayout108.xml"/><Relationship Id="rId52" Type="http://schemas.openxmlformats.org/officeDocument/2006/relationships/slideLayout" Target="../slideLayouts/slideLayout107.xml"/><Relationship Id="rId11" Type="http://schemas.openxmlformats.org/officeDocument/2006/relationships/slideLayout" Target="../slideLayouts/slideLayout66.xml"/><Relationship Id="rId55" Type="http://schemas.openxmlformats.org/officeDocument/2006/relationships/slideLayout" Target="../slideLayouts/slideLayout110.xml"/><Relationship Id="rId10" Type="http://schemas.openxmlformats.org/officeDocument/2006/relationships/slideLayout" Target="../slideLayouts/slideLayout65.xml"/><Relationship Id="rId54" Type="http://schemas.openxmlformats.org/officeDocument/2006/relationships/slideLayout" Target="../slideLayouts/slideLayout109.xml"/><Relationship Id="rId13" Type="http://schemas.openxmlformats.org/officeDocument/2006/relationships/slideLayout" Target="../slideLayouts/slideLayout68.xml"/><Relationship Id="rId57" Type="http://schemas.openxmlformats.org/officeDocument/2006/relationships/theme" Target="../theme/theme5.xml"/><Relationship Id="rId12" Type="http://schemas.openxmlformats.org/officeDocument/2006/relationships/slideLayout" Target="../slideLayouts/slideLayout67.xml"/><Relationship Id="rId56" Type="http://schemas.openxmlformats.org/officeDocument/2006/relationships/slideLayout" Target="../slideLayouts/slideLayout111.xml"/><Relationship Id="rId15" Type="http://schemas.openxmlformats.org/officeDocument/2006/relationships/slideLayout" Target="../slideLayouts/slideLayout70.xml"/><Relationship Id="rId14" Type="http://schemas.openxmlformats.org/officeDocument/2006/relationships/slideLayout" Target="../slideLayouts/slideLayout69.xml"/><Relationship Id="rId17" Type="http://schemas.openxmlformats.org/officeDocument/2006/relationships/slideLayout" Target="../slideLayouts/slideLayout72.xml"/><Relationship Id="rId16" Type="http://schemas.openxmlformats.org/officeDocument/2006/relationships/slideLayout" Target="../slideLayouts/slideLayout71.xml"/><Relationship Id="rId19" Type="http://schemas.openxmlformats.org/officeDocument/2006/relationships/slideLayout" Target="../slideLayouts/slideLayout74.xml"/><Relationship Id="rId18" Type="http://schemas.openxmlformats.org/officeDocument/2006/relationships/slideLayout" Target="../slideLayouts/slideLayout73.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51.xml"/><Relationship Id="rId42" Type="http://schemas.openxmlformats.org/officeDocument/2006/relationships/slideLayout" Target="../slideLayouts/slideLayout153.xml"/><Relationship Id="rId41" Type="http://schemas.openxmlformats.org/officeDocument/2006/relationships/slideLayout" Target="../slideLayouts/slideLayout152.xml"/><Relationship Id="rId44" Type="http://schemas.openxmlformats.org/officeDocument/2006/relationships/slideLayout" Target="../slideLayouts/slideLayout155.xml"/><Relationship Id="rId43" Type="http://schemas.openxmlformats.org/officeDocument/2006/relationships/slideLayout" Target="../slideLayouts/slideLayout154.xml"/><Relationship Id="rId46" Type="http://schemas.openxmlformats.org/officeDocument/2006/relationships/slideLayout" Target="../slideLayouts/slideLayout157.xml"/><Relationship Id="rId45" Type="http://schemas.openxmlformats.org/officeDocument/2006/relationships/slideLayout" Target="../slideLayouts/slideLayout156.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48" Type="http://schemas.openxmlformats.org/officeDocument/2006/relationships/slideLayout" Target="../slideLayouts/slideLayout159.xml"/><Relationship Id="rId47" Type="http://schemas.openxmlformats.org/officeDocument/2006/relationships/slideLayout" Target="../slideLayouts/slideLayout158.xml"/><Relationship Id="rId49" Type="http://schemas.openxmlformats.org/officeDocument/2006/relationships/slideLayout" Target="../slideLayouts/slideLayout160.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31" Type="http://schemas.openxmlformats.org/officeDocument/2006/relationships/slideLayout" Target="../slideLayouts/slideLayout142.xml"/><Relationship Id="rId30" Type="http://schemas.openxmlformats.org/officeDocument/2006/relationships/slideLayout" Target="../slideLayouts/slideLayout141.xml"/><Relationship Id="rId33" Type="http://schemas.openxmlformats.org/officeDocument/2006/relationships/slideLayout" Target="../slideLayouts/slideLayout144.xml"/><Relationship Id="rId32" Type="http://schemas.openxmlformats.org/officeDocument/2006/relationships/slideLayout" Target="../slideLayouts/slideLayout143.xml"/><Relationship Id="rId35" Type="http://schemas.openxmlformats.org/officeDocument/2006/relationships/slideLayout" Target="../slideLayouts/slideLayout146.xml"/><Relationship Id="rId34" Type="http://schemas.openxmlformats.org/officeDocument/2006/relationships/slideLayout" Target="../slideLayouts/slideLayout145.xml"/><Relationship Id="rId37" Type="http://schemas.openxmlformats.org/officeDocument/2006/relationships/slideLayout" Target="../slideLayouts/slideLayout148.xml"/><Relationship Id="rId36" Type="http://schemas.openxmlformats.org/officeDocument/2006/relationships/slideLayout" Target="../slideLayouts/slideLayout147.xml"/><Relationship Id="rId39" Type="http://schemas.openxmlformats.org/officeDocument/2006/relationships/slideLayout" Target="../slideLayouts/slideLayout150.xml"/><Relationship Id="rId38" Type="http://schemas.openxmlformats.org/officeDocument/2006/relationships/slideLayout" Target="../slideLayouts/slideLayout149.xml"/><Relationship Id="rId20" Type="http://schemas.openxmlformats.org/officeDocument/2006/relationships/slideLayout" Target="../slideLayouts/slideLayout131.xml"/><Relationship Id="rId22" Type="http://schemas.openxmlformats.org/officeDocument/2006/relationships/slideLayout" Target="../slideLayouts/slideLayout133.xml"/><Relationship Id="rId21" Type="http://schemas.openxmlformats.org/officeDocument/2006/relationships/slideLayout" Target="../slideLayouts/slideLayout132.xml"/><Relationship Id="rId24" Type="http://schemas.openxmlformats.org/officeDocument/2006/relationships/slideLayout" Target="../slideLayouts/slideLayout135.xml"/><Relationship Id="rId23" Type="http://schemas.openxmlformats.org/officeDocument/2006/relationships/slideLayout" Target="../slideLayouts/slideLayout134.xml"/><Relationship Id="rId26" Type="http://schemas.openxmlformats.org/officeDocument/2006/relationships/slideLayout" Target="../slideLayouts/slideLayout137.xml"/><Relationship Id="rId25" Type="http://schemas.openxmlformats.org/officeDocument/2006/relationships/slideLayout" Target="../slideLayouts/slideLayout136.xml"/><Relationship Id="rId28" Type="http://schemas.openxmlformats.org/officeDocument/2006/relationships/slideLayout" Target="../slideLayouts/slideLayout139.xml"/><Relationship Id="rId27" Type="http://schemas.openxmlformats.org/officeDocument/2006/relationships/slideLayout" Target="../slideLayouts/slideLayout138.xml"/><Relationship Id="rId29" Type="http://schemas.openxmlformats.org/officeDocument/2006/relationships/slideLayout" Target="../slideLayouts/slideLayout140.xml"/><Relationship Id="rId51" Type="http://schemas.openxmlformats.org/officeDocument/2006/relationships/slideLayout" Target="../slideLayouts/slideLayout162.xml"/><Relationship Id="rId50" Type="http://schemas.openxmlformats.org/officeDocument/2006/relationships/slideLayout" Target="../slideLayouts/slideLayout161.xml"/><Relationship Id="rId53" Type="http://schemas.openxmlformats.org/officeDocument/2006/relationships/slideLayout" Target="../slideLayouts/slideLayout164.xml"/><Relationship Id="rId52" Type="http://schemas.openxmlformats.org/officeDocument/2006/relationships/slideLayout" Target="../slideLayouts/slideLayout163.xml"/><Relationship Id="rId11" Type="http://schemas.openxmlformats.org/officeDocument/2006/relationships/slideLayout" Target="../slideLayouts/slideLayout122.xml"/><Relationship Id="rId55" Type="http://schemas.openxmlformats.org/officeDocument/2006/relationships/slideLayout" Target="../slideLayouts/slideLayout166.xml"/><Relationship Id="rId10" Type="http://schemas.openxmlformats.org/officeDocument/2006/relationships/slideLayout" Target="../slideLayouts/slideLayout121.xml"/><Relationship Id="rId54" Type="http://schemas.openxmlformats.org/officeDocument/2006/relationships/slideLayout" Target="../slideLayouts/slideLayout165.xml"/><Relationship Id="rId13" Type="http://schemas.openxmlformats.org/officeDocument/2006/relationships/slideLayout" Target="../slideLayouts/slideLayout124.xml"/><Relationship Id="rId57" Type="http://schemas.openxmlformats.org/officeDocument/2006/relationships/slideLayout" Target="../slideLayouts/slideLayout168.xml"/><Relationship Id="rId12" Type="http://schemas.openxmlformats.org/officeDocument/2006/relationships/slideLayout" Target="../slideLayouts/slideLayout123.xml"/><Relationship Id="rId56" Type="http://schemas.openxmlformats.org/officeDocument/2006/relationships/slideLayout" Target="../slideLayouts/slideLayout167.xml"/><Relationship Id="rId15" Type="http://schemas.openxmlformats.org/officeDocument/2006/relationships/slideLayout" Target="../slideLayouts/slideLayout126.xml"/><Relationship Id="rId59" Type="http://schemas.openxmlformats.org/officeDocument/2006/relationships/theme" Target="../theme/theme1.xml"/><Relationship Id="rId14" Type="http://schemas.openxmlformats.org/officeDocument/2006/relationships/slideLayout" Target="../slideLayouts/slideLayout125.xml"/><Relationship Id="rId58" Type="http://schemas.openxmlformats.org/officeDocument/2006/relationships/slideLayout" Target="../slideLayouts/slideLayout169.xml"/><Relationship Id="rId17" Type="http://schemas.openxmlformats.org/officeDocument/2006/relationships/slideLayout" Target="../slideLayouts/slideLayout128.xml"/><Relationship Id="rId16" Type="http://schemas.openxmlformats.org/officeDocument/2006/relationships/slideLayout" Target="../slideLayouts/slideLayout127.xml"/><Relationship Id="rId19" Type="http://schemas.openxmlformats.org/officeDocument/2006/relationships/slideLayout" Target="../slideLayouts/slideLayout130.xml"/><Relationship Id="rId18" Type="http://schemas.openxmlformats.org/officeDocument/2006/relationships/slideLayout" Target="../slideLayouts/slideLayout129.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209.xml"/><Relationship Id="rId42" Type="http://schemas.openxmlformats.org/officeDocument/2006/relationships/slideLayout" Target="../slideLayouts/slideLayout211.xml"/><Relationship Id="rId41" Type="http://schemas.openxmlformats.org/officeDocument/2006/relationships/slideLayout" Target="../slideLayouts/slideLayout210.xml"/><Relationship Id="rId44" Type="http://schemas.openxmlformats.org/officeDocument/2006/relationships/slideLayout" Target="../slideLayouts/slideLayout213.xml"/><Relationship Id="rId43" Type="http://schemas.openxmlformats.org/officeDocument/2006/relationships/slideLayout" Target="../slideLayouts/slideLayout212.xml"/><Relationship Id="rId46" Type="http://schemas.openxmlformats.org/officeDocument/2006/relationships/slideLayout" Target="../slideLayouts/slideLayout215.xml"/><Relationship Id="rId45" Type="http://schemas.openxmlformats.org/officeDocument/2006/relationships/slideLayout" Target="../slideLayouts/slideLayout214.xml"/><Relationship Id="rId1" Type="http://schemas.openxmlformats.org/officeDocument/2006/relationships/slideLayout" Target="../slideLayouts/slideLayout170.xml"/><Relationship Id="rId2" Type="http://schemas.openxmlformats.org/officeDocument/2006/relationships/slideLayout" Target="../slideLayouts/slideLayout171.xml"/><Relationship Id="rId3" Type="http://schemas.openxmlformats.org/officeDocument/2006/relationships/slideLayout" Target="../slideLayouts/slideLayout172.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48" Type="http://schemas.openxmlformats.org/officeDocument/2006/relationships/slideLayout" Target="../slideLayouts/slideLayout217.xml"/><Relationship Id="rId47" Type="http://schemas.openxmlformats.org/officeDocument/2006/relationships/slideLayout" Target="../slideLayouts/slideLayout216.xml"/><Relationship Id="rId49" Type="http://schemas.openxmlformats.org/officeDocument/2006/relationships/slideLayout" Target="../slideLayouts/slideLayout218.xml"/><Relationship Id="rId5" Type="http://schemas.openxmlformats.org/officeDocument/2006/relationships/slideLayout" Target="../slideLayouts/slideLayout174.xml"/><Relationship Id="rId6" Type="http://schemas.openxmlformats.org/officeDocument/2006/relationships/slideLayout" Target="../slideLayouts/slideLayout175.xml"/><Relationship Id="rId7" Type="http://schemas.openxmlformats.org/officeDocument/2006/relationships/slideLayout" Target="../slideLayouts/slideLayout176.xml"/><Relationship Id="rId8" Type="http://schemas.openxmlformats.org/officeDocument/2006/relationships/slideLayout" Target="../slideLayouts/slideLayout177.xml"/><Relationship Id="rId31" Type="http://schemas.openxmlformats.org/officeDocument/2006/relationships/slideLayout" Target="../slideLayouts/slideLayout200.xml"/><Relationship Id="rId30" Type="http://schemas.openxmlformats.org/officeDocument/2006/relationships/slideLayout" Target="../slideLayouts/slideLayout199.xml"/><Relationship Id="rId33" Type="http://schemas.openxmlformats.org/officeDocument/2006/relationships/slideLayout" Target="../slideLayouts/slideLayout202.xml"/><Relationship Id="rId32" Type="http://schemas.openxmlformats.org/officeDocument/2006/relationships/slideLayout" Target="../slideLayouts/slideLayout201.xml"/><Relationship Id="rId35" Type="http://schemas.openxmlformats.org/officeDocument/2006/relationships/slideLayout" Target="../slideLayouts/slideLayout204.xml"/><Relationship Id="rId34" Type="http://schemas.openxmlformats.org/officeDocument/2006/relationships/slideLayout" Target="../slideLayouts/slideLayout203.xml"/><Relationship Id="rId37" Type="http://schemas.openxmlformats.org/officeDocument/2006/relationships/slideLayout" Target="../slideLayouts/slideLayout206.xml"/><Relationship Id="rId36" Type="http://schemas.openxmlformats.org/officeDocument/2006/relationships/slideLayout" Target="../slideLayouts/slideLayout205.xml"/><Relationship Id="rId39" Type="http://schemas.openxmlformats.org/officeDocument/2006/relationships/slideLayout" Target="../slideLayouts/slideLayout208.xml"/><Relationship Id="rId38" Type="http://schemas.openxmlformats.org/officeDocument/2006/relationships/slideLayout" Target="../slideLayouts/slideLayout207.xml"/><Relationship Id="rId62" Type="http://schemas.openxmlformats.org/officeDocument/2006/relationships/slideLayout" Target="../slideLayouts/slideLayout231.xml"/><Relationship Id="rId61" Type="http://schemas.openxmlformats.org/officeDocument/2006/relationships/slideLayout" Target="../slideLayouts/slideLayout230.xml"/><Relationship Id="rId20" Type="http://schemas.openxmlformats.org/officeDocument/2006/relationships/slideLayout" Target="../slideLayouts/slideLayout189.xml"/><Relationship Id="rId64" Type="http://schemas.openxmlformats.org/officeDocument/2006/relationships/slideLayout" Target="../slideLayouts/slideLayout233.xml"/><Relationship Id="rId63" Type="http://schemas.openxmlformats.org/officeDocument/2006/relationships/slideLayout" Target="../slideLayouts/slideLayout232.xml"/><Relationship Id="rId22" Type="http://schemas.openxmlformats.org/officeDocument/2006/relationships/slideLayout" Target="../slideLayouts/slideLayout191.xml"/><Relationship Id="rId21" Type="http://schemas.openxmlformats.org/officeDocument/2006/relationships/slideLayout" Target="../slideLayouts/slideLayout190.xml"/><Relationship Id="rId65" Type="http://schemas.openxmlformats.org/officeDocument/2006/relationships/theme" Target="../theme/theme4.xml"/><Relationship Id="rId24" Type="http://schemas.openxmlformats.org/officeDocument/2006/relationships/slideLayout" Target="../slideLayouts/slideLayout193.xml"/><Relationship Id="rId23" Type="http://schemas.openxmlformats.org/officeDocument/2006/relationships/slideLayout" Target="../slideLayouts/slideLayout192.xml"/><Relationship Id="rId60" Type="http://schemas.openxmlformats.org/officeDocument/2006/relationships/slideLayout" Target="../slideLayouts/slideLayout229.xml"/><Relationship Id="rId26" Type="http://schemas.openxmlformats.org/officeDocument/2006/relationships/slideLayout" Target="../slideLayouts/slideLayout195.xml"/><Relationship Id="rId25" Type="http://schemas.openxmlformats.org/officeDocument/2006/relationships/slideLayout" Target="../slideLayouts/slideLayout194.xml"/><Relationship Id="rId28" Type="http://schemas.openxmlformats.org/officeDocument/2006/relationships/slideLayout" Target="../slideLayouts/slideLayout197.xml"/><Relationship Id="rId27" Type="http://schemas.openxmlformats.org/officeDocument/2006/relationships/slideLayout" Target="../slideLayouts/slideLayout196.xml"/><Relationship Id="rId29" Type="http://schemas.openxmlformats.org/officeDocument/2006/relationships/slideLayout" Target="../slideLayouts/slideLayout198.xml"/><Relationship Id="rId51" Type="http://schemas.openxmlformats.org/officeDocument/2006/relationships/slideLayout" Target="../slideLayouts/slideLayout220.xml"/><Relationship Id="rId50" Type="http://schemas.openxmlformats.org/officeDocument/2006/relationships/slideLayout" Target="../slideLayouts/slideLayout219.xml"/><Relationship Id="rId53" Type="http://schemas.openxmlformats.org/officeDocument/2006/relationships/slideLayout" Target="../slideLayouts/slideLayout222.xml"/><Relationship Id="rId52" Type="http://schemas.openxmlformats.org/officeDocument/2006/relationships/slideLayout" Target="../slideLayouts/slideLayout221.xml"/><Relationship Id="rId11" Type="http://schemas.openxmlformats.org/officeDocument/2006/relationships/slideLayout" Target="../slideLayouts/slideLayout180.xml"/><Relationship Id="rId55" Type="http://schemas.openxmlformats.org/officeDocument/2006/relationships/slideLayout" Target="../slideLayouts/slideLayout224.xml"/><Relationship Id="rId10" Type="http://schemas.openxmlformats.org/officeDocument/2006/relationships/slideLayout" Target="../slideLayouts/slideLayout179.xml"/><Relationship Id="rId54" Type="http://schemas.openxmlformats.org/officeDocument/2006/relationships/slideLayout" Target="../slideLayouts/slideLayout223.xml"/><Relationship Id="rId13" Type="http://schemas.openxmlformats.org/officeDocument/2006/relationships/slideLayout" Target="../slideLayouts/slideLayout182.xml"/><Relationship Id="rId57" Type="http://schemas.openxmlformats.org/officeDocument/2006/relationships/slideLayout" Target="../slideLayouts/slideLayout226.xml"/><Relationship Id="rId12" Type="http://schemas.openxmlformats.org/officeDocument/2006/relationships/slideLayout" Target="../slideLayouts/slideLayout181.xml"/><Relationship Id="rId56" Type="http://schemas.openxmlformats.org/officeDocument/2006/relationships/slideLayout" Target="../slideLayouts/slideLayout225.xml"/><Relationship Id="rId15" Type="http://schemas.openxmlformats.org/officeDocument/2006/relationships/slideLayout" Target="../slideLayouts/slideLayout184.xml"/><Relationship Id="rId59" Type="http://schemas.openxmlformats.org/officeDocument/2006/relationships/slideLayout" Target="../slideLayouts/slideLayout228.xml"/><Relationship Id="rId14" Type="http://schemas.openxmlformats.org/officeDocument/2006/relationships/slideLayout" Target="../slideLayouts/slideLayout183.xml"/><Relationship Id="rId58" Type="http://schemas.openxmlformats.org/officeDocument/2006/relationships/slideLayout" Target="../slideLayouts/slideLayout227.xml"/><Relationship Id="rId17" Type="http://schemas.openxmlformats.org/officeDocument/2006/relationships/slideLayout" Target="../slideLayouts/slideLayout186.xml"/><Relationship Id="rId16" Type="http://schemas.openxmlformats.org/officeDocument/2006/relationships/slideLayout" Target="../slideLayouts/slideLayout185.xml"/><Relationship Id="rId19" Type="http://schemas.openxmlformats.org/officeDocument/2006/relationships/slideLayout" Target="../slideLayouts/slideLayout188.xml"/><Relationship Id="rId18" Type="http://schemas.openxmlformats.org/officeDocument/2006/relationships/slideLayout" Target="../slideLayouts/slideLayout18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6" name="Shape 1016"/>
        <p:cNvGrpSpPr/>
        <p:nvPr/>
      </p:nvGrpSpPr>
      <p:grpSpPr>
        <a:xfrm>
          <a:off x="0" y="0"/>
          <a:ext cx="0" cy="0"/>
          <a:chOff x="0" y="0"/>
          <a:chExt cx="0" cy="0"/>
        </a:xfrm>
      </p:grpSpPr>
      <p:sp>
        <p:nvSpPr>
          <p:cNvPr id="1017" name="Google Shape;1017;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18" name="Google Shape;1018;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 id="2147483758" r:id="rId54"/>
    <p:sldLayoutId id="2147483759" r:id="rId55"/>
    <p:sldLayoutId id="2147483760" r:id="rId5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1" name="Shape 2051"/>
        <p:cNvGrpSpPr/>
        <p:nvPr/>
      </p:nvGrpSpPr>
      <p:grpSpPr>
        <a:xfrm>
          <a:off x="0" y="0"/>
          <a:ext cx="0" cy="0"/>
          <a:chOff x="0" y="0"/>
          <a:chExt cx="0" cy="0"/>
        </a:xfrm>
      </p:grpSpPr>
      <p:sp>
        <p:nvSpPr>
          <p:cNvPr id="2052" name="Google Shape;2052;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53" name="Google Shape;2053;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 id="2147483792" r:id="rId31"/>
    <p:sldLayoutId id="2147483793" r:id="rId32"/>
    <p:sldLayoutId id="2147483794" r:id="rId33"/>
    <p:sldLayoutId id="2147483795" r:id="rId34"/>
    <p:sldLayoutId id="2147483796" r:id="rId35"/>
    <p:sldLayoutId id="2147483797" r:id="rId36"/>
    <p:sldLayoutId id="2147483798" r:id="rId37"/>
    <p:sldLayoutId id="2147483799" r:id="rId38"/>
    <p:sldLayoutId id="2147483800" r:id="rId39"/>
    <p:sldLayoutId id="2147483801" r:id="rId40"/>
    <p:sldLayoutId id="2147483802" r:id="rId41"/>
    <p:sldLayoutId id="2147483803" r:id="rId42"/>
    <p:sldLayoutId id="2147483804" r:id="rId43"/>
    <p:sldLayoutId id="2147483805" r:id="rId44"/>
    <p:sldLayoutId id="2147483806" r:id="rId45"/>
    <p:sldLayoutId id="2147483807" r:id="rId46"/>
    <p:sldLayoutId id="2147483808" r:id="rId47"/>
    <p:sldLayoutId id="2147483809" r:id="rId48"/>
    <p:sldLayoutId id="2147483810" r:id="rId49"/>
    <p:sldLayoutId id="2147483811" r:id="rId50"/>
    <p:sldLayoutId id="2147483812" r:id="rId51"/>
    <p:sldLayoutId id="2147483813" r:id="rId52"/>
    <p:sldLayoutId id="2147483814" r:id="rId53"/>
    <p:sldLayoutId id="2147483815" r:id="rId54"/>
    <p:sldLayoutId id="2147483816" r:id="rId55"/>
    <p:sldLayoutId id="2147483817" r:id="rId56"/>
    <p:sldLayoutId id="2147483818" r:id="rId57"/>
    <p:sldLayoutId id="2147483819" r:id="rId5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39" name="Shape 3139"/>
        <p:cNvGrpSpPr/>
        <p:nvPr/>
      </p:nvGrpSpPr>
      <p:grpSpPr>
        <a:xfrm>
          <a:off x="0" y="0"/>
          <a:ext cx="0" cy="0"/>
          <a:chOff x="0" y="0"/>
          <a:chExt cx="0" cy="0"/>
        </a:xfrm>
      </p:grpSpPr>
      <p:sp>
        <p:nvSpPr>
          <p:cNvPr id="3140" name="Google Shape;3140;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41" name="Google Shape;3141;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 id="2147483837" r:id="rId17"/>
    <p:sldLayoutId id="2147483838" r:id="rId18"/>
    <p:sldLayoutId id="2147483839" r:id="rId19"/>
    <p:sldLayoutId id="2147483840" r:id="rId20"/>
    <p:sldLayoutId id="2147483841" r:id="rId21"/>
    <p:sldLayoutId id="2147483842" r:id="rId22"/>
    <p:sldLayoutId id="2147483843"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28.png"/><Relationship Id="rId5"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45.png"/><Relationship Id="rId5" Type="http://schemas.openxmlformats.org/officeDocument/2006/relationships/image" Target="../media/image29.png"/><Relationship Id="rId6"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32.png"/><Relationship Id="rId5" Type="http://schemas.openxmlformats.org/officeDocument/2006/relationships/image" Target="../media/image46.png"/><Relationship Id="rId6" Type="http://schemas.openxmlformats.org/officeDocument/2006/relationships/image" Target="../media/image37.png"/><Relationship Id="rId7" Type="http://schemas.openxmlformats.org/officeDocument/2006/relationships/image" Target="../media/image50.png"/><Relationship Id="rId8" Type="http://schemas.openxmlformats.org/officeDocument/2006/relationships/hyperlink" Target="https://acc-15624.ispring.com/app/preview/32e6807e-bd2f-11ef-ab4c-1ab533d8727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0.xml"/><Relationship Id="rId3" Type="http://schemas.openxmlformats.org/officeDocument/2006/relationships/image" Target="../media/image5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22.xml"/><Relationship Id="rId3" Type="http://schemas.openxmlformats.org/officeDocument/2006/relationships/image" Target="../media/image51.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24.xml"/><Relationship Id="rId3" Type="http://schemas.openxmlformats.org/officeDocument/2006/relationships/image" Target="../media/image5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5.xml"/><Relationship Id="rId3" Type="http://schemas.openxmlformats.org/officeDocument/2006/relationships/image" Target="../media/image5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notesSlide" Target="../notesSlides/notesSlide26.xml"/><Relationship Id="rId3" Type="http://schemas.openxmlformats.org/officeDocument/2006/relationships/hyperlink" Target="https://www.facebook.com/wadhwanifoundation" TargetMode="External"/><Relationship Id="rId4" Type="http://schemas.openxmlformats.org/officeDocument/2006/relationships/image" Target="../media/image8.png"/><Relationship Id="rId9"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6" Type="http://schemas.openxmlformats.org/officeDocument/2006/relationships/image" Target="../media/image7.png"/><Relationship Id="rId7" Type="http://schemas.openxmlformats.org/officeDocument/2006/relationships/hyperlink" Target="https://www.instagram.com/wadhwanifoundation/" TargetMode="External"/><Relationship Id="rId8" Type="http://schemas.openxmlformats.org/officeDocument/2006/relationships/image" Target="../media/image11.png"/><Relationship Id="rId11" Type="http://schemas.openxmlformats.org/officeDocument/2006/relationships/hyperlink" Target="https://twitter.com/WadhwaniF" TargetMode="External"/><Relationship Id="rId10" Type="http://schemas.openxmlformats.org/officeDocument/2006/relationships/image" Target="../media/image9.png"/><Relationship Id="rId13" Type="http://schemas.openxmlformats.org/officeDocument/2006/relationships/hyperlink" Target="http://wadhwanifoundation.org/" TargetMode="External"/><Relationship Id="rId12" Type="http://schemas.openxmlformats.org/officeDocument/2006/relationships/image" Target="../media/image12.png"/><Relationship Id="rId15" Type="http://schemas.openxmlformats.org/officeDocument/2006/relationships/image" Target="../media/image40.png"/><Relationship Id="rId14" Type="http://schemas.openxmlformats.org/officeDocument/2006/relationships/image" Target="../media/image10.png"/><Relationship Id="rId17" Type="http://schemas.openxmlformats.org/officeDocument/2006/relationships/image" Target="../media/image38.png"/><Relationship Id="rId16"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7.xml"/><Relationship Id="rId3" Type="http://schemas.openxmlformats.org/officeDocument/2006/relationships/image" Target="../media/image35.png"/><Relationship Id="rId4" Type="http://schemas.openxmlformats.org/officeDocument/2006/relationships/image" Target="../media/image48.png"/><Relationship Id="rId5" Type="http://schemas.openxmlformats.org/officeDocument/2006/relationships/image" Target="../media/image36.png"/><Relationship Id="rId6"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8.xml"/><Relationship Id="rId3" Type="http://schemas.openxmlformats.org/officeDocument/2006/relationships/image" Target="../media/image54.jp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notesSlide" Target="../notesSlides/notesSlide29.xml"/><Relationship Id="rId3" Type="http://schemas.openxmlformats.org/officeDocument/2006/relationships/image" Target="../media/image43.jpg"/><Relationship Id="rId4" Type="http://schemas.openxmlformats.org/officeDocument/2006/relationships/hyperlink" Target="https://www.facebook.com/wadhwanifoundation" TargetMode="External"/><Relationship Id="rId9"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hyperlink" Target="https://www.youtube.com/user/wadhwanif" TargetMode="External"/><Relationship Id="rId7" Type="http://schemas.openxmlformats.org/officeDocument/2006/relationships/image" Target="../media/image7.png"/><Relationship Id="rId8" Type="http://schemas.openxmlformats.org/officeDocument/2006/relationships/hyperlink" Target="https://www.instagram.com/wadhwanifoundation/" TargetMode="External"/><Relationship Id="rId11" Type="http://schemas.openxmlformats.org/officeDocument/2006/relationships/image" Target="../media/image9.png"/><Relationship Id="rId10" Type="http://schemas.openxmlformats.org/officeDocument/2006/relationships/hyperlink" Target="https://www.linkedin.com/company/wadhwanifoundation/" TargetMode="External"/><Relationship Id="rId13" Type="http://schemas.openxmlformats.org/officeDocument/2006/relationships/image" Target="../media/image12.png"/><Relationship Id="rId12" Type="http://schemas.openxmlformats.org/officeDocument/2006/relationships/hyperlink" Target="https://twitter.com/WadhwaniF" TargetMode="External"/><Relationship Id="rId15" Type="http://schemas.openxmlformats.org/officeDocument/2006/relationships/image" Target="../media/image10.png"/><Relationship Id="rId14" Type="http://schemas.openxmlformats.org/officeDocument/2006/relationships/hyperlink" Target="http://wadhwanifoundation.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1.xml"/><Relationship Id="rId2" Type="http://schemas.openxmlformats.org/officeDocument/2006/relationships/notesSlide" Target="../notesSlides/notesSlide30.xml"/><Relationship Id="rId3" Type="http://schemas.openxmlformats.org/officeDocument/2006/relationships/hyperlink" Target="mailto:legal@wadhwanifoundation.orgwit" TargetMode="External"/><Relationship Id="rId4" Type="http://schemas.openxmlformats.org/officeDocument/2006/relationships/hyperlink" Target="mailto:legal@wadhwanifoundation.orgw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6.xml"/><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22.png"/><Relationship Id="rId6"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9.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2" name="Shape 4282"/>
        <p:cNvGrpSpPr/>
        <p:nvPr/>
      </p:nvGrpSpPr>
      <p:grpSpPr>
        <a:xfrm>
          <a:off x="0" y="0"/>
          <a:ext cx="0" cy="0"/>
          <a:chOff x="0" y="0"/>
          <a:chExt cx="0" cy="0"/>
        </a:xfrm>
      </p:grpSpPr>
      <p:grpSp>
        <p:nvGrpSpPr>
          <p:cNvPr id="4283" name="Google Shape;4283;p1"/>
          <p:cNvGrpSpPr/>
          <p:nvPr/>
        </p:nvGrpSpPr>
        <p:grpSpPr>
          <a:xfrm>
            <a:off x="3920514" y="0"/>
            <a:ext cx="10056447" cy="6858000"/>
            <a:chOff x="2264218" y="0"/>
            <a:chExt cx="10056447" cy="6858000"/>
          </a:xfrm>
        </p:grpSpPr>
        <p:pic>
          <p:nvPicPr>
            <p:cNvPr descr="A group of people in a meeting&#10;&#10;Description automatically generated" id="4284" name="Google Shape;4284;p1"/>
            <p:cNvPicPr preferRelativeResize="0"/>
            <p:nvPr/>
          </p:nvPicPr>
          <p:blipFill rotWithShape="1">
            <a:blip r:embed="rId3">
              <a:alphaModFix/>
            </a:blip>
            <a:srcRect b="0" l="0" r="0" t="0"/>
            <a:stretch/>
          </p:blipFill>
          <p:spPr>
            <a:xfrm>
              <a:off x="2264218" y="0"/>
              <a:ext cx="10056447" cy="6858000"/>
            </a:xfrm>
            <a:custGeom>
              <a:rect b="b" l="l" r="r" t="t"/>
              <a:pathLst>
                <a:path extrusionOk="0" h="6858000" w="10056447">
                  <a:moveTo>
                    <a:pt x="0" y="0"/>
                  </a:moveTo>
                  <a:lnTo>
                    <a:pt x="5599249" y="0"/>
                  </a:lnTo>
                  <a:lnTo>
                    <a:pt x="6983587" y="5606465"/>
                  </a:lnTo>
                  <a:lnTo>
                    <a:pt x="9839715" y="0"/>
                  </a:lnTo>
                  <a:lnTo>
                    <a:pt x="10015542" y="0"/>
                  </a:lnTo>
                  <a:lnTo>
                    <a:pt x="10056447" y="80616"/>
                  </a:lnTo>
                  <a:lnTo>
                    <a:pt x="10056447" y="6858000"/>
                  </a:lnTo>
                  <a:lnTo>
                    <a:pt x="4384226" y="6858000"/>
                  </a:lnTo>
                  <a:close/>
                </a:path>
              </a:pathLst>
            </a:custGeom>
            <a:noFill/>
            <a:ln>
              <a:noFill/>
            </a:ln>
          </p:spPr>
        </p:pic>
        <p:pic>
          <p:nvPicPr>
            <p:cNvPr descr="A group of people sitting in chairs&#10;&#10;Description automatically generated" id="4285" name="Google Shape;4285;p1"/>
            <p:cNvPicPr preferRelativeResize="0"/>
            <p:nvPr/>
          </p:nvPicPr>
          <p:blipFill rotWithShape="1">
            <a:blip r:embed="rId4">
              <a:alphaModFix/>
            </a:blip>
            <a:srcRect b="0" l="0" r="0" t="0"/>
            <a:stretch/>
          </p:blipFill>
          <p:spPr>
            <a:xfrm>
              <a:off x="6946900" y="0"/>
              <a:ext cx="5373764" cy="6858000"/>
            </a:xfrm>
            <a:prstGeom prst="rect">
              <a:avLst/>
            </a:prstGeom>
            <a:noFill/>
            <a:ln>
              <a:noFill/>
            </a:ln>
          </p:spPr>
        </p:pic>
      </p:grpSp>
      <p:sp>
        <p:nvSpPr>
          <p:cNvPr id="4286" name="Google Shape;4286;p1"/>
          <p:cNvSpPr txBox="1"/>
          <p:nvPr>
            <p:ph idx="1" type="body"/>
          </p:nvPr>
        </p:nvSpPr>
        <p:spPr>
          <a:xfrm>
            <a:off x="360858" y="5190564"/>
            <a:ext cx="5302250" cy="70468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600"/>
              <a:buNone/>
            </a:pPr>
            <a:r>
              <a:rPr b="0" lang="en-US" sz="1600"/>
              <a:t>Modul 8: Strategi Pemasaran &amp; Penjualan</a:t>
            </a:r>
            <a:endParaRPr b="0" sz="1600"/>
          </a:p>
        </p:txBody>
      </p:sp>
      <p:sp>
        <p:nvSpPr>
          <p:cNvPr id="4287" name="Google Shape;4287;p1"/>
          <p:cNvSpPr txBox="1"/>
          <p:nvPr>
            <p:ph idx="2" type="body"/>
          </p:nvPr>
        </p:nvSpPr>
        <p:spPr>
          <a:xfrm>
            <a:off x="360858" y="4644827"/>
            <a:ext cx="5302250" cy="5842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b="1" lang="en-US" sz="2400">
                <a:latin typeface="Arial"/>
                <a:ea typeface="Arial"/>
                <a:cs typeface="Arial"/>
                <a:sym typeface="Arial"/>
              </a:rPr>
              <a:t>Pelajaran 8.3: Petakan Proses Penjualan</a:t>
            </a:r>
            <a:endParaRPr b="1" sz="24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2" name="Shape 4672"/>
        <p:cNvGrpSpPr/>
        <p:nvPr/>
      </p:nvGrpSpPr>
      <p:grpSpPr>
        <a:xfrm>
          <a:off x="0" y="0"/>
          <a:ext cx="0" cy="0"/>
          <a:chOff x="0" y="0"/>
          <a:chExt cx="0" cy="0"/>
        </a:xfrm>
      </p:grpSpPr>
      <p:grpSp>
        <p:nvGrpSpPr>
          <p:cNvPr id="4673" name="Google Shape;4673;p10"/>
          <p:cNvGrpSpPr/>
          <p:nvPr/>
        </p:nvGrpSpPr>
        <p:grpSpPr>
          <a:xfrm>
            <a:off x="6615605" y="283449"/>
            <a:ext cx="3220753" cy="3220753"/>
            <a:chOff x="6615605" y="283449"/>
            <a:chExt cx="3220753" cy="3220753"/>
          </a:xfrm>
        </p:grpSpPr>
        <p:grpSp>
          <p:nvGrpSpPr>
            <p:cNvPr id="4674" name="Google Shape;4674;p10"/>
            <p:cNvGrpSpPr/>
            <p:nvPr/>
          </p:nvGrpSpPr>
          <p:grpSpPr>
            <a:xfrm>
              <a:off x="6615605" y="283449"/>
              <a:ext cx="3220753" cy="3220753"/>
              <a:chOff x="4751220" y="-1407341"/>
              <a:chExt cx="5536427" cy="5536427"/>
            </a:xfrm>
          </p:grpSpPr>
          <p:sp>
            <p:nvSpPr>
              <p:cNvPr id="4675" name="Google Shape;4675;p10"/>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76" name="Google Shape;4676;p10"/>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77" name="Google Shape;4677;p10"/>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78" name="Google Shape;4678;p1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Whole pizza with solid fill" id="4679" name="Google Shape;4679;p10"/>
            <p:cNvPicPr preferRelativeResize="0"/>
            <p:nvPr/>
          </p:nvPicPr>
          <p:blipFill rotWithShape="1">
            <a:blip r:embed="rId3">
              <a:alphaModFix/>
            </a:blip>
            <a:srcRect b="0" l="0" r="0" t="0"/>
            <a:stretch/>
          </p:blipFill>
          <p:spPr>
            <a:xfrm>
              <a:off x="7911186" y="1523667"/>
              <a:ext cx="703662" cy="703662"/>
            </a:xfrm>
            <a:prstGeom prst="rect">
              <a:avLst/>
            </a:prstGeom>
            <a:noFill/>
            <a:ln>
              <a:noFill/>
            </a:ln>
          </p:spPr>
        </p:pic>
      </p:grpSp>
      <p:grpSp>
        <p:nvGrpSpPr>
          <p:cNvPr id="4680" name="Google Shape;4680;p10"/>
          <p:cNvGrpSpPr/>
          <p:nvPr/>
        </p:nvGrpSpPr>
        <p:grpSpPr>
          <a:xfrm>
            <a:off x="1572541" y="1671635"/>
            <a:ext cx="4878076" cy="4878073"/>
            <a:chOff x="1572541" y="1671635"/>
            <a:chExt cx="4878076" cy="4878073"/>
          </a:xfrm>
        </p:grpSpPr>
        <p:grpSp>
          <p:nvGrpSpPr>
            <p:cNvPr id="4681" name="Google Shape;4681;p10"/>
            <p:cNvGrpSpPr/>
            <p:nvPr/>
          </p:nvGrpSpPr>
          <p:grpSpPr>
            <a:xfrm>
              <a:off x="1572541" y="1671635"/>
              <a:ext cx="4878076" cy="4878073"/>
              <a:chOff x="2558536" y="1849120"/>
              <a:chExt cx="4510410" cy="4510408"/>
            </a:xfrm>
          </p:grpSpPr>
          <p:sp>
            <p:nvSpPr>
              <p:cNvPr id="4682" name="Google Shape;4682;p10"/>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83" name="Google Shape;4683;p10"/>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84" name="Google Shape;4684;p10"/>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85" name="Google Shape;4685;p1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Target Audience with solid fill" id="4686" name="Google Shape;4686;p10"/>
            <p:cNvPicPr preferRelativeResize="0"/>
            <p:nvPr/>
          </p:nvPicPr>
          <p:blipFill rotWithShape="1">
            <a:blip r:embed="rId4">
              <a:alphaModFix/>
            </a:blip>
            <a:srcRect b="0" l="0" r="0" t="0"/>
            <a:stretch/>
          </p:blipFill>
          <p:spPr>
            <a:xfrm>
              <a:off x="3435403" y="3556816"/>
              <a:ext cx="1152348" cy="1152348"/>
            </a:xfrm>
            <a:prstGeom prst="rect">
              <a:avLst/>
            </a:prstGeom>
            <a:noFill/>
            <a:ln>
              <a:noFill/>
            </a:ln>
          </p:spPr>
        </p:pic>
      </p:grpSp>
      <p:grpSp>
        <p:nvGrpSpPr>
          <p:cNvPr id="4687" name="Google Shape;4687;p10"/>
          <p:cNvGrpSpPr/>
          <p:nvPr/>
        </p:nvGrpSpPr>
        <p:grpSpPr>
          <a:xfrm>
            <a:off x="5087547" y="2750190"/>
            <a:ext cx="3871013" cy="3871011"/>
            <a:chOff x="5087547" y="2750190"/>
            <a:chExt cx="3871013" cy="3871011"/>
          </a:xfrm>
        </p:grpSpPr>
        <p:grpSp>
          <p:nvGrpSpPr>
            <p:cNvPr id="4688" name="Google Shape;4688;p10"/>
            <p:cNvGrpSpPr/>
            <p:nvPr/>
          </p:nvGrpSpPr>
          <p:grpSpPr>
            <a:xfrm>
              <a:off x="5087547" y="2750190"/>
              <a:ext cx="3871013" cy="3871011"/>
              <a:chOff x="6995829" y="1763061"/>
              <a:chExt cx="6939934" cy="6939932"/>
            </a:xfrm>
          </p:grpSpPr>
          <p:sp>
            <p:nvSpPr>
              <p:cNvPr id="4689" name="Google Shape;4689;p1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90" name="Google Shape;4690;p1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91" name="Google Shape;4691;p1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692" name="Google Shape;4692;p10"/>
              <p:cNvSpPr/>
              <p:nvPr/>
            </p:nvSpPr>
            <p:spPr>
              <a:xfrm>
                <a:off x="9180642" y="3947873"/>
                <a:ext cx="2570307" cy="2570306"/>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Call center with solid fill" id="4693" name="Google Shape;4693;p10"/>
            <p:cNvPicPr preferRelativeResize="0"/>
            <p:nvPr/>
          </p:nvPicPr>
          <p:blipFill rotWithShape="1">
            <a:blip r:embed="rId5">
              <a:alphaModFix/>
            </a:blip>
            <a:srcRect b="0" l="0" r="0" t="0"/>
            <a:stretch/>
          </p:blipFill>
          <p:spPr>
            <a:xfrm>
              <a:off x="6603167" y="4264665"/>
              <a:ext cx="820595" cy="820595"/>
            </a:xfrm>
            <a:prstGeom prst="rect">
              <a:avLst/>
            </a:prstGeom>
            <a:noFill/>
            <a:ln>
              <a:noFill/>
            </a:ln>
          </p:spPr>
        </p:pic>
      </p:grpSp>
      <p:sp>
        <p:nvSpPr>
          <p:cNvPr id="4694" name="Google Shape;4694;p10"/>
          <p:cNvSpPr txBox="1"/>
          <p:nvPr/>
        </p:nvSpPr>
        <p:spPr>
          <a:xfrm>
            <a:off x="381384" y="3548065"/>
            <a:ext cx="234902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Barlow SemiBold"/>
                <a:ea typeface="Barlow SemiBold"/>
                <a:cs typeface="Barlow SemiBold"/>
                <a:sym typeface="Barlow SemiBold"/>
              </a:rPr>
              <a:t>PROSES PENJUALAN</a:t>
            </a:r>
            <a:endParaRPr b="1" sz="1800">
              <a:solidFill>
                <a:schemeClr val="dk1"/>
              </a:solidFill>
              <a:latin typeface="Barlow SemiBold"/>
              <a:ea typeface="Barlow SemiBold"/>
              <a:cs typeface="Barlow SemiBold"/>
              <a:sym typeface="Barlow SemiBold"/>
            </a:endParaRPr>
          </a:p>
        </p:txBody>
      </p:sp>
      <p:sp>
        <p:nvSpPr>
          <p:cNvPr id="4695" name="Google Shape;4695;p10"/>
          <p:cNvSpPr txBox="1"/>
          <p:nvPr/>
        </p:nvSpPr>
        <p:spPr>
          <a:xfrm>
            <a:off x="381384" y="4275280"/>
            <a:ext cx="2224274"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121512"/>
                </a:solidFill>
                <a:latin typeface="Open Sans"/>
                <a:ea typeface="Open Sans"/>
                <a:cs typeface="Open Sans"/>
                <a:sym typeface="Open Sans"/>
              </a:rPr>
              <a:t>Serangkaian langkah yang melibatkan identifikasi, pelibatan, dan konversi prospek menjadi pelanggan untuk mencapai tujuan bisnis.</a:t>
            </a:r>
            <a:endParaRPr b="1" sz="1400">
              <a:solidFill>
                <a:schemeClr val="dk1"/>
              </a:solidFill>
              <a:latin typeface="Open Sans"/>
              <a:ea typeface="Open Sans"/>
              <a:cs typeface="Open Sans"/>
              <a:sym typeface="Open Sans"/>
            </a:endParaRPr>
          </a:p>
        </p:txBody>
      </p:sp>
      <p:sp>
        <p:nvSpPr>
          <p:cNvPr id="4696" name="Google Shape;4696;p10"/>
          <p:cNvSpPr txBox="1"/>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Konsep Inti dalam Pelajaran ini</a:t>
            </a:r>
            <a:endParaRPr b="1" sz="3200">
              <a:solidFill>
                <a:schemeClr val="dk2"/>
              </a:solidFill>
              <a:latin typeface="Barlow"/>
              <a:ea typeface="Barlow"/>
              <a:cs typeface="Barlow"/>
              <a:sym typeface="Barlow"/>
            </a:endParaRPr>
          </a:p>
        </p:txBody>
      </p:sp>
      <p:grpSp>
        <p:nvGrpSpPr>
          <p:cNvPr id="4697" name="Google Shape;4697;p10"/>
          <p:cNvGrpSpPr/>
          <p:nvPr/>
        </p:nvGrpSpPr>
        <p:grpSpPr>
          <a:xfrm>
            <a:off x="487397" y="4066315"/>
            <a:ext cx="2657449" cy="0"/>
            <a:chOff x="487397" y="4066315"/>
            <a:chExt cx="2657449" cy="0"/>
          </a:xfrm>
        </p:grpSpPr>
        <p:cxnSp>
          <p:nvCxnSpPr>
            <p:cNvPr id="4698" name="Google Shape;4698;p10"/>
            <p:cNvCxnSpPr/>
            <p:nvPr/>
          </p:nvCxnSpPr>
          <p:spPr>
            <a:xfrm>
              <a:off x="487397" y="4066315"/>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4699" name="Google Shape;4699;p10"/>
            <p:cNvCxnSpPr/>
            <p:nvPr/>
          </p:nvCxnSpPr>
          <p:spPr>
            <a:xfrm>
              <a:off x="991419" y="4066315"/>
              <a:ext cx="2153427" cy="0"/>
            </a:xfrm>
            <a:prstGeom prst="straightConnector1">
              <a:avLst/>
            </a:prstGeom>
            <a:noFill/>
            <a:ln cap="flat" cmpd="sng" w="12700">
              <a:solidFill>
                <a:schemeClr val="dk2"/>
              </a:solidFill>
              <a:prstDash val="solid"/>
              <a:miter lim="800000"/>
              <a:headEnd len="sm" w="sm" type="none"/>
              <a:tailEnd len="sm" w="sm" type="none"/>
            </a:ln>
          </p:spPr>
        </p:cxnSp>
      </p:grpSp>
      <p:sp>
        <p:nvSpPr>
          <p:cNvPr id="4700" name="Google Shape;4700;p10"/>
          <p:cNvSpPr txBox="1"/>
          <p:nvPr/>
        </p:nvSpPr>
        <p:spPr>
          <a:xfrm>
            <a:off x="8890504" y="5323234"/>
            <a:ext cx="2309950" cy="73866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Open Sans"/>
                <a:ea typeface="Open Sans"/>
                <a:cs typeface="Open Sans"/>
                <a:sym typeface="Open Sans"/>
              </a:rPr>
              <a:t>Pesan ringkas &amp; persuasif tentang penawaran</a:t>
            </a:r>
            <a:endParaRPr b="0" sz="1400" cap="none">
              <a:solidFill>
                <a:schemeClr val="dk1"/>
              </a:solidFill>
              <a:latin typeface="Open Sans"/>
              <a:ea typeface="Open Sans"/>
              <a:cs typeface="Open Sans"/>
              <a:sym typeface="Open Sans"/>
            </a:endParaRPr>
          </a:p>
        </p:txBody>
      </p:sp>
      <p:grpSp>
        <p:nvGrpSpPr>
          <p:cNvPr id="4701" name="Google Shape;4701;p10"/>
          <p:cNvGrpSpPr/>
          <p:nvPr/>
        </p:nvGrpSpPr>
        <p:grpSpPr>
          <a:xfrm>
            <a:off x="7304855" y="4364792"/>
            <a:ext cx="4135594" cy="749477"/>
            <a:chOff x="7304855" y="4364792"/>
            <a:chExt cx="4135594" cy="749477"/>
          </a:xfrm>
        </p:grpSpPr>
        <p:sp>
          <p:nvSpPr>
            <p:cNvPr id="4702" name="Google Shape;4702;p10"/>
            <p:cNvSpPr txBox="1"/>
            <p:nvPr/>
          </p:nvSpPr>
          <p:spPr>
            <a:xfrm>
              <a:off x="8731098" y="4364792"/>
              <a:ext cx="2709351"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PROMOSI PENJUALAN YANG MENARIK</a:t>
              </a:r>
              <a:endParaRPr b="1" sz="1800">
                <a:solidFill>
                  <a:schemeClr val="dk1"/>
                </a:solidFill>
                <a:latin typeface="Barlow SemiBold"/>
                <a:ea typeface="Barlow SemiBold"/>
                <a:cs typeface="Barlow SemiBold"/>
                <a:sym typeface="Barlow SemiBold"/>
              </a:endParaRPr>
            </a:p>
          </p:txBody>
        </p:sp>
        <p:grpSp>
          <p:nvGrpSpPr>
            <p:cNvPr id="4703" name="Google Shape;4703;p10"/>
            <p:cNvGrpSpPr/>
            <p:nvPr/>
          </p:nvGrpSpPr>
          <p:grpSpPr>
            <a:xfrm>
              <a:off x="7304855" y="5114269"/>
              <a:ext cx="3667860" cy="0"/>
              <a:chOff x="7304855" y="5114269"/>
              <a:chExt cx="3667860" cy="0"/>
            </a:xfrm>
          </p:grpSpPr>
          <p:cxnSp>
            <p:nvCxnSpPr>
              <p:cNvPr id="4704" name="Google Shape;4704;p10"/>
              <p:cNvCxnSpPr/>
              <p:nvPr/>
            </p:nvCxnSpPr>
            <p:spPr>
              <a:xfrm>
                <a:off x="10453653" y="5114269"/>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4705" name="Google Shape;4705;p10"/>
              <p:cNvCxnSpPr/>
              <p:nvPr/>
            </p:nvCxnSpPr>
            <p:spPr>
              <a:xfrm>
                <a:off x="7304855" y="5114269"/>
                <a:ext cx="3662345" cy="0"/>
              </a:xfrm>
              <a:prstGeom prst="straightConnector1">
                <a:avLst/>
              </a:prstGeom>
              <a:noFill/>
              <a:ln cap="flat" cmpd="sng" w="12700">
                <a:solidFill>
                  <a:schemeClr val="dk2"/>
                </a:solidFill>
                <a:prstDash val="solid"/>
                <a:miter lim="800000"/>
                <a:headEnd len="sm" w="sm" type="none"/>
                <a:tailEnd len="sm" w="sm" type="none"/>
              </a:ln>
            </p:spPr>
          </p:cxnSp>
        </p:grpSp>
      </p:grpSp>
      <p:sp>
        <p:nvSpPr>
          <p:cNvPr id="4706" name="Google Shape;4706;p10"/>
          <p:cNvSpPr txBox="1"/>
          <p:nvPr/>
        </p:nvSpPr>
        <p:spPr>
          <a:xfrm>
            <a:off x="9525780" y="2483167"/>
            <a:ext cx="239712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Peta jalan strategis untuk memandu dan menyelaraskan upaya penjualan</a:t>
            </a:r>
            <a:endParaRPr sz="1400">
              <a:solidFill>
                <a:schemeClr val="dk1"/>
              </a:solidFill>
              <a:latin typeface="Open Sans"/>
              <a:ea typeface="Open Sans"/>
              <a:cs typeface="Open Sans"/>
              <a:sym typeface="Open Sans"/>
            </a:endParaRPr>
          </a:p>
        </p:txBody>
      </p:sp>
      <p:grpSp>
        <p:nvGrpSpPr>
          <p:cNvPr id="4707" name="Google Shape;4707;p10"/>
          <p:cNvGrpSpPr/>
          <p:nvPr/>
        </p:nvGrpSpPr>
        <p:grpSpPr>
          <a:xfrm>
            <a:off x="8501591" y="1570659"/>
            <a:ext cx="3248848" cy="703544"/>
            <a:chOff x="8501591" y="1570659"/>
            <a:chExt cx="3248848" cy="703544"/>
          </a:xfrm>
        </p:grpSpPr>
        <p:sp>
          <p:nvSpPr>
            <p:cNvPr id="4708" name="Google Shape;4708;p10"/>
            <p:cNvSpPr txBox="1"/>
            <p:nvPr/>
          </p:nvSpPr>
          <p:spPr>
            <a:xfrm>
              <a:off x="9401412" y="1570659"/>
              <a:ext cx="2349027"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NILAI RENCANA PENJUALAN</a:t>
              </a:r>
              <a:endParaRPr b="1" sz="1800">
                <a:solidFill>
                  <a:schemeClr val="dk1"/>
                </a:solidFill>
                <a:latin typeface="Barlow SemiBold"/>
                <a:ea typeface="Barlow SemiBold"/>
                <a:cs typeface="Barlow SemiBold"/>
                <a:sym typeface="Barlow SemiBold"/>
              </a:endParaRPr>
            </a:p>
          </p:txBody>
        </p:sp>
        <p:grpSp>
          <p:nvGrpSpPr>
            <p:cNvPr id="4709" name="Google Shape;4709;p10"/>
            <p:cNvGrpSpPr/>
            <p:nvPr/>
          </p:nvGrpSpPr>
          <p:grpSpPr>
            <a:xfrm>
              <a:off x="8501591" y="2274203"/>
              <a:ext cx="3217925" cy="0"/>
              <a:chOff x="8501591" y="2274203"/>
              <a:chExt cx="3217925" cy="0"/>
            </a:xfrm>
          </p:grpSpPr>
          <p:cxnSp>
            <p:nvCxnSpPr>
              <p:cNvPr id="4710" name="Google Shape;4710;p10"/>
              <p:cNvCxnSpPr/>
              <p:nvPr/>
            </p:nvCxnSpPr>
            <p:spPr>
              <a:xfrm>
                <a:off x="11200454" y="2274203"/>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4711" name="Google Shape;4711;p10"/>
              <p:cNvCxnSpPr/>
              <p:nvPr/>
            </p:nvCxnSpPr>
            <p:spPr>
              <a:xfrm>
                <a:off x="8501591" y="2274203"/>
                <a:ext cx="3212410" cy="0"/>
              </a:xfrm>
              <a:prstGeom prst="straightConnector1">
                <a:avLst/>
              </a:prstGeom>
              <a:noFill/>
              <a:ln cap="flat" cmpd="sng" w="12700">
                <a:solidFill>
                  <a:schemeClr val="dk2"/>
                </a:solidFill>
                <a:prstDash val="solid"/>
                <a:miter lim="800000"/>
                <a:headEnd len="sm" w="sm" type="none"/>
                <a:tailEnd len="sm" w="sm" type="none"/>
              </a:ln>
            </p:spPr>
          </p:cxn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80"/>
                                        </p:tgtEl>
                                        <p:attrNameLst>
                                          <p:attrName>style.visibility</p:attrName>
                                        </p:attrNameLst>
                                      </p:cBhvr>
                                      <p:to>
                                        <p:strVal val="visible"/>
                                      </p:to>
                                    </p:set>
                                    <p:anim calcmode="lin" valueType="num">
                                      <p:cBhvr additive="base">
                                        <p:cTn dur="500"/>
                                        <p:tgtEl>
                                          <p:spTgt spid="4680"/>
                                        </p:tgtEl>
                                        <p:attrNameLst>
                                          <p:attrName>ppt_w</p:attrName>
                                        </p:attrNameLst>
                                      </p:cBhvr>
                                      <p:tavLst>
                                        <p:tav fmla="" tm="0">
                                          <p:val>
                                            <p:strVal val="0"/>
                                          </p:val>
                                        </p:tav>
                                        <p:tav fmla="" tm="100000">
                                          <p:val>
                                            <p:strVal val="#ppt_w"/>
                                          </p:val>
                                        </p:tav>
                                      </p:tavLst>
                                    </p:anim>
                                    <p:anim calcmode="lin" valueType="num">
                                      <p:cBhvr additive="base">
                                        <p:cTn dur="500"/>
                                        <p:tgtEl>
                                          <p:spTgt spid="468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87"/>
                                        </p:tgtEl>
                                        <p:attrNameLst>
                                          <p:attrName>style.visibility</p:attrName>
                                        </p:attrNameLst>
                                      </p:cBhvr>
                                      <p:to>
                                        <p:strVal val="visible"/>
                                      </p:to>
                                    </p:set>
                                    <p:anim calcmode="lin" valueType="num">
                                      <p:cBhvr additive="base">
                                        <p:cTn dur="500"/>
                                        <p:tgtEl>
                                          <p:spTgt spid="4687"/>
                                        </p:tgtEl>
                                        <p:attrNameLst>
                                          <p:attrName>ppt_w</p:attrName>
                                        </p:attrNameLst>
                                      </p:cBhvr>
                                      <p:tavLst>
                                        <p:tav fmla="" tm="0">
                                          <p:val>
                                            <p:strVal val="0"/>
                                          </p:val>
                                        </p:tav>
                                        <p:tav fmla="" tm="100000">
                                          <p:val>
                                            <p:strVal val="#ppt_w"/>
                                          </p:val>
                                        </p:tav>
                                      </p:tavLst>
                                    </p:anim>
                                    <p:anim calcmode="lin" valueType="num">
                                      <p:cBhvr additive="base">
                                        <p:cTn dur="500"/>
                                        <p:tgtEl>
                                          <p:spTgt spid="468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73"/>
                                        </p:tgtEl>
                                        <p:attrNameLst>
                                          <p:attrName>style.visibility</p:attrName>
                                        </p:attrNameLst>
                                      </p:cBhvr>
                                      <p:to>
                                        <p:strVal val="visible"/>
                                      </p:to>
                                    </p:set>
                                    <p:anim calcmode="lin" valueType="num">
                                      <p:cBhvr additive="base">
                                        <p:cTn dur="500"/>
                                        <p:tgtEl>
                                          <p:spTgt spid="4673"/>
                                        </p:tgtEl>
                                        <p:attrNameLst>
                                          <p:attrName>ppt_w</p:attrName>
                                        </p:attrNameLst>
                                      </p:cBhvr>
                                      <p:tavLst>
                                        <p:tav fmla="" tm="0">
                                          <p:val>
                                            <p:strVal val="0"/>
                                          </p:val>
                                        </p:tav>
                                        <p:tav fmla="" tm="100000">
                                          <p:val>
                                            <p:strVal val="#ppt_w"/>
                                          </p:val>
                                        </p:tav>
                                      </p:tavLst>
                                    </p:anim>
                                    <p:anim calcmode="lin" valueType="num">
                                      <p:cBhvr additive="base">
                                        <p:cTn dur="500"/>
                                        <p:tgtEl>
                                          <p:spTgt spid="46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5" name="Shape 4715"/>
        <p:cNvGrpSpPr/>
        <p:nvPr/>
      </p:nvGrpSpPr>
      <p:grpSpPr>
        <a:xfrm>
          <a:off x="0" y="0"/>
          <a:ext cx="0" cy="0"/>
          <a:chOff x="0" y="0"/>
          <a:chExt cx="0" cy="0"/>
        </a:xfrm>
      </p:grpSpPr>
      <p:sp>
        <p:nvSpPr>
          <p:cNvPr id="4716" name="Google Shape;4716;p11"/>
          <p:cNvSpPr txBox="1"/>
          <p:nvPr>
            <p:ph type="ctrTitle"/>
          </p:nvPr>
        </p:nvSpPr>
        <p:spPr>
          <a:xfrm>
            <a:off x="1524000" y="1391304"/>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The Sales Process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0" name="Shape 4720"/>
        <p:cNvGrpSpPr/>
        <p:nvPr/>
      </p:nvGrpSpPr>
      <p:grpSpPr>
        <a:xfrm>
          <a:off x="0" y="0"/>
          <a:ext cx="0" cy="0"/>
          <a:chOff x="0" y="0"/>
          <a:chExt cx="0" cy="0"/>
        </a:xfrm>
      </p:grpSpPr>
      <p:sp>
        <p:nvSpPr>
          <p:cNvPr id="4721" name="Google Shape;4721;p12"/>
          <p:cNvSpPr txBox="1"/>
          <p:nvPr>
            <p:ph type="ctrTitle"/>
          </p:nvPr>
        </p:nvSpPr>
        <p:spPr>
          <a:xfrm>
            <a:off x="360000" y="308292"/>
            <a:ext cx="11484000" cy="861774"/>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2800"/>
              <a:buFont typeface="Barlow"/>
              <a:buNone/>
            </a:pPr>
            <a:r>
              <a:rPr lang="en-US" sz="2800">
                <a:latin typeface="Barlow"/>
                <a:ea typeface="Barlow"/>
                <a:cs typeface="Barlow"/>
                <a:sym typeface="Barlow"/>
              </a:rPr>
              <a:t>Tidak peduli seberapa inovatif ide Anda, itu membutuhkan pelanggan untuk berkembang.</a:t>
            </a:r>
            <a:endParaRPr b="0" i="0" sz="2800" u="none" cap="none" strike="noStrike">
              <a:latin typeface="Barlow"/>
              <a:ea typeface="Barlow"/>
              <a:cs typeface="Barlow"/>
              <a:sym typeface="Barlow"/>
            </a:endParaRPr>
          </a:p>
        </p:txBody>
      </p:sp>
      <p:sp>
        <p:nvSpPr>
          <p:cNvPr id="4722" name="Google Shape;4722;p12"/>
          <p:cNvSpPr txBox="1"/>
          <p:nvPr>
            <p:ph idx="9" type="body"/>
          </p:nvPr>
        </p:nvSpPr>
        <p:spPr>
          <a:xfrm>
            <a:off x="585355" y="4402172"/>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2"/>
              </a:buClr>
              <a:buSzPts val="1800"/>
              <a:buNone/>
            </a:pPr>
            <a:r>
              <a:rPr lang="en-US">
                <a:solidFill>
                  <a:schemeClr val="dk2"/>
                </a:solidFill>
              </a:rPr>
              <a:t>PENDAPATAN </a:t>
            </a:r>
            <a:br>
              <a:rPr lang="en-US">
                <a:solidFill>
                  <a:schemeClr val="dk2"/>
                </a:solidFill>
              </a:rPr>
            </a:br>
            <a:r>
              <a:rPr lang="en-US">
                <a:solidFill>
                  <a:schemeClr val="dk2"/>
                </a:solidFill>
              </a:rPr>
              <a:t>GENERASI</a:t>
            </a:r>
            <a:endParaRPr/>
          </a:p>
        </p:txBody>
      </p:sp>
      <p:sp>
        <p:nvSpPr>
          <p:cNvPr id="4723" name="Google Shape;4723;p12"/>
          <p:cNvSpPr txBox="1"/>
          <p:nvPr>
            <p:ph idx="14" type="body"/>
          </p:nvPr>
        </p:nvSpPr>
        <p:spPr>
          <a:xfrm>
            <a:off x="3412720" y="4402172"/>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2"/>
              </a:buClr>
              <a:buSzPts val="1800"/>
              <a:buNone/>
            </a:pPr>
            <a:r>
              <a:rPr lang="en-US">
                <a:solidFill>
                  <a:schemeClr val="dk2"/>
                </a:solidFill>
              </a:rPr>
              <a:t>AKUISISI PELANGGAN</a:t>
            </a:r>
            <a:endParaRPr/>
          </a:p>
        </p:txBody>
      </p:sp>
      <p:sp>
        <p:nvSpPr>
          <p:cNvPr id="4724" name="Google Shape;4724;p12"/>
          <p:cNvSpPr txBox="1"/>
          <p:nvPr>
            <p:ph idx="16" type="body"/>
          </p:nvPr>
        </p:nvSpPr>
        <p:spPr>
          <a:xfrm>
            <a:off x="6216191" y="4366412"/>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dk2"/>
              </a:buClr>
              <a:buSzPts val="1800"/>
              <a:buNone/>
            </a:pPr>
            <a:r>
              <a:rPr lang="en-US">
                <a:solidFill>
                  <a:schemeClr val="dk2"/>
                </a:solidFill>
              </a:rPr>
              <a:t>VALIDASI PASAR</a:t>
            </a:r>
            <a:endParaRPr/>
          </a:p>
        </p:txBody>
      </p:sp>
      <p:sp>
        <p:nvSpPr>
          <p:cNvPr id="4725" name="Google Shape;4725;p12"/>
          <p:cNvSpPr txBox="1"/>
          <p:nvPr>
            <p:ph idx="18" type="body"/>
          </p:nvPr>
        </p:nvSpPr>
        <p:spPr>
          <a:xfrm>
            <a:off x="9091654" y="4397370"/>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2"/>
              </a:buClr>
              <a:buSzPts val="1800"/>
              <a:buNone/>
            </a:pPr>
            <a:r>
              <a:rPr lang="en-US">
                <a:solidFill>
                  <a:schemeClr val="dk2"/>
                </a:solidFill>
              </a:rPr>
              <a:t>MEMBANGUN HUBUNGAN</a:t>
            </a:r>
            <a:endParaRPr/>
          </a:p>
        </p:txBody>
      </p:sp>
      <p:pic>
        <p:nvPicPr>
          <p:cNvPr descr="Megaphone1 outline" id="4726" name="Google Shape;4726;p12"/>
          <p:cNvPicPr preferRelativeResize="0"/>
          <p:nvPr/>
        </p:nvPicPr>
        <p:blipFill rotWithShape="1">
          <a:blip r:embed="rId3">
            <a:alphaModFix/>
          </a:blip>
          <a:srcRect b="0" l="0" r="0" t="0"/>
          <a:stretch/>
        </p:blipFill>
        <p:spPr>
          <a:xfrm>
            <a:off x="1243280" y="2247484"/>
            <a:ext cx="900000" cy="900000"/>
          </a:xfrm>
          <a:prstGeom prst="rect">
            <a:avLst/>
          </a:prstGeom>
          <a:noFill/>
          <a:ln>
            <a:noFill/>
          </a:ln>
        </p:spPr>
      </p:pic>
      <p:pic>
        <p:nvPicPr>
          <p:cNvPr descr="Shopping cart outline" id="4727" name="Google Shape;4727;p12"/>
          <p:cNvPicPr preferRelativeResize="0"/>
          <p:nvPr/>
        </p:nvPicPr>
        <p:blipFill rotWithShape="1">
          <a:blip r:embed="rId4">
            <a:alphaModFix/>
          </a:blip>
          <a:srcRect b="0" l="0" r="0" t="0"/>
          <a:stretch/>
        </p:blipFill>
        <p:spPr>
          <a:xfrm>
            <a:off x="4338976" y="2455828"/>
            <a:ext cx="900000" cy="900000"/>
          </a:xfrm>
          <a:prstGeom prst="rect">
            <a:avLst/>
          </a:prstGeom>
          <a:noFill/>
          <a:ln>
            <a:noFill/>
          </a:ln>
        </p:spPr>
      </p:pic>
      <p:pic>
        <p:nvPicPr>
          <p:cNvPr descr="Present outline" id="4728" name="Google Shape;4728;p12"/>
          <p:cNvPicPr preferRelativeResize="0"/>
          <p:nvPr/>
        </p:nvPicPr>
        <p:blipFill rotWithShape="1">
          <a:blip r:embed="rId5">
            <a:alphaModFix/>
          </a:blip>
          <a:srcRect b="0" l="0" r="0" t="0"/>
          <a:stretch/>
        </p:blipFill>
        <p:spPr>
          <a:xfrm>
            <a:off x="7071630" y="2364888"/>
            <a:ext cx="900000" cy="900000"/>
          </a:xfrm>
          <a:prstGeom prst="rect">
            <a:avLst/>
          </a:prstGeom>
          <a:noFill/>
          <a:ln>
            <a:noFill/>
          </a:ln>
        </p:spPr>
      </p:pic>
      <p:pic>
        <p:nvPicPr>
          <p:cNvPr descr="Handshake outline" id="4729" name="Google Shape;4729;p12"/>
          <p:cNvPicPr preferRelativeResize="0"/>
          <p:nvPr/>
        </p:nvPicPr>
        <p:blipFill rotWithShape="1">
          <a:blip r:embed="rId6">
            <a:alphaModFix/>
          </a:blip>
          <a:srcRect b="0" l="0" r="0" t="0"/>
          <a:stretch/>
        </p:blipFill>
        <p:spPr>
          <a:xfrm>
            <a:off x="9851110" y="2364888"/>
            <a:ext cx="900000" cy="900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22">
                                            <p:txEl>
                                              <p:pRg end="0" st="0"/>
                                            </p:txEl>
                                          </p:spTgt>
                                        </p:tgtEl>
                                        <p:attrNameLst>
                                          <p:attrName>style.visibility</p:attrName>
                                        </p:attrNameLst>
                                      </p:cBhvr>
                                      <p:to>
                                        <p:strVal val="visible"/>
                                      </p:to>
                                    </p:set>
                                    <p:anim calcmode="lin" valueType="num">
                                      <p:cBhvr additive="base">
                                        <p:cTn dur="500"/>
                                        <p:tgtEl>
                                          <p:spTgt spid="4722">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23">
                                            <p:txEl>
                                              <p:pRg end="0" st="0"/>
                                            </p:txEl>
                                          </p:spTgt>
                                        </p:tgtEl>
                                        <p:attrNameLst>
                                          <p:attrName>style.visibility</p:attrName>
                                        </p:attrNameLst>
                                      </p:cBhvr>
                                      <p:to>
                                        <p:strVal val="visible"/>
                                      </p:to>
                                    </p:set>
                                    <p:anim calcmode="lin" valueType="num">
                                      <p:cBhvr additive="base">
                                        <p:cTn dur="500"/>
                                        <p:tgtEl>
                                          <p:spTgt spid="4723">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24">
                                            <p:txEl>
                                              <p:pRg end="0" st="0"/>
                                            </p:txEl>
                                          </p:spTgt>
                                        </p:tgtEl>
                                        <p:attrNameLst>
                                          <p:attrName>style.visibility</p:attrName>
                                        </p:attrNameLst>
                                      </p:cBhvr>
                                      <p:to>
                                        <p:strVal val="visible"/>
                                      </p:to>
                                    </p:set>
                                    <p:anim calcmode="lin" valueType="num">
                                      <p:cBhvr additive="base">
                                        <p:cTn dur="500"/>
                                        <p:tgtEl>
                                          <p:spTgt spid="472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25">
                                            <p:txEl>
                                              <p:pRg end="0" st="0"/>
                                            </p:txEl>
                                          </p:spTgt>
                                        </p:tgtEl>
                                        <p:attrNameLst>
                                          <p:attrName>style.visibility</p:attrName>
                                        </p:attrNameLst>
                                      </p:cBhvr>
                                      <p:to>
                                        <p:strVal val="visible"/>
                                      </p:to>
                                    </p:set>
                                    <p:anim calcmode="lin" valueType="num">
                                      <p:cBhvr additive="base">
                                        <p:cTn dur="500"/>
                                        <p:tgtEl>
                                          <p:spTgt spid="472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4" name="Shape 4734"/>
        <p:cNvGrpSpPr/>
        <p:nvPr/>
      </p:nvGrpSpPr>
      <p:grpSpPr>
        <a:xfrm>
          <a:off x="0" y="0"/>
          <a:ext cx="0" cy="0"/>
          <a:chOff x="0" y="0"/>
          <a:chExt cx="0" cy="0"/>
        </a:xfrm>
      </p:grpSpPr>
      <p:sp>
        <p:nvSpPr>
          <p:cNvPr id="4735" name="Google Shape;4735;p13"/>
          <p:cNvSpPr txBox="1"/>
          <p:nvPr/>
        </p:nvSpPr>
        <p:spPr>
          <a:xfrm>
            <a:off x="512400" y="490847"/>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Individual Activity</a:t>
            </a:r>
            <a:endParaRPr/>
          </a:p>
        </p:txBody>
      </p:sp>
      <p:sp>
        <p:nvSpPr>
          <p:cNvPr id="4736" name="Google Shape;4736;p13"/>
          <p:cNvSpPr/>
          <p:nvPr/>
        </p:nvSpPr>
        <p:spPr>
          <a:xfrm>
            <a:off x="437535" y="925797"/>
            <a:ext cx="115588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Sales Process</a:t>
            </a:r>
            <a:endParaRPr b="1" sz="2400">
              <a:solidFill>
                <a:schemeClr val="accent1"/>
              </a:solidFill>
              <a:latin typeface="Barlow Medium"/>
              <a:ea typeface="Barlow Medium"/>
              <a:cs typeface="Barlow Medium"/>
              <a:sym typeface="Barlow Medium"/>
            </a:endParaRPr>
          </a:p>
        </p:txBody>
      </p:sp>
      <p:sp>
        <p:nvSpPr>
          <p:cNvPr id="4737" name="Google Shape;4737;p13"/>
          <p:cNvSpPr txBox="1"/>
          <p:nvPr/>
        </p:nvSpPr>
        <p:spPr>
          <a:xfrm>
            <a:off x="339710" y="6009715"/>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https://acc-15624.ispring.com/app/preview/32e6807e-bd2f-11ef-ab4c-1ab533d8727f</a:t>
            </a:r>
            <a:endParaRPr sz="1200">
              <a:solidFill>
                <a:schemeClr val="dk1"/>
              </a:solidFill>
            </a:endParaRPr>
          </a:p>
        </p:txBody>
      </p:sp>
      <p:sp>
        <p:nvSpPr>
          <p:cNvPr id="4738" name="Google Shape;4738;p13"/>
          <p:cNvSpPr txBox="1"/>
          <p:nvPr/>
        </p:nvSpPr>
        <p:spPr>
          <a:xfrm>
            <a:off x="7788108" y="6009715"/>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a:p>
        </p:txBody>
      </p:sp>
      <p:grpSp>
        <p:nvGrpSpPr>
          <p:cNvPr id="4739" name="Google Shape;4739;p13"/>
          <p:cNvGrpSpPr/>
          <p:nvPr/>
        </p:nvGrpSpPr>
        <p:grpSpPr>
          <a:xfrm>
            <a:off x="7643185" y="1968362"/>
            <a:ext cx="3392513" cy="3782651"/>
            <a:chOff x="7699026" y="1775688"/>
            <a:chExt cx="3392513" cy="3782651"/>
          </a:xfrm>
        </p:grpSpPr>
        <p:grpSp>
          <p:nvGrpSpPr>
            <p:cNvPr id="4740" name="Google Shape;4740;p13"/>
            <p:cNvGrpSpPr/>
            <p:nvPr/>
          </p:nvGrpSpPr>
          <p:grpSpPr>
            <a:xfrm>
              <a:off x="7699026" y="1775688"/>
              <a:ext cx="3392513" cy="3782651"/>
              <a:chOff x="8185976" y="1822411"/>
              <a:chExt cx="3392513" cy="3782651"/>
            </a:xfrm>
          </p:grpSpPr>
          <p:pic>
            <p:nvPicPr>
              <p:cNvPr descr="A qr code on a black background&#10;&#10;Description automatically generated" id="4741" name="Google Shape;4741;p13"/>
              <p:cNvPicPr preferRelativeResize="0"/>
              <p:nvPr/>
            </p:nvPicPr>
            <p:blipFill rotWithShape="1">
              <a:blip r:embed="rId3">
                <a:alphaModFix/>
              </a:blip>
              <a:srcRect b="0" l="0" r="0" t="0"/>
              <a:stretch/>
            </p:blipFill>
            <p:spPr>
              <a:xfrm>
                <a:off x="8185976" y="1822411"/>
                <a:ext cx="3392513" cy="3782651"/>
              </a:xfrm>
              <a:prstGeom prst="rect">
                <a:avLst/>
              </a:prstGeom>
              <a:noFill/>
              <a:ln>
                <a:noFill/>
              </a:ln>
            </p:spPr>
          </p:pic>
          <p:pic>
            <p:nvPicPr>
              <p:cNvPr descr="A qr code with a white background&#10;&#10;Description automatically generated" id="4742" name="Google Shape;4742;p13"/>
              <p:cNvPicPr preferRelativeResize="0"/>
              <p:nvPr/>
            </p:nvPicPr>
            <p:blipFill rotWithShape="1">
              <a:blip r:embed="rId4">
                <a:alphaModFix/>
              </a:blip>
              <a:srcRect b="0" l="0" r="0" t="0"/>
              <a:stretch/>
            </p:blipFill>
            <p:spPr>
              <a:xfrm>
                <a:off x="8621071" y="1963342"/>
                <a:ext cx="2566777" cy="2566777"/>
              </a:xfrm>
              <a:prstGeom prst="rect">
                <a:avLst/>
              </a:prstGeom>
              <a:noFill/>
              <a:ln>
                <a:noFill/>
              </a:ln>
            </p:spPr>
          </p:pic>
        </p:grpSp>
        <p:pic>
          <p:nvPicPr>
            <p:cNvPr descr="A qr code with a white background&#10;&#10;Description automatically generated" id="4743" name="Google Shape;4743;p13"/>
            <p:cNvPicPr preferRelativeResize="0"/>
            <p:nvPr/>
          </p:nvPicPr>
          <p:blipFill rotWithShape="1">
            <a:blip r:embed="rId5">
              <a:alphaModFix/>
            </a:blip>
            <a:srcRect b="0" l="0" r="0" t="0"/>
            <a:stretch/>
          </p:blipFill>
          <p:spPr>
            <a:xfrm>
              <a:off x="8120162" y="1949449"/>
              <a:ext cx="2566778" cy="2566778"/>
            </a:xfrm>
            <a:prstGeom prst="rect">
              <a:avLst/>
            </a:prstGeom>
            <a:noFill/>
            <a:ln>
              <a:noFill/>
            </a:ln>
          </p:spPr>
        </p:pic>
      </p:grpSp>
      <p:pic>
        <p:nvPicPr>
          <p:cNvPr id="4744" name="Google Shape;4744;p13"/>
          <p:cNvPicPr preferRelativeResize="0"/>
          <p:nvPr/>
        </p:nvPicPr>
        <p:blipFill>
          <a:blip r:embed="rId6">
            <a:alphaModFix/>
          </a:blip>
          <a:stretch>
            <a:fillRect/>
          </a:stretch>
        </p:blipFill>
        <p:spPr>
          <a:xfrm>
            <a:off x="7788100" y="1626375"/>
            <a:ext cx="3282601" cy="3282601"/>
          </a:xfrm>
          <a:prstGeom prst="rect">
            <a:avLst/>
          </a:prstGeom>
          <a:noFill/>
          <a:ln>
            <a:noFill/>
          </a:ln>
        </p:spPr>
      </p:pic>
      <p:pic>
        <p:nvPicPr>
          <p:cNvPr id="4745" name="Google Shape;4745;p13"/>
          <p:cNvPicPr preferRelativeResize="0"/>
          <p:nvPr/>
        </p:nvPicPr>
        <p:blipFill>
          <a:blip r:embed="rId7">
            <a:alphaModFix/>
          </a:blip>
          <a:stretch>
            <a:fillRect/>
          </a:stretch>
        </p:blipFill>
        <p:spPr>
          <a:xfrm>
            <a:off x="437525" y="1968360"/>
            <a:ext cx="6538570" cy="3782676"/>
          </a:xfrm>
          <a:prstGeom prst="rect">
            <a:avLst/>
          </a:prstGeom>
          <a:noFill/>
          <a:ln>
            <a:noFill/>
          </a:ln>
        </p:spPr>
      </p:pic>
      <p:sp>
        <p:nvSpPr>
          <p:cNvPr id="4746" name="Google Shape;4746;p13"/>
          <p:cNvSpPr/>
          <p:nvPr/>
        </p:nvSpPr>
        <p:spPr>
          <a:xfrm>
            <a:off x="3154160" y="3181980"/>
            <a:ext cx="1105311" cy="103321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747" name="Google Shape;4747;p13">
            <a:hlinkClick r:id="rId8"/>
          </p:cNvPr>
          <p:cNvSpPr/>
          <p:nvPr/>
        </p:nvSpPr>
        <p:spPr>
          <a:xfrm rot="-8100000">
            <a:off x="3343999" y="3389658"/>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1" name="Shape 4751"/>
        <p:cNvGrpSpPr/>
        <p:nvPr/>
      </p:nvGrpSpPr>
      <p:grpSpPr>
        <a:xfrm>
          <a:off x="0" y="0"/>
          <a:ext cx="0" cy="0"/>
          <a:chOff x="0" y="0"/>
          <a:chExt cx="0" cy="0"/>
        </a:xfrm>
      </p:grpSpPr>
      <p:grpSp>
        <p:nvGrpSpPr>
          <p:cNvPr id="4752" name="Google Shape;4752;p14"/>
          <p:cNvGrpSpPr/>
          <p:nvPr/>
        </p:nvGrpSpPr>
        <p:grpSpPr>
          <a:xfrm>
            <a:off x="1317173" y="2998383"/>
            <a:ext cx="10561526" cy="677472"/>
            <a:chOff x="0" y="3176183"/>
            <a:chExt cx="10561526" cy="677472"/>
          </a:xfrm>
        </p:grpSpPr>
        <p:sp>
          <p:nvSpPr>
            <p:cNvPr id="4753" name="Google Shape;4753;p14"/>
            <p:cNvSpPr/>
            <p:nvPr/>
          </p:nvSpPr>
          <p:spPr>
            <a:xfrm>
              <a:off x="0" y="3193029"/>
              <a:ext cx="1651566" cy="660626"/>
            </a:xfrm>
            <a:prstGeom prst="chevron">
              <a:avLst>
                <a:gd fmla="val 50000" name="adj"/>
              </a:avLst>
            </a:prstGeom>
            <a:solidFill>
              <a:schemeClr val="accent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4" name="Google Shape;4754;p14"/>
            <p:cNvSpPr txBox="1"/>
            <p:nvPr/>
          </p:nvSpPr>
          <p:spPr>
            <a:xfrm>
              <a:off x="33031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Arial"/>
                <a:buNone/>
              </a:pPr>
              <a:r>
                <a:rPr b="0" i="0" lang="en-US" sz="1200">
                  <a:solidFill>
                    <a:schemeClr val="lt1"/>
                  </a:solidFill>
                  <a:latin typeface="Arial"/>
                  <a:ea typeface="Arial"/>
                  <a:cs typeface="Arial"/>
                  <a:sym typeface="Arial"/>
                </a:rPr>
                <a:t>Prospectin</a:t>
              </a:r>
              <a:r>
                <a:rPr b="0" i="0" lang="en-US" sz="1200">
                  <a:solidFill>
                    <a:schemeClr val="lt1"/>
                  </a:solidFill>
                  <a:latin typeface="Open Sans"/>
                  <a:ea typeface="Open Sans"/>
                  <a:cs typeface="Open Sans"/>
                  <a:sym typeface="Open Sans"/>
                </a:rPr>
                <a:t>g</a:t>
              </a:r>
              <a:endParaRPr sz="1200">
                <a:solidFill>
                  <a:schemeClr val="lt1"/>
                </a:solidFill>
                <a:latin typeface="Open Sans"/>
                <a:ea typeface="Open Sans"/>
                <a:cs typeface="Open Sans"/>
                <a:sym typeface="Open Sans"/>
              </a:endParaRPr>
            </a:p>
          </p:txBody>
        </p:sp>
        <p:sp>
          <p:nvSpPr>
            <p:cNvPr id="4755" name="Google Shape;4755;p14"/>
            <p:cNvSpPr/>
            <p:nvPr/>
          </p:nvSpPr>
          <p:spPr>
            <a:xfrm>
              <a:off x="1486410" y="3193029"/>
              <a:ext cx="1651566" cy="660626"/>
            </a:xfrm>
            <a:prstGeom prst="chevron">
              <a:avLst>
                <a:gd fmla="val 50000" name="adj"/>
              </a:avLst>
            </a:prstGeom>
            <a:solidFill>
              <a:schemeClr val="dk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6" name="Google Shape;4756;p14"/>
            <p:cNvSpPr txBox="1"/>
            <p:nvPr/>
          </p:nvSpPr>
          <p:spPr>
            <a:xfrm>
              <a:off x="181672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0" i="0" lang="en-US" sz="1200">
                  <a:solidFill>
                    <a:schemeClr val="lt1"/>
                  </a:solidFill>
                  <a:latin typeface="Open Sans"/>
                  <a:ea typeface="Open Sans"/>
                  <a:cs typeface="Open Sans"/>
                  <a:sym typeface="Open Sans"/>
                </a:rPr>
                <a:t>Qualification</a:t>
              </a:r>
              <a:endParaRPr sz="1200">
                <a:solidFill>
                  <a:schemeClr val="lt1"/>
                </a:solidFill>
                <a:latin typeface="Open Sans"/>
                <a:ea typeface="Open Sans"/>
                <a:cs typeface="Open Sans"/>
                <a:sym typeface="Open Sans"/>
              </a:endParaRPr>
            </a:p>
          </p:txBody>
        </p:sp>
        <p:sp>
          <p:nvSpPr>
            <p:cNvPr id="4757" name="Google Shape;4757;p14"/>
            <p:cNvSpPr/>
            <p:nvPr/>
          </p:nvSpPr>
          <p:spPr>
            <a:xfrm>
              <a:off x="2972820" y="3193029"/>
              <a:ext cx="1651566" cy="660626"/>
            </a:xfrm>
            <a:prstGeom prst="chevron">
              <a:avLst>
                <a:gd fmla="val 50000" name="adj"/>
              </a:avLst>
            </a:prstGeom>
            <a:solidFill>
              <a:srgbClr val="BFBFBF"/>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8" name="Google Shape;4758;p14"/>
            <p:cNvSpPr txBox="1"/>
            <p:nvPr/>
          </p:nvSpPr>
          <p:spPr>
            <a:xfrm>
              <a:off x="330313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dk1"/>
                </a:buClr>
                <a:buSzPts val="1200"/>
                <a:buFont typeface="Open Sans"/>
                <a:buNone/>
              </a:pPr>
              <a:r>
                <a:rPr b="0" i="0" lang="en-US" sz="1200">
                  <a:solidFill>
                    <a:schemeClr val="dk1"/>
                  </a:solidFill>
                  <a:latin typeface="Open Sans"/>
                  <a:ea typeface="Open Sans"/>
                  <a:cs typeface="Open Sans"/>
                  <a:sym typeface="Open Sans"/>
                </a:rPr>
                <a:t>Engagement</a:t>
              </a:r>
              <a:endParaRPr sz="1200">
                <a:solidFill>
                  <a:schemeClr val="dk1"/>
                </a:solidFill>
                <a:latin typeface="Open Sans"/>
                <a:ea typeface="Open Sans"/>
                <a:cs typeface="Open Sans"/>
                <a:sym typeface="Open Sans"/>
              </a:endParaRPr>
            </a:p>
          </p:txBody>
        </p:sp>
        <p:sp>
          <p:nvSpPr>
            <p:cNvPr id="4759" name="Google Shape;4759;p14"/>
            <p:cNvSpPr/>
            <p:nvPr/>
          </p:nvSpPr>
          <p:spPr>
            <a:xfrm>
              <a:off x="4459230" y="3193029"/>
              <a:ext cx="1651566" cy="660626"/>
            </a:xfrm>
            <a:prstGeom prst="chevron">
              <a:avLst>
                <a:gd fmla="val 50000" name="adj"/>
              </a:avLst>
            </a:prstGeom>
            <a:solidFill>
              <a:srgbClr val="BF2026"/>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0" name="Google Shape;4760;p14"/>
            <p:cNvSpPr txBox="1"/>
            <p:nvPr/>
          </p:nvSpPr>
          <p:spPr>
            <a:xfrm>
              <a:off x="478954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0" i="0" lang="en-US" sz="1200">
                  <a:solidFill>
                    <a:schemeClr val="lt1"/>
                  </a:solidFill>
                  <a:latin typeface="Open Sans"/>
                  <a:ea typeface="Open Sans"/>
                  <a:cs typeface="Open Sans"/>
                  <a:sym typeface="Open Sans"/>
                </a:rPr>
                <a:t>Pitch your solution</a:t>
              </a:r>
              <a:endParaRPr sz="1200">
                <a:solidFill>
                  <a:schemeClr val="lt1"/>
                </a:solidFill>
                <a:latin typeface="Open Sans"/>
                <a:ea typeface="Open Sans"/>
                <a:cs typeface="Open Sans"/>
                <a:sym typeface="Open Sans"/>
              </a:endParaRPr>
            </a:p>
          </p:txBody>
        </p:sp>
        <p:sp>
          <p:nvSpPr>
            <p:cNvPr id="4761" name="Google Shape;4761;p14"/>
            <p:cNvSpPr/>
            <p:nvPr/>
          </p:nvSpPr>
          <p:spPr>
            <a:xfrm>
              <a:off x="5945640" y="3193029"/>
              <a:ext cx="1651566" cy="660626"/>
            </a:xfrm>
            <a:prstGeom prst="chevron">
              <a:avLst>
                <a:gd fmla="val 50000" name="adj"/>
              </a:avLst>
            </a:prstGeom>
            <a:solidFill>
              <a:schemeClr val="accent1"/>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2" name="Google Shape;4762;p14"/>
            <p:cNvSpPr txBox="1"/>
            <p:nvPr/>
          </p:nvSpPr>
          <p:spPr>
            <a:xfrm>
              <a:off x="627595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lang="en-US" sz="1200">
                  <a:solidFill>
                    <a:schemeClr val="lt1"/>
                  </a:solidFill>
                  <a:latin typeface="Open Sans"/>
                  <a:ea typeface="Open Sans"/>
                  <a:cs typeface="Open Sans"/>
                  <a:sym typeface="Open Sans"/>
                </a:rPr>
                <a:t>Negotiations</a:t>
              </a:r>
              <a:endParaRPr/>
            </a:p>
          </p:txBody>
        </p:sp>
        <p:sp>
          <p:nvSpPr>
            <p:cNvPr id="4763" name="Google Shape;4763;p14"/>
            <p:cNvSpPr/>
            <p:nvPr/>
          </p:nvSpPr>
          <p:spPr>
            <a:xfrm>
              <a:off x="7432050" y="3193029"/>
              <a:ext cx="1651566" cy="660626"/>
            </a:xfrm>
            <a:prstGeom prst="chevron">
              <a:avLst>
                <a:gd fmla="val 50000" name="adj"/>
              </a:avLst>
            </a:prstGeom>
            <a:solidFill>
              <a:schemeClr val="dk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4" name="Google Shape;4764;p14"/>
            <p:cNvSpPr txBox="1"/>
            <p:nvPr/>
          </p:nvSpPr>
          <p:spPr>
            <a:xfrm>
              <a:off x="776236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1" i="0" lang="en-US" sz="1200">
                  <a:solidFill>
                    <a:schemeClr val="lt1"/>
                  </a:solidFill>
                  <a:latin typeface="Open Sans"/>
                  <a:ea typeface="Open Sans"/>
                  <a:cs typeface="Open Sans"/>
                  <a:sym typeface="Open Sans"/>
                </a:rPr>
                <a:t>Close the sale</a:t>
              </a:r>
              <a:endParaRPr sz="1200">
                <a:solidFill>
                  <a:schemeClr val="lt1"/>
                </a:solidFill>
                <a:latin typeface="Open Sans"/>
                <a:ea typeface="Open Sans"/>
                <a:cs typeface="Open Sans"/>
                <a:sym typeface="Open Sans"/>
              </a:endParaRPr>
            </a:p>
          </p:txBody>
        </p:sp>
        <p:sp>
          <p:nvSpPr>
            <p:cNvPr id="4765" name="Google Shape;4765;p14"/>
            <p:cNvSpPr/>
            <p:nvPr/>
          </p:nvSpPr>
          <p:spPr>
            <a:xfrm>
              <a:off x="8909960" y="3176183"/>
              <a:ext cx="1651566" cy="660626"/>
            </a:xfrm>
            <a:prstGeom prst="chevron">
              <a:avLst>
                <a:gd fmla="val 50000" name="adj"/>
              </a:avLst>
            </a:prstGeom>
            <a:solidFill>
              <a:srgbClr val="BFBFBF"/>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6" name="Google Shape;4766;p14"/>
            <p:cNvSpPr txBox="1"/>
            <p:nvPr/>
          </p:nvSpPr>
          <p:spPr>
            <a:xfrm>
              <a:off x="9240273" y="3176183"/>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dk1"/>
                </a:buClr>
                <a:buSzPts val="1200"/>
                <a:buFont typeface="Open Sans"/>
                <a:buNone/>
              </a:pPr>
              <a:r>
                <a:rPr lang="en-US" sz="1200">
                  <a:solidFill>
                    <a:schemeClr val="dk1"/>
                  </a:solidFill>
                  <a:latin typeface="Open Sans"/>
                  <a:ea typeface="Open Sans"/>
                  <a:cs typeface="Open Sans"/>
                  <a:sym typeface="Open Sans"/>
                </a:rPr>
                <a:t>Stay in touch</a:t>
              </a:r>
              <a:endParaRPr/>
            </a:p>
          </p:txBody>
        </p:sp>
      </p:grpSp>
      <p:sp>
        <p:nvSpPr>
          <p:cNvPr id="4767" name="Google Shape;4767;p14"/>
          <p:cNvSpPr txBox="1"/>
          <p:nvPr/>
        </p:nvSpPr>
        <p:spPr>
          <a:xfrm>
            <a:off x="1458685" y="1253537"/>
            <a:ext cx="149134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Identifikasi dan teliti prospek potensial</a:t>
            </a:r>
            <a:endParaRPr sz="1600">
              <a:solidFill>
                <a:schemeClr val="dk1"/>
              </a:solidFill>
              <a:latin typeface="Barlow"/>
              <a:ea typeface="Barlow"/>
              <a:cs typeface="Barlow"/>
              <a:sym typeface="Barlow"/>
            </a:endParaRPr>
          </a:p>
        </p:txBody>
      </p:sp>
      <p:sp>
        <p:nvSpPr>
          <p:cNvPr id="4768" name="Google Shape;4768;p14"/>
          <p:cNvSpPr txBox="1"/>
          <p:nvPr/>
        </p:nvSpPr>
        <p:spPr>
          <a:xfrm>
            <a:off x="2824844" y="4741043"/>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Melakukan panggilan penemuan untuk memahami kebutuhan dan tantangan prospek</a:t>
            </a:r>
            <a:endParaRPr sz="1600">
              <a:solidFill>
                <a:schemeClr val="dk1"/>
              </a:solidFill>
              <a:latin typeface="Barlow"/>
              <a:ea typeface="Barlow"/>
              <a:cs typeface="Barlow"/>
              <a:sym typeface="Barlow"/>
            </a:endParaRPr>
          </a:p>
        </p:txBody>
      </p:sp>
      <p:sp>
        <p:nvSpPr>
          <p:cNvPr id="4769" name="Google Shape;4769;p14"/>
          <p:cNvSpPr txBox="1"/>
          <p:nvPr/>
        </p:nvSpPr>
        <p:spPr>
          <a:xfrm>
            <a:off x="4218213" y="514874"/>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Menyediakan konten dan sumber daya pendidikan yang relevan dengan kebutuhan prospek</a:t>
            </a:r>
            <a:endParaRPr sz="1600">
              <a:solidFill>
                <a:schemeClr val="dk1"/>
              </a:solidFill>
              <a:latin typeface="Barlow"/>
              <a:ea typeface="Barlow"/>
              <a:cs typeface="Barlow"/>
              <a:sym typeface="Barlow"/>
            </a:endParaRPr>
          </a:p>
        </p:txBody>
      </p:sp>
      <p:sp>
        <p:nvSpPr>
          <p:cNvPr id="4770" name="Google Shape;4770;p14"/>
          <p:cNvSpPr txBox="1"/>
          <p:nvPr/>
        </p:nvSpPr>
        <p:spPr>
          <a:xfrm>
            <a:off x="5763986" y="4741043"/>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Kembangkan proposal khusus yang menguraikan solusi dan proposisi nilai Anda, jika diperlukan</a:t>
            </a:r>
            <a:endParaRPr sz="1600">
              <a:solidFill>
                <a:schemeClr val="dk1"/>
              </a:solidFill>
              <a:latin typeface="Barlow"/>
              <a:ea typeface="Barlow"/>
              <a:cs typeface="Barlow"/>
              <a:sym typeface="Barlow"/>
            </a:endParaRPr>
          </a:p>
        </p:txBody>
      </p:sp>
      <p:sp>
        <p:nvSpPr>
          <p:cNvPr id="4771" name="Google Shape;4771;p14"/>
          <p:cNvSpPr txBox="1"/>
          <p:nvPr/>
        </p:nvSpPr>
        <p:spPr>
          <a:xfrm>
            <a:off x="7168248" y="1007316"/>
            <a:ext cx="149134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Diskusikan dan negosiasikan persyaratan proposal</a:t>
            </a:r>
            <a:endParaRPr sz="1600">
              <a:solidFill>
                <a:schemeClr val="dk1"/>
              </a:solidFill>
              <a:latin typeface="Barlow"/>
              <a:ea typeface="Barlow"/>
              <a:cs typeface="Barlow"/>
              <a:sym typeface="Barlow"/>
            </a:endParaRPr>
          </a:p>
        </p:txBody>
      </p:sp>
      <p:sp>
        <p:nvSpPr>
          <p:cNvPr id="4772" name="Google Shape;4772;p14"/>
          <p:cNvSpPr txBox="1"/>
          <p:nvPr/>
        </p:nvSpPr>
        <p:spPr>
          <a:xfrm>
            <a:off x="8866418" y="4741043"/>
            <a:ext cx="149134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Selesaikan kontrak, pembayaran, dan dokumen</a:t>
            </a:r>
            <a:endParaRPr sz="1600">
              <a:solidFill>
                <a:schemeClr val="dk1"/>
              </a:solidFill>
              <a:latin typeface="Barlow"/>
              <a:ea typeface="Barlow"/>
              <a:cs typeface="Barlow"/>
              <a:sym typeface="Barlow"/>
            </a:endParaRPr>
          </a:p>
        </p:txBody>
      </p:sp>
      <p:sp>
        <p:nvSpPr>
          <p:cNvPr id="4773" name="Google Shape;4773;p14"/>
          <p:cNvSpPr txBox="1"/>
          <p:nvPr/>
        </p:nvSpPr>
        <p:spPr>
          <a:xfrm>
            <a:off x="10161819" y="1253537"/>
            <a:ext cx="149134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Selesaikan masalah, dapatkan referensi / perpanjangan</a:t>
            </a:r>
            <a:endParaRPr sz="1600">
              <a:solidFill>
                <a:srgbClr val="1F1F1F"/>
              </a:solidFill>
              <a:latin typeface="Barlow"/>
              <a:ea typeface="Barlow"/>
              <a:cs typeface="Barlow"/>
              <a:sym typeface="Barlow"/>
            </a:endParaRPr>
          </a:p>
        </p:txBody>
      </p:sp>
      <p:cxnSp>
        <p:nvCxnSpPr>
          <p:cNvPr id="4774" name="Google Shape;4774;p14"/>
          <p:cNvCxnSpPr/>
          <p:nvPr/>
        </p:nvCxnSpPr>
        <p:spPr>
          <a:xfrm>
            <a:off x="2209801" y="208453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775" name="Google Shape;4775;p14"/>
          <p:cNvCxnSpPr/>
          <p:nvPr/>
        </p:nvCxnSpPr>
        <p:spPr>
          <a:xfrm>
            <a:off x="4974772" y="2084534"/>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776" name="Google Shape;4776;p14"/>
          <p:cNvCxnSpPr/>
          <p:nvPr/>
        </p:nvCxnSpPr>
        <p:spPr>
          <a:xfrm>
            <a:off x="7968344" y="208453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777" name="Google Shape;4777;p14"/>
          <p:cNvCxnSpPr>
            <a:stCxn id="4773" idx="2"/>
          </p:cNvCxnSpPr>
          <p:nvPr/>
        </p:nvCxnSpPr>
        <p:spPr>
          <a:xfrm>
            <a:off x="10907490" y="2576976"/>
            <a:ext cx="0" cy="449400"/>
          </a:xfrm>
          <a:prstGeom prst="straightConnector1">
            <a:avLst/>
          </a:prstGeom>
          <a:noFill/>
          <a:ln cap="flat" cmpd="sng" w="12700">
            <a:solidFill>
              <a:schemeClr val="dk1"/>
            </a:solidFill>
            <a:prstDash val="solid"/>
            <a:miter lim="800000"/>
            <a:headEnd len="sm" w="sm" type="none"/>
            <a:tailEnd len="med" w="med" type="triangle"/>
          </a:ln>
        </p:spPr>
      </p:cxnSp>
      <p:cxnSp>
        <p:nvCxnSpPr>
          <p:cNvPr id="4778" name="Google Shape;4778;p14"/>
          <p:cNvCxnSpPr/>
          <p:nvPr/>
        </p:nvCxnSpPr>
        <p:spPr>
          <a:xfrm rot="10800000">
            <a:off x="3570515" y="375020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779" name="Google Shape;4779;p14"/>
          <p:cNvCxnSpPr/>
          <p:nvPr/>
        </p:nvCxnSpPr>
        <p:spPr>
          <a:xfrm rot="10800000">
            <a:off x="6509657" y="3750204"/>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780" name="Google Shape;4780;p14"/>
          <p:cNvCxnSpPr/>
          <p:nvPr/>
        </p:nvCxnSpPr>
        <p:spPr>
          <a:xfrm rot="10800000">
            <a:off x="9535886" y="3750205"/>
            <a:ext cx="0" cy="941693"/>
          </a:xfrm>
          <a:prstGeom prst="straightConnector1">
            <a:avLst/>
          </a:prstGeom>
          <a:noFill/>
          <a:ln cap="flat" cmpd="sng" w="12700">
            <a:solidFill>
              <a:schemeClr val="dk1"/>
            </a:solidFill>
            <a:prstDash val="solid"/>
            <a:miter lim="800000"/>
            <a:headEnd len="sm" w="sm" type="none"/>
            <a:tailEnd len="med" w="med" type="triangle"/>
          </a:ln>
        </p:spPr>
      </p:cxnSp>
      <p:sp>
        <p:nvSpPr>
          <p:cNvPr id="4781" name="Google Shape;4781;p14"/>
          <p:cNvSpPr txBox="1"/>
          <p:nvPr/>
        </p:nvSpPr>
        <p:spPr>
          <a:xfrm rot="-5400000">
            <a:off x="-3110908" y="3075055"/>
            <a:ext cx="6858004" cy="707886"/>
          </a:xfrm>
          <a:prstGeom prst="rect">
            <a:avLst/>
          </a:prstGeom>
          <a:solidFill>
            <a:schemeClr val="dk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chemeClr val="lt1"/>
                </a:solidFill>
                <a:latin typeface="Barlow"/>
                <a:ea typeface="Barlow"/>
                <a:cs typeface="Barlow"/>
                <a:sym typeface="Barlow"/>
              </a:rPr>
              <a:t>PROSES PENJUALAN</a:t>
            </a:r>
            <a:endParaRPr/>
          </a:p>
        </p:txBody>
      </p:sp>
      <p:sp>
        <p:nvSpPr>
          <p:cNvPr id="4782" name="Google Shape;4782;p14"/>
          <p:cNvSpPr/>
          <p:nvPr/>
        </p:nvSpPr>
        <p:spPr>
          <a:xfrm>
            <a:off x="2449285" y="4394142"/>
            <a:ext cx="2242456" cy="2242456"/>
          </a:xfrm>
          <a:prstGeom prst="ellipse">
            <a:avLst/>
          </a:prstGeom>
          <a:no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6" name="Shape 4786"/>
        <p:cNvGrpSpPr/>
        <p:nvPr/>
      </p:nvGrpSpPr>
      <p:grpSpPr>
        <a:xfrm>
          <a:off x="0" y="0"/>
          <a:ext cx="0" cy="0"/>
          <a:chOff x="0" y="0"/>
          <a:chExt cx="0" cy="0"/>
        </a:xfrm>
      </p:grpSpPr>
      <p:grpSp>
        <p:nvGrpSpPr>
          <p:cNvPr id="4787" name="Google Shape;4787;p15"/>
          <p:cNvGrpSpPr/>
          <p:nvPr/>
        </p:nvGrpSpPr>
        <p:grpSpPr>
          <a:xfrm>
            <a:off x="1317173" y="2998383"/>
            <a:ext cx="10561526" cy="677472"/>
            <a:chOff x="0" y="3176183"/>
            <a:chExt cx="10561526" cy="677472"/>
          </a:xfrm>
        </p:grpSpPr>
        <p:sp>
          <p:nvSpPr>
            <p:cNvPr id="4788" name="Google Shape;4788;p15"/>
            <p:cNvSpPr/>
            <p:nvPr/>
          </p:nvSpPr>
          <p:spPr>
            <a:xfrm>
              <a:off x="0" y="3193029"/>
              <a:ext cx="1651566" cy="660626"/>
            </a:xfrm>
            <a:prstGeom prst="chevron">
              <a:avLst>
                <a:gd fmla="val 50000" name="adj"/>
              </a:avLst>
            </a:prstGeom>
            <a:solidFill>
              <a:schemeClr val="accent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9" name="Google Shape;4789;p15"/>
            <p:cNvSpPr txBox="1"/>
            <p:nvPr/>
          </p:nvSpPr>
          <p:spPr>
            <a:xfrm>
              <a:off x="33031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Arial"/>
                <a:buNone/>
              </a:pPr>
              <a:r>
                <a:rPr b="0" i="0" lang="en-US" sz="1200">
                  <a:solidFill>
                    <a:schemeClr val="lt1"/>
                  </a:solidFill>
                  <a:latin typeface="Arial"/>
                  <a:ea typeface="Arial"/>
                  <a:cs typeface="Arial"/>
                  <a:sym typeface="Arial"/>
                </a:rPr>
                <a:t>Prospectin</a:t>
              </a:r>
              <a:r>
                <a:rPr b="0" i="0" lang="en-US" sz="1200">
                  <a:solidFill>
                    <a:schemeClr val="lt1"/>
                  </a:solidFill>
                  <a:latin typeface="Open Sans"/>
                  <a:ea typeface="Open Sans"/>
                  <a:cs typeface="Open Sans"/>
                  <a:sym typeface="Open Sans"/>
                </a:rPr>
                <a:t>g</a:t>
              </a:r>
              <a:endParaRPr sz="1200">
                <a:solidFill>
                  <a:schemeClr val="lt1"/>
                </a:solidFill>
                <a:latin typeface="Open Sans"/>
                <a:ea typeface="Open Sans"/>
                <a:cs typeface="Open Sans"/>
                <a:sym typeface="Open Sans"/>
              </a:endParaRPr>
            </a:p>
          </p:txBody>
        </p:sp>
        <p:sp>
          <p:nvSpPr>
            <p:cNvPr id="4790" name="Google Shape;4790;p15"/>
            <p:cNvSpPr/>
            <p:nvPr/>
          </p:nvSpPr>
          <p:spPr>
            <a:xfrm>
              <a:off x="1486410" y="3193029"/>
              <a:ext cx="1651566" cy="660626"/>
            </a:xfrm>
            <a:prstGeom prst="chevron">
              <a:avLst>
                <a:gd fmla="val 50000" name="adj"/>
              </a:avLst>
            </a:prstGeom>
            <a:solidFill>
              <a:schemeClr val="dk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1" name="Google Shape;4791;p15"/>
            <p:cNvSpPr txBox="1"/>
            <p:nvPr/>
          </p:nvSpPr>
          <p:spPr>
            <a:xfrm>
              <a:off x="181672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0" i="0" lang="en-US" sz="1200">
                  <a:solidFill>
                    <a:schemeClr val="lt1"/>
                  </a:solidFill>
                  <a:latin typeface="Open Sans"/>
                  <a:ea typeface="Open Sans"/>
                  <a:cs typeface="Open Sans"/>
                  <a:sym typeface="Open Sans"/>
                </a:rPr>
                <a:t>Qualification</a:t>
              </a:r>
              <a:endParaRPr sz="1200">
                <a:solidFill>
                  <a:schemeClr val="lt1"/>
                </a:solidFill>
                <a:latin typeface="Open Sans"/>
                <a:ea typeface="Open Sans"/>
                <a:cs typeface="Open Sans"/>
                <a:sym typeface="Open Sans"/>
              </a:endParaRPr>
            </a:p>
          </p:txBody>
        </p:sp>
        <p:sp>
          <p:nvSpPr>
            <p:cNvPr id="4792" name="Google Shape;4792;p15"/>
            <p:cNvSpPr/>
            <p:nvPr/>
          </p:nvSpPr>
          <p:spPr>
            <a:xfrm>
              <a:off x="2972820" y="3193029"/>
              <a:ext cx="1651566" cy="660626"/>
            </a:xfrm>
            <a:prstGeom prst="chevron">
              <a:avLst>
                <a:gd fmla="val 50000" name="adj"/>
              </a:avLst>
            </a:prstGeom>
            <a:solidFill>
              <a:srgbClr val="BFBFBF"/>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3" name="Google Shape;4793;p15"/>
            <p:cNvSpPr txBox="1"/>
            <p:nvPr/>
          </p:nvSpPr>
          <p:spPr>
            <a:xfrm>
              <a:off x="330313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dk1"/>
                </a:buClr>
                <a:buSzPts val="1200"/>
                <a:buFont typeface="Open Sans"/>
                <a:buNone/>
              </a:pPr>
              <a:r>
                <a:rPr b="0" i="0" lang="en-US" sz="1200">
                  <a:solidFill>
                    <a:schemeClr val="dk1"/>
                  </a:solidFill>
                  <a:latin typeface="Open Sans"/>
                  <a:ea typeface="Open Sans"/>
                  <a:cs typeface="Open Sans"/>
                  <a:sym typeface="Open Sans"/>
                </a:rPr>
                <a:t>Engagement</a:t>
              </a:r>
              <a:endParaRPr sz="1200">
                <a:solidFill>
                  <a:schemeClr val="dk1"/>
                </a:solidFill>
                <a:latin typeface="Open Sans"/>
                <a:ea typeface="Open Sans"/>
                <a:cs typeface="Open Sans"/>
                <a:sym typeface="Open Sans"/>
              </a:endParaRPr>
            </a:p>
          </p:txBody>
        </p:sp>
        <p:sp>
          <p:nvSpPr>
            <p:cNvPr id="4794" name="Google Shape;4794;p15"/>
            <p:cNvSpPr/>
            <p:nvPr/>
          </p:nvSpPr>
          <p:spPr>
            <a:xfrm>
              <a:off x="4459230" y="3193029"/>
              <a:ext cx="1651566" cy="660626"/>
            </a:xfrm>
            <a:prstGeom prst="chevron">
              <a:avLst>
                <a:gd fmla="val 50000" name="adj"/>
              </a:avLst>
            </a:prstGeom>
            <a:solidFill>
              <a:srgbClr val="BF2026"/>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5" name="Google Shape;4795;p15"/>
            <p:cNvSpPr txBox="1"/>
            <p:nvPr/>
          </p:nvSpPr>
          <p:spPr>
            <a:xfrm>
              <a:off x="478954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0" i="0" lang="en-US" sz="1200">
                  <a:solidFill>
                    <a:schemeClr val="lt1"/>
                  </a:solidFill>
                  <a:latin typeface="Open Sans"/>
                  <a:ea typeface="Open Sans"/>
                  <a:cs typeface="Open Sans"/>
                  <a:sym typeface="Open Sans"/>
                </a:rPr>
                <a:t>Pitch your solution</a:t>
              </a:r>
              <a:endParaRPr sz="1200">
                <a:solidFill>
                  <a:schemeClr val="lt1"/>
                </a:solidFill>
                <a:latin typeface="Open Sans"/>
                <a:ea typeface="Open Sans"/>
                <a:cs typeface="Open Sans"/>
                <a:sym typeface="Open Sans"/>
              </a:endParaRPr>
            </a:p>
          </p:txBody>
        </p:sp>
        <p:sp>
          <p:nvSpPr>
            <p:cNvPr id="4796" name="Google Shape;4796;p15"/>
            <p:cNvSpPr/>
            <p:nvPr/>
          </p:nvSpPr>
          <p:spPr>
            <a:xfrm>
              <a:off x="5945640" y="3193029"/>
              <a:ext cx="1651566" cy="660626"/>
            </a:xfrm>
            <a:prstGeom prst="chevron">
              <a:avLst>
                <a:gd fmla="val 50000" name="adj"/>
              </a:avLst>
            </a:prstGeom>
            <a:solidFill>
              <a:schemeClr val="accent1"/>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7" name="Google Shape;4797;p15"/>
            <p:cNvSpPr txBox="1"/>
            <p:nvPr/>
          </p:nvSpPr>
          <p:spPr>
            <a:xfrm>
              <a:off x="627595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lang="en-US" sz="1200">
                  <a:solidFill>
                    <a:schemeClr val="lt1"/>
                  </a:solidFill>
                  <a:latin typeface="Open Sans"/>
                  <a:ea typeface="Open Sans"/>
                  <a:cs typeface="Open Sans"/>
                  <a:sym typeface="Open Sans"/>
                </a:rPr>
                <a:t>Negotiations</a:t>
              </a:r>
              <a:endParaRPr/>
            </a:p>
          </p:txBody>
        </p:sp>
        <p:sp>
          <p:nvSpPr>
            <p:cNvPr id="4798" name="Google Shape;4798;p15"/>
            <p:cNvSpPr/>
            <p:nvPr/>
          </p:nvSpPr>
          <p:spPr>
            <a:xfrm>
              <a:off x="7432050" y="3193029"/>
              <a:ext cx="1651566" cy="660626"/>
            </a:xfrm>
            <a:prstGeom prst="chevron">
              <a:avLst>
                <a:gd fmla="val 50000" name="adj"/>
              </a:avLst>
            </a:prstGeom>
            <a:solidFill>
              <a:schemeClr val="dk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9" name="Google Shape;4799;p15"/>
            <p:cNvSpPr txBox="1"/>
            <p:nvPr/>
          </p:nvSpPr>
          <p:spPr>
            <a:xfrm>
              <a:off x="776236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1" i="0" lang="en-US" sz="1200">
                  <a:solidFill>
                    <a:schemeClr val="lt1"/>
                  </a:solidFill>
                  <a:latin typeface="Open Sans"/>
                  <a:ea typeface="Open Sans"/>
                  <a:cs typeface="Open Sans"/>
                  <a:sym typeface="Open Sans"/>
                </a:rPr>
                <a:t>Close the sale</a:t>
              </a:r>
              <a:endParaRPr sz="1200">
                <a:solidFill>
                  <a:schemeClr val="lt1"/>
                </a:solidFill>
                <a:latin typeface="Open Sans"/>
                <a:ea typeface="Open Sans"/>
                <a:cs typeface="Open Sans"/>
                <a:sym typeface="Open Sans"/>
              </a:endParaRPr>
            </a:p>
          </p:txBody>
        </p:sp>
        <p:sp>
          <p:nvSpPr>
            <p:cNvPr id="4800" name="Google Shape;4800;p15"/>
            <p:cNvSpPr/>
            <p:nvPr/>
          </p:nvSpPr>
          <p:spPr>
            <a:xfrm>
              <a:off x="8909960" y="3176183"/>
              <a:ext cx="1651566" cy="660626"/>
            </a:xfrm>
            <a:prstGeom prst="chevron">
              <a:avLst>
                <a:gd fmla="val 50000" name="adj"/>
              </a:avLst>
            </a:prstGeom>
            <a:solidFill>
              <a:srgbClr val="BFBFBF"/>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1" name="Google Shape;4801;p15"/>
            <p:cNvSpPr txBox="1"/>
            <p:nvPr/>
          </p:nvSpPr>
          <p:spPr>
            <a:xfrm>
              <a:off x="9240273" y="3176183"/>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dk1"/>
                </a:buClr>
                <a:buSzPts val="1200"/>
                <a:buFont typeface="Open Sans"/>
                <a:buNone/>
              </a:pPr>
              <a:r>
                <a:rPr lang="en-US" sz="1200">
                  <a:solidFill>
                    <a:schemeClr val="dk1"/>
                  </a:solidFill>
                  <a:latin typeface="Open Sans"/>
                  <a:ea typeface="Open Sans"/>
                  <a:cs typeface="Open Sans"/>
                  <a:sym typeface="Open Sans"/>
                </a:rPr>
                <a:t>Stay in touch</a:t>
              </a:r>
              <a:endParaRPr/>
            </a:p>
          </p:txBody>
        </p:sp>
      </p:grpSp>
      <p:sp>
        <p:nvSpPr>
          <p:cNvPr id="4802" name="Google Shape;4802;p15"/>
          <p:cNvSpPr txBox="1"/>
          <p:nvPr/>
        </p:nvSpPr>
        <p:spPr>
          <a:xfrm>
            <a:off x="1458685" y="1253537"/>
            <a:ext cx="149134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Identifikasi dan teliti prospek potensial</a:t>
            </a:r>
            <a:endParaRPr sz="1600">
              <a:solidFill>
                <a:schemeClr val="dk1"/>
              </a:solidFill>
              <a:latin typeface="Barlow"/>
              <a:ea typeface="Barlow"/>
              <a:cs typeface="Barlow"/>
              <a:sym typeface="Barlow"/>
            </a:endParaRPr>
          </a:p>
        </p:txBody>
      </p:sp>
      <p:sp>
        <p:nvSpPr>
          <p:cNvPr id="4803" name="Google Shape;4803;p15"/>
          <p:cNvSpPr txBox="1"/>
          <p:nvPr/>
        </p:nvSpPr>
        <p:spPr>
          <a:xfrm>
            <a:off x="2615382" y="4741043"/>
            <a:ext cx="1700804" cy="18158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Melakukan panggilan penemuan untuk memahami kebutuhan dan tantangan prospek</a:t>
            </a:r>
            <a:endParaRPr sz="1600">
              <a:solidFill>
                <a:schemeClr val="dk1"/>
              </a:solidFill>
              <a:latin typeface="Barlow"/>
              <a:ea typeface="Barlow"/>
              <a:cs typeface="Barlow"/>
              <a:sym typeface="Barlow"/>
            </a:endParaRPr>
          </a:p>
        </p:txBody>
      </p:sp>
      <p:sp>
        <p:nvSpPr>
          <p:cNvPr id="4804" name="Google Shape;4804;p15"/>
          <p:cNvSpPr txBox="1"/>
          <p:nvPr/>
        </p:nvSpPr>
        <p:spPr>
          <a:xfrm>
            <a:off x="4218213" y="514874"/>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Menyediakan konten dan sumber daya pendidikan yang relevan dengan kebutuhan prospek</a:t>
            </a:r>
            <a:endParaRPr sz="1600">
              <a:solidFill>
                <a:schemeClr val="dk1"/>
              </a:solidFill>
              <a:latin typeface="Barlow"/>
              <a:ea typeface="Barlow"/>
              <a:cs typeface="Barlow"/>
              <a:sym typeface="Barlow"/>
            </a:endParaRPr>
          </a:p>
        </p:txBody>
      </p:sp>
      <p:sp>
        <p:nvSpPr>
          <p:cNvPr id="4805" name="Google Shape;4805;p15"/>
          <p:cNvSpPr txBox="1"/>
          <p:nvPr/>
        </p:nvSpPr>
        <p:spPr>
          <a:xfrm>
            <a:off x="5763986" y="4741043"/>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Kembangkan proposal khusus yang menguraikan solusi dan proposisi nilai Anda, jika diperlukan</a:t>
            </a:r>
            <a:endParaRPr sz="1600">
              <a:solidFill>
                <a:schemeClr val="dk1"/>
              </a:solidFill>
              <a:latin typeface="Barlow"/>
              <a:ea typeface="Barlow"/>
              <a:cs typeface="Barlow"/>
              <a:sym typeface="Barlow"/>
            </a:endParaRPr>
          </a:p>
        </p:txBody>
      </p:sp>
      <p:sp>
        <p:nvSpPr>
          <p:cNvPr id="4806" name="Google Shape;4806;p15"/>
          <p:cNvSpPr txBox="1"/>
          <p:nvPr/>
        </p:nvSpPr>
        <p:spPr>
          <a:xfrm>
            <a:off x="7168248" y="1007316"/>
            <a:ext cx="149134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Diskusikan dan negosiasikan persyaratan proposal</a:t>
            </a:r>
            <a:endParaRPr sz="1600">
              <a:solidFill>
                <a:schemeClr val="dk1"/>
              </a:solidFill>
              <a:latin typeface="Barlow"/>
              <a:ea typeface="Barlow"/>
              <a:cs typeface="Barlow"/>
              <a:sym typeface="Barlow"/>
            </a:endParaRPr>
          </a:p>
        </p:txBody>
      </p:sp>
      <p:sp>
        <p:nvSpPr>
          <p:cNvPr id="4807" name="Google Shape;4807;p15"/>
          <p:cNvSpPr txBox="1"/>
          <p:nvPr/>
        </p:nvSpPr>
        <p:spPr>
          <a:xfrm>
            <a:off x="8866418" y="4741043"/>
            <a:ext cx="149134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Selesaikan kontrak, pembayaran, dan dokumen</a:t>
            </a:r>
            <a:endParaRPr sz="1600">
              <a:solidFill>
                <a:schemeClr val="dk1"/>
              </a:solidFill>
              <a:latin typeface="Barlow"/>
              <a:ea typeface="Barlow"/>
              <a:cs typeface="Barlow"/>
              <a:sym typeface="Barlow"/>
            </a:endParaRPr>
          </a:p>
        </p:txBody>
      </p:sp>
      <p:sp>
        <p:nvSpPr>
          <p:cNvPr id="4808" name="Google Shape;4808;p15"/>
          <p:cNvSpPr txBox="1"/>
          <p:nvPr/>
        </p:nvSpPr>
        <p:spPr>
          <a:xfrm>
            <a:off x="10161819" y="1253537"/>
            <a:ext cx="149134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Selesaikan masalah, dapatkan referensi / perpanjangan</a:t>
            </a:r>
            <a:endParaRPr sz="1600">
              <a:solidFill>
                <a:srgbClr val="1F1F1F"/>
              </a:solidFill>
              <a:latin typeface="Barlow"/>
              <a:ea typeface="Barlow"/>
              <a:cs typeface="Barlow"/>
              <a:sym typeface="Barlow"/>
            </a:endParaRPr>
          </a:p>
        </p:txBody>
      </p:sp>
      <p:cxnSp>
        <p:nvCxnSpPr>
          <p:cNvPr id="4809" name="Google Shape;4809;p15"/>
          <p:cNvCxnSpPr/>
          <p:nvPr/>
        </p:nvCxnSpPr>
        <p:spPr>
          <a:xfrm>
            <a:off x="2209801" y="208453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10" name="Google Shape;4810;p15"/>
          <p:cNvCxnSpPr/>
          <p:nvPr/>
        </p:nvCxnSpPr>
        <p:spPr>
          <a:xfrm>
            <a:off x="4974772" y="2084534"/>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11" name="Google Shape;4811;p15"/>
          <p:cNvCxnSpPr/>
          <p:nvPr/>
        </p:nvCxnSpPr>
        <p:spPr>
          <a:xfrm>
            <a:off x="7968344" y="208453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12" name="Google Shape;4812;p15"/>
          <p:cNvCxnSpPr>
            <a:stCxn id="4808" idx="2"/>
          </p:cNvCxnSpPr>
          <p:nvPr/>
        </p:nvCxnSpPr>
        <p:spPr>
          <a:xfrm>
            <a:off x="10907490" y="2576976"/>
            <a:ext cx="0" cy="449400"/>
          </a:xfrm>
          <a:prstGeom prst="straightConnector1">
            <a:avLst/>
          </a:prstGeom>
          <a:noFill/>
          <a:ln cap="flat" cmpd="sng" w="12700">
            <a:solidFill>
              <a:schemeClr val="dk1"/>
            </a:solidFill>
            <a:prstDash val="solid"/>
            <a:miter lim="800000"/>
            <a:headEnd len="sm" w="sm" type="none"/>
            <a:tailEnd len="med" w="med" type="triangle"/>
          </a:ln>
        </p:spPr>
      </p:cxnSp>
      <p:cxnSp>
        <p:nvCxnSpPr>
          <p:cNvPr id="4813" name="Google Shape;4813;p15"/>
          <p:cNvCxnSpPr/>
          <p:nvPr/>
        </p:nvCxnSpPr>
        <p:spPr>
          <a:xfrm rot="10800000">
            <a:off x="3570515" y="375020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14" name="Google Shape;4814;p15"/>
          <p:cNvCxnSpPr/>
          <p:nvPr/>
        </p:nvCxnSpPr>
        <p:spPr>
          <a:xfrm rot="10800000">
            <a:off x="6509657" y="3750204"/>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15" name="Google Shape;4815;p15"/>
          <p:cNvCxnSpPr/>
          <p:nvPr/>
        </p:nvCxnSpPr>
        <p:spPr>
          <a:xfrm rot="10800000">
            <a:off x="9535886" y="3750205"/>
            <a:ext cx="0" cy="941693"/>
          </a:xfrm>
          <a:prstGeom prst="straightConnector1">
            <a:avLst/>
          </a:prstGeom>
          <a:noFill/>
          <a:ln cap="flat" cmpd="sng" w="12700">
            <a:solidFill>
              <a:schemeClr val="dk1"/>
            </a:solidFill>
            <a:prstDash val="solid"/>
            <a:miter lim="800000"/>
            <a:headEnd len="sm" w="sm" type="none"/>
            <a:tailEnd len="med" w="med" type="triangle"/>
          </a:ln>
        </p:spPr>
      </p:cxnSp>
      <p:sp>
        <p:nvSpPr>
          <p:cNvPr id="4816" name="Google Shape;4816;p15"/>
          <p:cNvSpPr txBox="1"/>
          <p:nvPr/>
        </p:nvSpPr>
        <p:spPr>
          <a:xfrm rot="-5400000">
            <a:off x="-3110908" y="3075055"/>
            <a:ext cx="6858004" cy="707886"/>
          </a:xfrm>
          <a:prstGeom prst="rect">
            <a:avLst/>
          </a:prstGeom>
          <a:solidFill>
            <a:schemeClr val="dk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chemeClr val="lt1"/>
                </a:solidFill>
                <a:latin typeface="Barlow"/>
                <a:ea typeface="Barlow"/>
                <a:cs typeface="Barlow"/>
                <a:sym typeface="Barlow"/>
              </a:rPr>
              <a:t>PROSES PENJUALAN</a:t>
            </a:r>
            <a:endParaRPr/>
          </a:p>
        </p:txBody>
      </p:sp>
      <p:sp>
        <p:nvSpPr>
          <p:cNvPr id="4817" name="Google Shape;4817;p15"/>
          <p:cNvSpPr/>
          <p:nvPr/>
        </p:nvSpPr>
        <p:spPr>
          <a:xfrm>
            <a:off x="5312231" y="4615544"/>
            <a:ext cx="2481940" cy="2242456"/>
          </a:xfrm>
          <a:prstGeom prst="ellipse">
            <a:avLst/>
          </a:prstGeom>
          <a:no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1" name="Shape 4821"/>
        <p:cNvGrpSpPr/>
        <p:nvPr/>
      </p:nvGrpSpPr>
      <p:grpSpPr>
        <a:xfrm>
          <a:off x="0" y="0"/>
          <a:ext cx="0" cy="0"/>
          <a:chOff x="0" y="0"/>
          <a:chExt cx="0" cy="0"/>
        </a:xfrm>
      </p:grpSpPr>
      <p:grpSp>
        <p:nvGrpSpPr>
          <p:cNvPr id="4822" name="Google Shape;4822;p16"/>
          <p:cNvGrpSpPr/>
          <p:nvPr/>
        </p:nvGrpSpPr>
        <p:grpSpPr>
          <a:xfrm>
            <a:off x="1317173" y="2998383"/>
            <a:ext cx="10561526" cy="677472"/>
            <a:chOff x="0" y="3176183"/>
            <a:chExt cx="10561526" cy="677472"/>
          </a:xfrm>
        </p:grpSpPr>
        <p:sp>
          <p:nvSpPr>
            <p:cNvPr id="4823" name="Google Shape;4823;p16"/>
            <p:cNvSpPr/>
            <p:nvPr/>
          </p:nvSpPr>
          <p:spPr>
            <a:xfrm>
              <a:off x="0" y="3193029"/>
              <a:ext cx="1651566" cy="660626"/>
            </a:xfrm>
            <a:prstGeom prst="chevron">
              <a:avLst>
                <a:gd fmla="val 50000" name="adj"/>
              </a:avLst>
            </a:prstGeom>
            <a:solidFill>
              <a:schemeClr val="accent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4" name="Google Shape;4824;p16"/>
            <p:cNvSpPr txBox="1"/>
            <p:nvPr/>
          </p:nvSpPr>
          <p:spPr>
            <a:xfrm>
              <a:off x="33031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Arial"/>
                <a:buNone/>
              </a:pPr>
              <a:r>
                <a:rPr b="0" i="0" lang="en-US" sz="1200">
                  <a:solidFill>
                    <a:schemeClr val="lt1"/>
                  </a:solidFill>
                  <a:latin typeface="Arial"/>
                  <a:ea typeface="Arial"/>
                  <a:cs typeface="Arial"/>
                  <a:sym typeface="Arial"/>
                </a:rPr>
                <a:t>Prospectin</a:t>
              </a:r>
              <a:r>
                <a:rPr b="0" i="0" lang="en-US" sz="1200">
                  <a:solidFill>
                    <a:schemeClr val="lt1"/>
                  </a:solidFill>
                  <a:latin typeface="Open Sans"/>
                  <a:ea typeface="Open Sans"/>
                  <a:cs typeface="Open Sans"/>
                  <a:sym typeface="Open Sans"/>
                </a:rPr>
                <a:t>g</a:t>
              </a:r>
              <a:endParaRPr sz="1200">
                <a:solidFill>
                  <a:schemeClr val="lt1"/>
                </a:solidFill>
                <a:latin typeface="Open Sans"/>
                <a:ea typeface="Open Sans"/>
                <a:cs typeface="Open Sans"/>
                <a:sym typeface="Open Sans"/>
              </a:endParaRPr>
            </a:p>
          </p:txBody>
        </p:sp>
        <p:sp>
          <p:nvSpPr>
            <p:cNvPr id="4825" name="Google Shape;4825;p16"/>
            <p:cNvSpPr/>
            <p:nvPr/>
          </p:nvSpPr>
          <p:spPr>
            <a:xfrm>
              <a:off x="1486410" y="3193029"/>
              <a:ext cx="1651566" cy="660626"/>
            </a:xfrm>
            <a:prstGeom prst="chevron">
              <a:avLst>
                <a:gd fmla="val 50000" name="adj"/>
              </a:avLst>
            </a:prstGeom>
            <a:solidFill>
              <a:schemeClr val="dk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6" name="Google Shape;4826;p16"/>
            <p:cNvSpPr txBox="1"/>
            <p:nvPr/>
          </p:nvSpPr>
          <p:spPr>
            <a:xfrm>
              <a:off x="181672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0" i="0" lang="en-US" sz="1200">
                  <a:solidFill>
                    <a:schemeClr val="lt1"/>
                  </a:solidFill>
                  <a:latin typeface="Open Sans"/>
                  <a:ea typeface="Open Sans"/>
                  <a:cs typeface="Open Sans"/>
                  <a:sym typeface="Open Sans"/>
                </a:rPr>
                <a:t>Qualification</a:t>
              </a:r>
              <a:endParaRPr sz="1200">
                <a:solidFill>
                  <a:schemeClr val="lt1"/>
                </a:solidFill>
                <a:latin typeface="Open Sans"/>
                <a:ea typeface="Open Sans"/>
                <a:cs typeface="Open Sans"/>
                <a:sym typeface="Open Sans"/>
              </a:endParaRPr>
            </a:p>
          </p:txBody>
        </p:sp>
        <p:sp>
          <p:nvSpPr>
            <p:cNvPr id="4827" name="Google Shape;4827;p16"/>
            <p:cNvSpPr/>
            <p:nvPr/>
          </p:nvSpPr>
          <p:spPr>
            <a:xfrm>
              <a:off x="2972820" y="3193029"/>
              <a:ext cx="1651566" cy="660626"/>
            </a:xfrm>
            <a:prstGeom prst="chevron">
              <a:avLst>
                <a:gd fmla="val 50000" name="adj"/>
              </a:avLst>
            </a:prstGeom>
            <a:solidFill>
              <a:srgbClr val="BFBFBF"/>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8" name="Google Shape;4828;p16"/>
            <p:cNvSpPr txBox="1"/>
            <p:nvPr/>
          </p:nvSpPr>
          <p:spPr>
            <a:xfrm>
              <a:off x="330313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dk1"/>
                </a:buClr>
                <a:buSzPts val="1200"/>
                <a:buFont typeface="Open Sans"/>
                <a:buNone/>
              </a:pPr>
              <a:r>
                <a:rPr b="0" i="0" lang="en-US" sz="1200">
                  <a:solidFill>
                    <a:schemeClr val="dk1"/>
                  </a:solidFill>
                  <a:latin typeface="Open Sans"/>
                  <a:ea typeface="Open Sans"/>
                  <a:cs typeface="Open Sans"/>
                  <a:sym typeface="Open Sans"/>
                </a:rPr>
                <a:t>Engagement</a:t>
              </a:r>
              <a:endParaRPr sz="1200">
                <a:solidFill>
                  <a:schemeClr val="dk1"/>
                </a:solidFill>
                <a:latin typeface="Open Sans"/>
                <a:ea typeface="Open Sans"/>
                <a:cs typeface="Open Sans"/>
                <a:sym typeface="Open Sans"/>
              </a:endParaRPr>
            </a:p>
          </p:txBody>
        </p:sp>
        <p:sp>
          <p:nvSpPr>
            <p:cNvPr id="4829" name="Google Shape;4829;p16"/>
            <p:cNvSpPr/>
            <p:nvPr/>
          </p:nvSpPr>
          <p:spPr>
            <a:xfrm>
              <a:off x="4459230" y="3193029"/>
              <a:ext cx="1651566" cy="660626"/>
            </a:xfrm>
            <a:prstGeom prst="chevron">
              <a:avLst>
                <a:gd fmla="val 50000" name="adj"/>
              </a:avLst>
            </a:prstGeom>
            <a:solidFill>
              <a:srgbClr val="BF2026"/>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0" name="Google Shape;4830;p16"/>
            <p:cNvSpPr txBox="1"/>
            <p:nvPr/>
          </p:nvSpPr>
          <p:spPr>
            <a:xfrm>
              <a:off x="478954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0" i="0" lang="en-US" sz="1200">
                  <a:solidFill>
                    <a:schemeClr val="lt1"/>
                  </a:solidFill>
                  <a:latin typeface="Open Sans"/>
                  <a:ea typeface="Open Sans"/>
                  <a:cs typeface="Open Sans"/>
                  <a:sym typeface="Open Sans"/>
                </a:rPr>
                <a:t>Pitch your solution</a:t>
              </a:r>
              <a:endParaRPr sz="1200">
                <a:solidFill>
                  <a:schemeClr val="lt1"/>
                </a:solidFill>
                <a:latin typeface="Open Sans"/>
                <a:ea typeface="Open Sans"/>
                <a:cs typeface="Open Sans"/>
                <a:sym typeface="Open Sans"/>
              </a:endParaRPr>
            </a:p>
          </p:txBody>
        </p:sp>
        <p:sp>
          <p:nvSpPr>
            <p:cNvPr id="4831" name="Google Shape;4831;p16"/>
            <p:cNvSpPr/>
            <p:nvPr/>
          </p:nvSpPr>
          <p:spPr>
            <a:xfrm>
              <a:off x="5945640" y="3193029"/>
              <a:ext cx="1651566" cy="660626"/>
            </a:xfrm>
            <a:prstGeom prst="chevron">
              <a:avLst>
                <a:gd fmla="val 50000" name="adj"/>
              </a:avLst>
            </a:prstGeom>
            <a:solidFill>
              <a:schemeClr val="accent1"/>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2" name="Google Shape;4832;p16"/>
            <p:cNvSpPr txBox="1"/>
            <p:nvPr/>
          </p:nvSpPr>
          <p:spPr>
            <a:xfrm>
              <a:off x="627595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lang="en-US" sz="1200">
                  <a:solidFill>
                    <a:schemeClr val="lt1"/>
                  </a:solidFill>
                  <a:latin typeface="Open Sans"/>
                  <a:ea typeface="Open Sans"/>
                  <a:cs typeface="Open Sans"/>
                  <a:sym typeface="Open Sans"/>
                </a:rPr>
                <a:t>Negotiations</a:t>
              </a:r>
              <a:endParaRPr/>
            </a:p>
          </p:txBody>
        </p:sp>
        <p:sp>
          <p:nvSpPr>
            <p:cNvPr id="4833" name="Google Shape;4833;p16"/>
            <p:cNvSpPr/>
            <p:nvPr/>
          </p:nvSpPr>
          <p:spPr>
            <a:xfrm>
              <a:off x="7432050" y="3193029"/>
              <a:ext cx="1651566" cy="660626"/>
            </a:xfrm>
            <a:prstGeom prst="chevron">
              <a:avLst>
                <a:gd fmla="val 50000" name="adj"/>
              </a:avLst>
            </a:prstGeom>
            <a:solidFill>
              <a:schemeClr val="dk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4" name="Google Shape;4834;p16"/>
            <p:cNvSpPr txBox="1"/>
            <p:nvPr/>
          </p:nvSpPr>
          <p:spPr>
            <a:xfrm>
              <a:off x="7762363" y="3193029"/>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lt1"/>
                </a:buClr>
                <a:buSzPts val="1200"/>
                <a:buFont typeface="Open Sans"/>
                <a:buNone/>
              </a:pPr>
              <a:r>
                <a:rPr b="1" i="0" lang="en-US" sz="1200">
                  <a:solidFill>
                    <a:schemeClr val="lt1"/>
                  </a:solidFill>
                  <a:latin typeface="Open Sans"/>
                  <a:ea typeface="Open Sans"/>
                  <a:cs typeface="Open Sans"/>
                  <a:sym typeface="Open Sans"/>
                </a:rPr>
                <a:t>Close the sale</a:t>
              </a:r>
              <a:endParaRPr sz="1200">
                <a:solidFill>
                  <a:schemeClr val="lt1"/>
                </a:solidFill>
                <a:latin typeface="Open Sans"/>
                <a:ea typeface="Open Sans"/>
                <a:cs typeface="Open Sans"/>
                <a:sym typeface="Open Sans"/>
              </a:endParaRPr>
            </a:p>
          </p:txBody>
        </p:sp>
        <p:sp>
          <p:nvSpPr>
            <p:cNvPr id="4835" name="Google Shape;4835;p16"/>
            <p:cNvSpPr/>
            <p:nvPr/>
          </p:nvSpPr>
          <p:spPr>
            <a:xfrm>
              <a:off x="8909960" y="3176183"/>
              <a:ext cx="1651566" cy="660626"/>
            </a:xfrm>
            <a:prstGeom prst="chevron">
              <a:avLst>
                <a:gd fmla="val 50000" name="adj"/>
              </a:avLst>
            </a:prstGeom>
            <a:solidFill>
              <a:srgbClr val="BFBFBF"/>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6" name="Google Shape;4836;p16"/>
            <p:cNvSpPr txBox="1"/>
            <p:nvPr/>
          </p:nvSpPr>
          <p:spPr>
            <a:xfrm>
              <a:off x="9240273" y="3176183"/>
              <a:ext cx="990940" cy="660626"/>
            </a:xfrm>
            <a:prstGeom prst="rect">
              <a:avLst/>
            </a:prstGeom>
            <a:noFill/>
            <a:ln>
              <a:noFill/>
            </a:ln>
          </p:spPr>
          <p:txBody>
            <a:bodyPr anchorCtr="0" anchor="ctr" bIns="16000" lIns="48000" spcFirstLastPara="1" rIns="16000" wrap="square" tIns="16000">
              <a:noAutofit/>
            </a:bodyPr>
            <a:lstStyle/>
            <a:p>
              <a:pPr indent="0" lvl="0" marL="0" marR="0" rtl="0" algn="ctr">
                <a:lnSpc>
                  <a:spcPct val="90000"/>
                </a:lnSpc>
                <a:spcBef>
                  <a:spcPts val="0"/>
                </a:spcBef>
                <a:spcAft>
                  <a:spcPts val="0"/>
                </a:spcAft>
                <a:buClr>
                  <a:schemeClr val="dk1"/>
                </a:buClr>
                <a:buSzPts val="1200"/>
                <a:buFont typeface="Open Sans"/>
                <a:buNone/>
              </a:pPr>
              <a:r>
                <a:rPr lang="en-US" sz="1200">
                  <a:solidFill>
                    <a:schemeClr val="dk1"/>
                  </a:solidFill>
                  <a:latin typeface="Open Sans"/>
                  <a:ea typeface="Open Sans"/>
                  <a:cs typeface="Open Sans"/>
                  <a:sym typeface="Open Sans"/>
                </a:rPr>
                <a:t>Stay in touch</a:t>
              </a:r>
              <a:endParaRPr/>
            </a:p>
          </p:txBody>
        </p:sp>
      </p:grpSp>
      <p:sp>
        <p:nvSpPr>
          <p:cNvPr id="4837" name="Google Shape;4837;p16"/>
          <p:cNvSpPr txBox="1"/>
          <p:nvPr/>
        </p:nvSpPr>
        <p:spPr>
          <a:xfrm>
            <a:off x="1458685" y="1253537"/>
            <a:ext cx="149134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Identifikasi dan teliti prospek potensial</a:t>
            </a:r>
            <a:endParaRPr sz="1600">
              <a:solidFill>
                <a:schemeClr val="dk1"/>
              </a:solidFill>
              <a:latin typeface="Barlow"/>
              <a:ea typeface="Barlow"/>
              <a:cs typeface="Barlow"/>
              <a:sym typeface="Barlow"/>
            </a:endParaRPr>
          </a:p>
        </p:txBody>
      </p:sp>
      <p:sp>
        <p:nvSpPr>
          <p:cNvPr id="4838" name="Google Shape;4838;p16"/>
          <p:cNvSpPr txBox="1"/>
          <p:nvPr/>
        </p:nvSpPr>
        <p:spPr>
          <a:xfrm>
            <a:off x="2615382" y="4741043"/>
            <a:ext cx="1700804" cy="18158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Melakukan panggilan penemuan untuk memahami kebutuhan dan tantangan prospek</a:t>
            </a:r>
            <a:endParaRPr sz="1600">
              <a:solidFill>
                <a:schemeClr val="dk1"/>
              </a:solidFill>
              <a:latin typeface="Barlow"/>
              <a:ea typeface="Barlow"/>
              <a:cs typeface="Barlow"/>
              <a:sym typeface="Barlow"/>
            </a:endParaRPr>
          </a:p>
        </p:txBody>
      </p:sp>
      <p:sp>
        <p:nvSpPr>
          <p:cNvPr id="4839" name="Google Shape;4839;p16"/>
          <p:cNvSpPr txBox="1"/>
          <p:nvPr/>
        </p:nvSpPr>
        <p:spPr>
          <a:xfrm>
            <a:off x="4218213" y="514874"/>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Menyediakan konten dan sumber daya pendidikan yang relevan dengan kebutuhan prospek</a:t>
            </a:r>
            <a:endParaRPr sz="1600">
              <a:solidFill>
                <a:schemeClr val="dk1"/>
              </a:solidFill>
              <a:latin typeface="Barlow"/>
              <a:ea typeface="Barlow"/>
              <a:cs typeface="Barlow"/>
              <a:sym typeface="Barlow"/>
            </a:endParaRPr>
          </a:p>
        </p:txBody>
      </p:sp>
      <p:sp>
        <p:nvSpPr>
          <p:cNvPr id="4840" name="Google Shape;4840;p16"/>
          <p:cNvSpPr txBox="1"/>
          <p:nvPr/>
        </p:nvSpPr>
        <p:spPr>
          <a:xfrm>
            <a:off x="5763986" y="4741043"/>
            <a:ext cx="1491342"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Kembangkan proposal khusus yang menguraikan solusi dan proposisi nilai Anda, jika diperlukan</a:t>
            </a:r>
            <a:endParaRPr sz="1600">
              <a:solidFill>
                <a:schemeClr val="dk1"/>
              </a:solidFill>
              <a:latin typeface="Barlow"/>
              <a:ea typeface="Barlow"/>
              <a:cs typeface="Barlow"/>
              <a:sym typeface="Barlow"/>
            </a:endParaRPr>
          </a:p>
        </p:txBody>
      </p:sp>
      <p:sp>
        <p:nvSpPr>
          <p:cNvPr id="4841" name="Google Shape;4841;p16"/>
          <p:cNvSpPr txBox="1"/>
          <p:nvPr/>
        </p:nvSpPr>
        <p:spPr>
          <a:xfrm>
            <a:off x="7168248" y="1007316"/>
            <a:ext cx="149134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Diskusikan dan negosiasikan persyaratan proposal</a:t>
            </a:r>
            <a:endParaRPr sz="1600">
              <a:solidFill>
                <a:schemeClr val="dk1"/>
              </a:solidFill>
              <a:latin typeface="Barlow"/>
              <a:ea typeface="Barlow"/>
              <a:cs typeface="Barlow"/>
              <a:sym typeface="Barlow"/>
            </a:endParaRPr>
          </a:p>
        </p:txBody>
      </p:sp>
      <p:sp>
        <p:nvSpPr>
          <p:cNvPr id="4842" name="Google Shape;4842;p16"/>
          <p:cNvSpPr txBox="1"/>
          <p:nvPr/>
        </p:nvSpPr>
        <p:spPr>
          <a:xfrm>
            <a:off x="8866418" y="4741043"/>
            <a:ext cx="149134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Selesaikan kontrak, pembayaran, dan dokumen</a:t>
            </a:r>
            <a:endParaRPr sz="1600">
              <a:solidFill>
                <a:schemeClr val="dk1"/>
              </a:solidFill>
              <a:latin typeface="Barlow"/>
              <a:ea typeface="Barlow"/>
              <a:cs typeface="Barlow"/>
              <a:sym typeface="Barlow"/>
            </a:endParaRPr>
          </a:p>
        </p:txBody>
      </p:sp>
      <p:sp>
        <p:nvSpPr>
          <p:cNvPr id="4843" name="Google Shape;4843;p16"/>
          <p:cNvSpPr txBox="1"/>
          <p:nvPr/>
        </p:nvSpPr>
        <p:spPr>
          <a:xfrm>
            <a:off x="10161819" y="1253537"/>
            <a:ext cx="149134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1F1F1F"/>
                </a:solidFill>
                <a:latin typeface="Barlow"/>
                <a:ea typeface="Barlow"/>
                <a:cs typeface="Barlow"/>
                <a:sym typeface="Barlow"/>
              </a:rPr>
              <a:t>Selesaikan masalah, dapatkan referensi / perpanjangan</a:t>
            </a:r>
            <a:endParaRPr sz="1600">
              <a:solidFill>
                <a:srgbClr val="1F1F1F"/>
              </a:solidFill>
              <a:latin typeface="Barlow"/>
              <a:ea typeface="Barlow"/>
              <a:cs typeface="Barlow"/>
              <a:sym typeface="Barlow"/>
            </a:endParaRPr>
          </a:p>
        </p:txBody>
      </p:sp>
      <p:cxnSp>
        <p:nvCxnSpPr>
          <p:cNvPr id="4844" name="Google Shape;4844;p16"/>
          <p:cNvCxnSpPr/>
          <p:nvPr/>
        </p:nvCxnSpPr>
        <p:spPr>
          <a:xfrm>
            <a:off x="2209801" y="208453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45" name="Google Shape;4845;p16"/>
          <p:cNvCxnSpPr/>
          <p:nvPr/>
        </p:nvCxnSpPr>
        <p:spPr>
          <a:xfrm>
            <a:off x="4974772" y="2084534"/>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46" name="Google Shape;4846;p16"/>
          <p:cNvCxnSpPr/>
          <p:nvPr/>
        </p:nvCxnSpPr>
        <p:spPr>
          <a:xfrm>
            <a:off x="7968344" y="208453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47" name="Google Shape;4847;p16"/>
          <p:cNvCxnSpPr>
            <a:stCxn id="4843" idx="2"/>
          </p:cNvCxnSpPr>
          <p:nvPr/>
        </p:nvCxnSpPr>
        <p:spPr>
          <a:xfrm>
            <a:off x="10907490" y="2576976"/>
            <a:ext cx="0" cy="449400"/>
          </a:xfrm>
          <a:prstGeom prst="straightConnector1">
            <a:avLst/>
          </a:prstGeom>
          <a:noFill/>
          <a:ln cap="flat" cmpd="sng" w="12700">
            <a:solidFill>
              <a:schemeClr val="dk1"/>
            </a:solidFill>
            <a:prstDash val="solid"/>
            <a:miter lim="800000"/>
            <a:headEnd len="sm" w="sm" type="none"/>
            <a:tailEnd len="med" w="med" type="triangle"/>
          </a:ln>
        </p:spPr>
      </p:cxnSp>
      <p:cxnSp>
        <p:nvCxnSpPr>
          <p:cNvPr id="4848" name="Google Shape;4848;p16"/>
          <p:cNvCxnSpPr/>
          <p:nvPr/>
        </p:nvCxnSpPr>
        <p:spPr>
          <a:xfrm rot="10800000">
            <a:off x="3570515" y="3750205"/>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49" name="Google Shape;4849;p16"/>
          <p:cNvCxnSpPr/>
          <p:nvPr/>
        </p:nvCxnSpPr>
        <p:spPr>
          <a:xfrm rot="10800000">
            <a:off x="6509657" y="3750204"/>
            <a:ext cx="0" cy="941693"/>
          </a:xfrm>
          <a:prstGeom prst="straightConnector1">
            <a:avLst/>
          </a:prstGeom>
          <a:noFill/>
          <a:ln cap="flat" cmpd="sng" w="12700">
            <a:solidFill>
              <a:schemeClr val="dk1"/>
            </a:solidFill>
            <a:prstDash val="solid"/>
            <a:miter lim="800000"/>
            <a:headEnd len="sm" w="sm" type="none"/>
            <a:tailEnd len="med" w="med" type="triangle"/>
          </a:ln>
        </p:spPr>
      </p:cxnSp>
      <p:cxnSp>
        <p:nvCxnSpPr>
          <p:cNvPr id="4850" name="Google Shape;4850;p16"/>
          <p:cNvCxnSpPr/>
          <p:nvPr/>
        </p:nvCxnSpPr>
        <p:spPr>
          <a:xfrm rot="10800000">
            <a:off x="9535886" y="3750205"/>
            <a:ext cx="0" cy="941693"/>
          </a:xfrm>
          <a:prstGeom prst="straightConnector1">
            <a:avLst/>
          </a:prstGeom>
          <a:noFill/>
          <a:ln cap="flat" cmpd="sng" w="12700">
            <a:solidFill>
              <a:schemeClr val="dk1"/>
            </a:solidFill>
            <a:prstDash val="solid"/>
            <a:miter lim="800000"/>
            <a:headEnd len="sm" w="sm" type="none"/>
            <a:tailEnd len="med" w="med" type="triangle"/>
          </a:ln>
        </p:spPr>
      </p:cxnSp>
      <p:sp>
        <p:nvSpPr>
          <p:cNvPr id="4851" name="Google Shape;4851;p16"/>
          <p:cNvSpPr txBox="1"/>
          <p:nvPr/>
        </p:nvSpPr>
        <p:spPr>
          <a:xfrm rot="-5400000">
            <a:off x="-3110908" y="3075055"/>
            <a:ext cx="6858004" cy="707886"/>
          </a:xfrm>
          <a:prstGeom prst="rect">
            <a:avLst/>
          </a:prstGeom>
          <a:solidFill>
            <a:schemeClr val="dk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chemeClr val="lt1"/>
                </a:solidFill>
                <a:latin typeface="Barlow"/>
                <a:ea typeface="Barlow"/>
                <a:cs typeface="Barlow"/>
                <a:sym typeface="Barlow"/>
              </a:rPr>
              <a:t>PROSES PENJUALAN</a:t>
            </a:r>
            <a:endParaRPr/>
          </a:p>
        </p:txBody>
      </p:sp>
      <p:sp>
        <p:nvSpPr>
          <p:cNvPr id="4852" name="Google Shape;4852;p16"/>
          <p:cNvSpPr/>
          <p:nvPr/>
        </p:nvSpPr>
        <p:spPr>
          <a:xfrm>
            <a:off x="9633863" y="559145"/>
            <a:ext cx="2481940" cy="2242456"/>
          </a:xfrm>
          <a:prstGeom prst="ellipse">
            <a:avLst/>
          </a:prstGeom>
          <a:noFill/>
          <a:ln cap="flat" cmpd="sng" w="19050">
            <a:solidFill>
              <a:srgbClr val="4545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6" name="Shape 4856"/>
        <p:cNvGrpSpPr/>
        <p:nvPr/>
      </p:nvGrpSpPr>
      <p:grpSpPr>
        <a:xfrm>
          <a:off x="0" y="0"/>
          <a:ext cx="0" cy="0"/>
          <a:chOff x="0" y="0"/>
          <a:chExt cx="0" cy="0"/>
        </a:xfrm>
      </p:grpSpPr>
      <p:sp>
        <p:nvSpPr>
          <p:cNvPr id="4857" name="Google Shape;4857;p1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Tugas Proses Penjualan</a:t>
            </a:r>
            <a:endParaRPr/>
          </a:p>
        </p:txBody>
      </p:sp>
      <p:sp>
        <p:nvSpPr>
          <p:cNvPr id="4858" name="Google Shape;4858;p17"/>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p>
            <a:pPr indent="0" lvl="0" marL="0" rtl="0" algn="ctr">
              <a:lnSpc>
                <a:spcPct val="90000"/>
              </a:lnSpc>
              <a:spcBef>
                <a:spcPts val="0"/>
              </a:spcBef>
              <a:spcAft>
                <a:spcPts val="0"/>
              </a:spcAft>
              <a:buClr>
                <a:schemeClr val="lt2"/>
              </a:buClr>
              <a:buSzPts val="6000"/>
              <a:buNone/>
            </a:pPr>
            <a:r>
              <a:rPr lang="en-US" sz="6000"/>
              <a:t>2</a:t>
            </a:r>
            <a:endParaRPr/>
          </a:p>
        </p:txBody>
      </p:sp>
      <p:sp>
        <p:nvSpPr>
          <p:cNvPr id="4859" name="Google Shape;4859;p17"/>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p>
            <a:pPr indent="0" lvl="0" marL="0" rtl="0" algn="ctr">
              <a:lnSpc>
                <a:spcPct val="90000"/>
              </a:lnSpc>
              <a:spcBef>
                <a:spcPts val="0"/>
              </a:spcBef>
              <a:spcAft>
                <a:spcPts val="0"/>
              </a:spcAft>
              <a:buClr>
                <a:schemeClr val="lt2"/>
              </a:buClr>
              <a:buSzPts val="6000"/>
              <a:buNone/>
            </a:pPr>
            <a:r>
              <a:rPr lang="en-US" sz="6000"/>
              <a:t>1</a:t>
            </a:r>
            <a:endParaRPr/>
          </a:p>
        </p:txBody>
      </p:sp>
      <p:sp>
        <p:nvSpPr>
          <p:cNvPr id="4860" name="Google Shape;4860;p17"/>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p>
            <a:pPr indent="0" lvl="0" marL="0" rtl="0" algn="ctr">
              <a:lnSpc>
                <a:spcPct val="90000"/>
              </a:lnSpc>
              <a:spcBef>
                <a:spcPts val="0"/>
              </a:spcBef>
              <a:spcAft>
                <a:spcPts val="0"/>
              </a:spcAft>
              <a:buClr>
                <a:schemeClr val="lt2"/>
              </a:buClr>
              <a:buSzPts val="6000"/>
              <a:buNone/>
            </a:pPr>
            <a:r>
              <a:rPr lang="en-US" sz="6000"/>
              <a:t>3</a:t>
            </a:r>
            <a:endParaRPr/>
          </a:p>
        </p:txBody>
      </p:sp>
      <p:sp>
        <p:nvSpPr>
          <p:cNvPr id="4861" name="Google Shape;4861;p17"/>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p>
            <a:pPr indent="0" lvl="0" marL="0" rtl="0" algn="ctr">
              <a:lnSpc>
                <a:spcPct val="90000"/>
              </a:lnSpc>
              <a:spcBef>
                <a:spcPts val="0"/>
              </a:spcBef>
              <a:spcAft>
                <a:spcPts val="0"/>
              </a:spcAft>
              <a:buClr>
                <a:schemeClr val="lt2"/>
              </a:buClr>
              <a:buSzPts val="6000"/>
              <a:buNone/>
            </a:pPr>
            <a:r>
              <a:rPr lang="en-US" sz="6000"/>
              <a:t>4</a:t>
            </a:r>
            <a:endParaRPr/>
          </a:p>
        </p:txBody>
      </p:sp>
      <p:sp>
        <p:nvSpPr>
          <p:cNvPr id="4862" name="Google Shape;4862;p17"/>
          <p:cNvSpPr txBox="1"/>
          <p:nvPr>
            <p:ph idx="9" type="body"/>
          </p:nvPr>
        </p:nvSpPr>
        <p:spPr>
          <a:xfrm>
            <a:off x="585355" y="4402172"/>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rPr lang="en-US"/>
              <a:t>Bangun Hubungan</a:t>
            </a:r>
            <a:endParaRPr/>
          </a:p>
        </p:txBody>
      </p:sp>
      <p:sp>
        <p:nvSpPr>
          <p:cNvPr id="4863" name="Google Shape;4863;p17"/>
          <p:cNvSpPr txBox="1"/>
          <p:nvPr>
            <p:ph idx="14" type="body"/>
          </p:nvPr>
        </p:nvSpPr>
        <p:spPr>
          <a:xfrm>
            <a:off x="3412720" y="4402172"/>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rPr lang="en-US"/>
              <a:t>Kenali audiens target Anda dan temukan kebutuhan mereka</a:t>
            </a:r>
            <a:endParaRPr/>
          </a:p>
        </p:txBody>
      </p:sp>
      <p:sp>
        <p:nvSpPr>
          <p:cNvPr id="4864" name="Google Shape;4864;p17"/>
          <p:cNvSpPr txBox="1"/>
          <p:nvPr>
            <p:ph idx="16" type="body"/>
          </p:nvPr>
        </p:nvSpPr>
        <p:spPr>
          <a:xfrm>
            <a:off x="6240085" y="4397370"/>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rPr lang="en-US"/>
              <a:t>Fokus pada nilai dan berikan solusi</a:t>
            </a:r>
            <a:endParaRPr/>
          </a:p>
        </p:txBody>
      </p:sp>
      <p:sp>
        <p:nvSpPr>
          <p:cNvPr id="4865" name="Google Shape;4865;p17"/>
          <p:cNvSpPr txBox="1"/>
          <p:nvPr>
            <p:ph idx="18" type="body"/>
          </p:nvPr>
        </p:nvSpPr>
        <p:spPr>
          <a:xfrm>
            <a:off x="9067450" y="4397370"/>
            <a:ext cx="2563091" cy="104836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rPr lang="en-US"/>
              <a:t>Berinvestasi dalam Pelatihan Penjualan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859">
                                            <p:txEl>
                                              <p:pRg end="0" st="0"/>
                                            </p:txEl>
                                          </p:spTgt>
                                        </p:tgtEl>
                                        <p:attrNameLst>
                                          <p:attrName>style.visibility</p:attrName>
                                        </p:attrNameLst>
                                      </p:cBhvr>
                                      <p:to>
                                        <p:strVal val="visible"/>
                                      </p:to>
                                    </p:set>
                                    <p:anim calcmode="lin" valueType="num">
                                      <p:cBhvr additive="base">
                                        <p:cTn dur="500"/>
                                        <p:tgtEl>
                                          <p:spTgt spid="4859">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862">
                                            <p:txEl>
                                              <p:pRg end="0" st="0"/>
                                            </p:txEl>
                                          </p:spTgt>
                                        </p:tgtEl>
                                        <p:attrNameLst>
                                          <p:attrName>style.visibility</p:attrName>
                                        </p:attrNameLst>
                                      </p:cBhvr>
                                      <p:to>
                                        <p:strVal val="visible"/>
                                      </p:to>
                                    </p:set>
                                    <p:anim calcmode="lin" valueType="num">
                                      <p:cBhvr additive="base">
                                        <p:cTn dur="500"/>
                                        <p:tgtEl>
                                          <p:spTgt spid="4862">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858">
                                            <p:txEl>
                                              <p:pRg end="0" st="0"/>
                                            </p:txEl>
                                          </p:spTgt>
                                        </p:tgtEl>
                                        <p:attrNameLst>
                                          <p:attrName>style.visibility</p:attrName>
                                        </p:attrNameLst>
                                      </p:cBhvr>
                                      <p:to>
                                        <p:strVal val="visible"/>
                                      </p:to>
                                    </p:set>
                                    <p:anim calcmode="lin" valueType="num">
                                      <p:cBhvr additive="base">
                                        <p:cTn dur="500"/>
                                        <p:tgtEl>
                                          <p:spTgt spid="485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863">
                                            <p:txEl>
                                              <p:pRg end="0" st="0"/>
                                            </p:txEl>
                                          </p:spTgt>
                                        </p:tgtEl>
                                        <p:attrNameLst>
                                          <p:attrName>style.visibility</p:attrName>
                                        </p:attrNameLst>
                                      </p:cBhvr>
                                      <p:to>
                                        <p:strVal val="visible"/>
                                      </p:to>
                                    </p:set>
                                    <p:anim calcmode="lin" valueType="num">
                                      <p:cBhvr additive="base">
                                        <p:cTn dur="500"/>
                                        <p:tgtEl>
                                          <p:spTgt spid="4863">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860">
                                            <p:txEl>
                                              <p:pRg end="0" st="0"/>
                                            </p:txEl>
                                          </p:spTgt>
                                        </p:tgtEl>
                                        <p:attrNameLst>
                                          <p:attrName>style.visibility</p:attrName>
                                        </p:attrNameLst>
                                      </p:cBhvr>
                                      <p:to>
                                        <p:strVal val="visible"/>
                                      </p:to>
                                    </p:set>
                                    <p:anim calcmode="lin" valueType="num">
                                      <p:cBhvr additive="base">
                                        <p:cTn dur="500"/>
                                        <p:tgtEl>
                                          <p:spTgt spid="486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864">
                                            <p:txEl>
                                              <p:pRg end="0" st="0"/>
                                            </p:txEl>
                                          </p:spTgt>
                                        </p:tgtEl>
                                        <p:attrNameLst>
                                          <p:attrName>style.visibility</p:attrName>
                                        </p:attrNameLst>
                                      </p:cBhvr>
                                      <p:to>
                                        <p:strVal val="visible"/>
                                      </p:to>
                                    </p:set>
                                    <p:anim calcmode="lin" valueType="num">
                                      <p:cBhvr additive="base">
                                        <p:cTn dur="500"/>
                                        <p:tgtEl>
                                          <p:spTgt spid="486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861">
                                            <p:txEl>
                                              <p:pRg end="0" st="0"/>
                                            </p:txEl>
                                          </p:spTgt>
                                        </p:tgtEl>
                                        <p:attrNameLst>
                                          <p:attrName>style.visibility</p:attrName>
                                        </p:attrNameLst>
                                      </p:cBhvr>
                                      <p:to>
                                        <p:strVal val="visible"/>
                                      </p:to>
                                    </p:set>
                                    <p:anim calcmode="lin" valueType="num">
                                      <p:cBhvr additive="base">
                                        <p:cTn dur="500"/>
                                        <p:tgtEl>
                                          <p:spTgt spid="486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865">
                                            <p:txEl>
                                              <p:pRg end="0" st="0"/>
                                            </p:txEl>
                                          </p:spTgt>
                                        </p:tgtEl>
                                        <p:attrNameLst>
                                          <p:attrName>style.visibility</p:attrName>
                                        </p:attrNameLst>
                                      </p:cBhvr>
                                      <p:to>
                                        <p:strVal val="visible"/>
                                      </p:to>
                                    </p:set>
                                    <p:anim calcmode="lin" valueType="num">
                                      <p:cBhvr additive="base">
                                        <p:cTn dur="500"/>
                                        <p:tgtEl>
                                          <p:spTgt spid="486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9" name="Shape 4869"/>
        <p:cNvGrpSpPr/>
        <p:nvPr/>
      </p:nvGrpSpPr>
      <p:grpSpPr>
        <a:xfrm>
          <a:off x="0" y="0"/>
          <a:ext cx="0" cy="0"/>
          <a:chOff x="0" y="0"/>
          <a:chExt cx="0" cy="0"/>
        </a:xfrm>
      </p:grpSpPr>
      <p:sp>
        <p:nvSpPr>
          <p:cNvPr id="4870" name="Google Shape;4870;p18"/>
          <p:cNvSpPr txBox="1"/>
          <p:nvPr>
            <p:ph type="ctrTitle"/>
          </p:nvPr>
        </p:nvSpPr>
        <p:spPr>
          <a:xfrm>
            <a:off x="8579440" y="308292"/>
            <a:ext cx="3308889" cy="1477328"/>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latin typeface="Barlow Medium"/>
                <a:ea typeface="Barlow Medium"/>
                <a:cs typeface="Barlow Medium"/>
                <a:sym typeface="Barlow Medium"/>
              </a:rPr>
              <a:t>Larangan dari Proses Penjualan</a:t>
            </a:r>
            <a:br>
              <a:rPr lang="en-US"/>
            </a:br>
            <a:endParaRPr/>
          </a:p>
        </p:txBody>
      </p:sp>
      <p:sp>
        <p:nvSpPr>
          <p:cNvPr id="4871" name="Google Shape;4871;p18"/>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200"/>
              <a:buNone/>
            </a:pPr>
            <a:r>
              <a:t/>
            </a:r>
            <a:endParaRPr/>
          </a:p>
        </p:txBody>
      </p:sp>
      <p:sp>
        <p:nvSpPr>
          <p:cNvPr id="4872" name="Google Shape;4872;p18"/>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200"/>
              <a:buNone/>
            </a:pPr>
            <a:r>
              <a:t/>
            </a:r>
            <a:endParaRPr/>
          </a:p>
        </p:txBody>
      </p:sp>
      <p:sp>
        <p:nvSpPr>
          <p:cNvPr id="4873" name="Google Shape;4873;p18"/>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200"/>
              <a:buNone/>
            </a:pPr>
            <a:r>
              <a:t/>
            </a:r>
            <a:endParaRPr/>
          </a:p>
        </p:txBody>
      </p:sp>
      <p:sp>
        <p:nvSpPr>
          <p:cNvPr id="4874" name="Google Shape;4874;p18"/>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200"/>
              <a:buNone/>
            </a:pPr>
            <a:r>
              <a:t/>
            </a:r>
            <a:endParaRPr/>
          </a:p>
        </p:txBody>
      </p:sp>
      <p:sp>
        <p:nvSpPr>
          <p:cNvPr id="4875" name="Google Shape;4875;p18"/>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200"/>
              <a:buNone/>
            </a:pPr>
            <a:r>
              <a:t/>
            </a:r>
            <a:endParaRPr/>
          </a:p>
        </p:txBody>
      </p:sp>
      <p:sp>
        <p:nvSpPr>
          <p:cNvPr id="4876" name="Google Shape;4876;p18"/>
          <p:cNvSpPr txBox="1"/>
          <p:nvPr>
            <p:ph idx="9" type="body"/>
          </p:nvPr>
        </p:nvSpPr>
        <p:spPr>
          <a:xfrm>
            <a:off x="286799" y="1201418"/>
            <a:ext cx="3110861" cy="657714"/>
          </a:xfrm>
          <a:prstGeom prst="rect">
            <a:avLst/>
          </a:prstGeom>
          <a:noFill/>
          <a:ln>
            <a:noFill/>
          </a:ln>
        </p:spPr>
        <p:txBody>
          <a:bodyPr anchorCtr="0" anchor="t" bIns="45700" lIns="91425" spcFirstLastPara="1" rIns="91425" wrap="square" tIns="45700">
            <a:normAutofit fontScale="85000" lnSpcReduction="10000"/>
          </a:bodyPr>
          <a:lstStyle/>
          <a:p>
            <a:pPr indent="0" lvl="0" marL="0" rtl="0" algn="r">
              <a:lnSpc>
                <a:spcPct val="90000"/>
              </a:lnSpc>
              <a:spcBef>
                <a:spcPts val="0"/>
              </a:spcBef>
              <a:spcAft>
                <a:spcPts val="0"/>
              </a:spcAft>
              <a:buClr>
                <a:schemeClr val="dk1"/>
              </a:buClr>
              <a:buSzPct val="100000"/>
              <a:buNone/>
            </a:pPr>
            <a:r>
              <a:rPr lang="en-US" sz="1900">
                <a:latin typeface="Barlow"/>
                <a:ea typeface="Barlow"/>
                <a:cs typeface="Barlow"/>
                <a:sym typeface="Barlow"/>
              </a:rPr>
              <a:t>PENGGUNAAN PENDEKATAN SATU UKURAN UNTUK SEMUA</a:t>
            </a:r>
            <a:endParaRPr/>
          </a:p>
        </p:txBody>
      </p:sp>
      <p:sp>
        <p:nvSpPr>
          <p:cNvPr id="4877" name="Google Shape;4877;p18"/>
          <p:cNvSpPr txBox="1"/>
          <p:nvPr>
            <p:ph idx="15" type="body"/>
          </p:nvPr>
        </p:nvSpPr>
        <p:spPr>
          <a:xfrm>
            <a:off x="9236416" y="5166388"/>
            <a:ext cx="2549712" cy="93503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900"/>
              <a:buNone/>
            </a:pPr>
            <a:r>
              <a:rPr lang="en-US" sz="1900">
                <a:latin typeface="Barlow"/>
                <a:ea typeface="Barlow"/>
                <a:cs typeface="Barlow"/>
                <a:sym typeface="Barlow"/>
              </a:rPr>
              <a:t>MENGABAIKAN KOMUNIKASI PASCA PENJUALAN</a:t>
            </a:r>
            <a:endParaRPr sz="1900"/>
          </a:p>
        </p:txBody>
      </p:sp>
      <p:sp>
        <p:nvSpPr>
          <p:cNvPr id="4878" name="Google Shape;4878;p18"/>
          <p:cNvSpPr txBox="1"/>
          <p:nvPr>
            <p:ph idx="16" type="body"/>
          </p:nvPr>
        </p:nvSpPr>
        <p:spPr>
          <a:xfrm>
            <a:off x="66483" y="2779041"/>
            <a:ext cx="2071867" cy="1261884"/>
          </a:xfrm>
          <a:prstGeom prst="rect">
            <a:avLst/>
          </a:prstGeom>
          <a:noFill/>
          <a:ln>
            <a:noFill/>
          </a:ln>
        </p:spPr>
        <p:txBody>
          <a:bodyPr anchorCtr="0" anchor="b" bIns="45700" lIns="91425" spcFirstLastPara="1" rIns="91425" wrap="square" tIns="45700">
            <a:spAutoFit/>
          </a:bodyPr>
          <a:lstStyle/>
          <a:p>
            <a:pPr indent="0" lvl="0" marL="0" rtl="0" algn="r">
              <a:lnSpc>
                <a:spcPct val="100000"/>
              </a:lnSpc>
              <a:spcBef>
                <a:spcPts val="0"/>
              </a:spcBef>
              <a:spcAft>
                <a:spcPts val="0"/>
              </a:spcAft>
              <a:buClr>
                <a:schemeClr val="dk1"/>
              </a:buClr>
              <a:buSzPts val="1900"/>
              <a:buNone/>
            </a:pPr>
            <a:r>
              <a:rPr lang="en-US" sz="1900">
                <a:latin typeface="Barlow"/>
                <a:ea typeface="Barlow"/>
                <a:cs typeface="Barlow"/>
                <a:sym typeface="Barlow"/>
              </a:rPr>
              <a:t>FOKUS HANYA PADA PENUTUPAN TRANSAKSI</a:t>
            </a:r>
            <a:endParaRPr i="0" sz="1900" u="none" cap="none" strike="noStrike">
              <a:latin typeface="Barlow"/>
              <a:ea typeface="Barlow"/>
              <a:cs typeface="Barlow"/>
              <a:sym typeface="Barlow"/>
            </a:endParaRPr>
          </a:p>
        </p:txBody>
      </p:sp>
      <p:sp>
        <p:nvSpPr>
          <p:cNvPr id="4879" name="Google Shape;4879;p18"/>
          <p:cNvSpPr txBox="1"/>
          <p:nvPr>
            <p:ph idx="13" type="body"/>
          </p:nvPr>
        </p:nvSpPr>
        <p:spPr>
          <a:xfrm>
            <a:off x="-20919" y="4956178"/>
            <a:ext cx="3478156" cy="969496"/>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chemeClr val="dk1"/>
              </a:buClr>
              <a:buSzPts val="1900"/>
              <a:buFont typeface="Open Sans"/>
              <a:buNone/>
            </a:pPr>
            <a:r>
              <a:t/>
            </a:r>
            <a:endParaRPr i="0" sz="1900" u="none" cap="none" strike="noStrike">
              <a:latin typeface="Barlow"/>
              <a:ea typeface="Barlow"/>
              <a:cs typeface="Barlow"/>
              <a:sym typeface="Barlow"/>
            </a:endParaRPr>
          </a:p>
          <a:p>
            <a:pPr indent="0" lvl="0" marL="0" rtl="0" algn="r">
              <a:lnSpc>
                <a:spcPct val="100000"/>
              </a:lnSpc>
              <a:spcBef>
                <a:spcPts val="0"/>
              </a:spcBef>
              <a:spcAft>
                <a:spcPts val="0"/>
              </a:spcAft>
              <a:buClr>
                <a:schemeClr val="dk1"/>
              </a:buClr>
              <a:buSzPts val="1900"/>
              <a:buNone/>
            </a:pPr>
            <a:r>
              <a:rPr lang="en-US" sz="1900">
                <a:latin typeface="Barlow"/>
                <a:ea typeface="Barlow"/>
                <a:cs typeface="Barlow"/>
                <a:sym typeface="Barlow"/>
              </a:rPr>
              <a:t>JAGA AGAR PEMASARAN TETAP TIDAK MASUK AKAL</a:t>
            </a:r>
            <a:endParaRPr i="0" sz="1900" u="none" cap="none" strike="noStrike">
              <a:latin typeface="Barlow"/>
              <a:ea typeface="Barlow"/>
              <a:cs typeface="Barlow"/>
              <a:sym typeface="Barlow"/>
            </a:endParaRPr>
          </a:p>
        </p:txBody>
      </p:sp>
      <p:sp>
        <p:nvSpPr>
          <p:cNvPr id="4880" name="Google Shape;4880;p18"/>
          <p:cNvSpPr txBox="1"/>
          <p:nvPr>
            <p:ph idx="14" type="body"/>
          </p:nvPr>
        </p:nvSpPr>
        <p:spPr>
          <a:xfrm>
            <a:off x="9899999" y="3157337"/>
            <a:ext cx="2071866" cy="969496"/>
          </a:xfrm>
          <a:prstGeom prst="rect">
            <a:avLst/>
          </a:prstGeom>
          <a:noFill/>
          <a:ln>
            <a:noFill/>
          </a:ln>
        </p:spPr>
        <p:txBody>
          <a:bodyPr anchorCtr="0" anchor="b" bIns="45700" lIns="91425" spcFirstLastPara="1" rIns="91425" wrap="square" tIns="45700">
            <a:spAutoFit/>
          </a:bodyPr>
          <a:lstStyle/>
          <a:p>
            <a:pPr indent="0" lvl="0" marL="0" rtl="0" algn="l">
              <a:lnSpc>
                <a:spcPct val="100000"/>
              </a:lnSpc>
              <a:spcBef>
                <a:spcPts val="0"/>
              </a:spcBef>
              <a:spcAft>
                <a:spcPts val="0"/>
              </a:spcAft>
              <a:buClr>
                <a:schemeClr val="dk1"/>
              </a:buClr>
              <a:buSzPts val="1900"/>
              <a:buNone/>
            </a:pPr>
            <a:r>
              <a:rPr lang="en-US" sz="1900">
                <a:latin typeface="Barlow"/>
                <a:ea typeface="Barlow"/>
                <a:cs typeface="Barlow"/>
                <a:sym typeface="Barlow"/>
              </a:rPr>
              <a:t>MENGABAIKAN UMPAN BALIK PELANGGAN</a:t>
            </a:r>
            <a:endParaRPr i="0" sz="1900" u="none" cap="none" strike="noStrike">
              <a:latin typeface="Barlow"/>
              <a:ea typeface="Barlow"/>
              <a:cs typeface="Barlow"/>
              <a:sym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4" name="Shape 4884"/>
        <p:cNvGrpSpPr/>
        <p:nvPr/>
      </p:nvGrpSpPr>
      <p:grpSpPr>
        <a:xfrm>
          <a:off x="0" y="0"/>
          <a:ext cx="0" cy="0"/>
          <a:chOff x="0" y="0"/>
          <a:chExt cx="0" cy="0"/>
        </a:xfrm>
      </p:grpSpPr>
      <p:sp>
        <p:nvSpPr>
          <p:cNvPr id="4885" name="Google Shape;4885;p19"/>
          <p:cNvSpPr txBox="1"/>
          <p:nvPr>
            <p:ph type="ctrTitle"/>
          </p:nvPr>
        </p:nvSpPr>
        <p:spPr>
          <a:xfrm>
            <a:off x="1524000" y="1391304"/>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Promosi Penjualan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91" name="Shape 4291"/>
        <p:cNvGrpSpPr/>
        <p:nvPr/>
      </p:nvGrpSpPr>
      <p:grpSpPr>
        <a:xfrm>
          <a:off x="0" y="0"/>
          <a:ext cx="0" cy="0"/>
          <a:chOff x="0" y="0"/>
          <a:chExt cx="0" cy="0"/>
        </a:xfrm>
      </p:grpSpPr>
      <p:sp>
        <p:nvSpPr>
          <p:cNvPr id="4292" name="Google Shape;4292;p2"/>
          <p:cNvSpPr txBox="1"/>
          <p:nvPr>
            <p:ph type="ctrTitle"/>
          </p:nvPr>
        </p:nvSpPr>
        <p:spPr>
          <a:xfrm>
            <a:off x="1524000" y="1965111"/>
            <a:ext cx="9144000"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Barlow Medium"/>
              <a:buNone/>
            </a:pPr>
            <a:r>
              <a:rPr lang="en-US">
                <a:latin typeface="Barlow Medium"/>
                <a:ea typeface="Barlow Medium"/>
                <a:cs typeface="Barlow Medium"/>
                <a:sym typeface="Barlow Medium"/>
              </a:rPr>
              <a:t>SESI KULIAH &amp; DEMONSTRASI INTERAKTIF</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9" name="Shape 4889"/>
        <p:cNvGrpSpPr/>
        <p:nvPr/>
      </p:nvGrpSpPr>
      <p:grpSpPr>
        <a:xfrm>
          <a:off x="0" y="0"/>
          <a:ext cx="0" cy="0"/>
          <a:chOff x="0" y="0"/>
          <a:chExt cx="0" cy="0"/>
        </a:xfrm>
      </p:grpSpPr>
      <p:sp>
        <p:nvSpPr>
          <p:cNvPr id="4890" name="Google Shape;4890;p20"/>
          <p:cNvSpPr txBox="1"/>
          <p:nvPr>
            <p:ph type="ctrTitle"/>
          </p:nvPr>
        </p:nvSpPr>
        <p:spPr>
          <a:xfrm>
            <a:off x="707679" y="1148134"/>
            <a:ext cx="4484082" cy="492443"/>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Clr>
                <a:schemeClr val="lt1"/>
              </a:buClr>
              <a:buSzPts val="3200"/>
              <a:buFont typeface="Barlow Medium"/>
              <a:buNone/>
            </a:pPr>
            <a:r>
              <a:rPr lang="en-US"/>
              <a:t>Apa itu Sales Pitch?</a:t>
            </a:r>
            <a:endParaRPr/>
          </a:p>
        </p:txBody>
      </p:sp>
      <p:sp>
        <p:nvSpPr>
          <p:cNvPr id="4891" name="Google Shape;4891;p20"/>
          <p:cNvSpPr txBox="1"/>
          <p:nvPr>
            <p:ph idx="1" type="subTitle"/>
          </p:nvPr>
        </p:nvSpPr>
        <p:spPr>
          <a:xfrm>
            <a:off x="608610" y="2027200"/>
            <a:ext cx="4150071" cy="414575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lt1"/>
              </a:buClr>
              <a:buSzPts val="2800"/>
              <a:buNone/>
            </a:pPr>
            <a:r>
              <a:rPr lang="en-US" sz="2800">
                <a:latin typeface="Barlow"/>
                <a:ea typeface="Barlow"/>
                <a:cs typeface="Barlow"/>
                <a:sym typeface="Barlow"/>
              </a:rPr>
              <a:t>Sebuah cerita berdampak yang menyoroti nilai produk atau layanan Anda, membuat pendengar mengatakan,</a:t>
            </a:r>
            <a:endParaRPr/>
          </a:p>
          <a:p>
            <a:pPr indent="0" lvl="0" marL="0" rtl="0" algn="l">
              <a:lnSpc>
                <a:spcPct val="90000"/>
              </a:lnSpc>
              <a:spcBef>
                <a:spcPts val="600"/>
              </a:spcBef>
              <a:spcAft>
                <a:spcPts val="0"/>
              </a:spcAft>
              <a:buClr>
                <a:schemeClr val="lt1"/>
              </a:buClr>
              <a:buSzPts val="2800"/>
              <a:buNone/>
            </a:pPr>
            <a:r>
              <a:t/>
            </a:r>
            <a:endParaRPr b="1" sz="2800">
              <a:latin typeface="Barlow"/>
              <a:ea typeface="Barlow"/>
              <a:cs typeface="Barlow"/>
              <a:sym typeface="Barlow"/>
            </a:endParaRPr>
          </a:p>
          <a:p>
            <a:pPr indent="0" lvl="0" marL="0" rtl="0" algn="l">
              <a:lnSpc>
                <a:spcPct val="90000"/>
              </a:lnSpc>
              <a:spcBef>
                <a:spcPts val="600"/>
              </a:spcBef>
              <a:spcAft>
                <a:spcPts val="0"/>
              </a:spcAft>
              <a:buClr>
                <a:schemeClr val="lt1"/>
              </a:buClr>
              <a:buSzPts val="4400"/>
              <a:buNone/>
            </a:pPr>
            <a:r>
              <a:rPr b="1" lang="en-US" sz="4400">
                <a:latin typeface="Barlow"/>
                <a:ea typeface="Barlow"/>
                <a:cs typeface="Barlow"/>
                <a:sym typeface="Barlow"/>
              </a:rPr>
              <a:t>"Ceritakan lebih lanjut!"</a:t>
            </a:r>
            <a:endParaRPr/>
          </a:p>
          <a:p>
            <a:pPr indent="-142875" lvl="0" marL="269875" rtl="0" algn="l">
              <a:lnSpc>
                <a:spcPct val="90000"/>
              </a:lnSpc>
              <a:spcBef>
                <a:spcPts val="600"/>
              </a:spcBef>
              <a:spcAft>
                <a:spcPts val="0"/>
              </a:spcAft>
              <a:buClr>
                <a:schemeClr val="lt1"/>
              </a:buClr>
              <a:buSzPts val="2000"/>
              <a:buNone/>
            </a:pPr>
            <a:r>
              <a:t/>
            </a:r>
            <a:endParaRPr>
              <a:latin typeface="Barlow"/>
              <a:ea typeface="Barlow"/>
              <a:cs typeface="Barlow"/>
              <a:sym typeface="Barlow"/>
            </a:endParaRPr>
          </a:p>
        </p:txBody>
      </p:sp>
      <p:pic>
        <p:nvPicPr>
          <p:cNvPr descr="A person and person giving each other a high five&#10;&#10;Description automatically generated" id="4892" name="Google Shape;4892;p20"/>
          <p:cNvPicPr preferRelativeResize="0"/>
          <p:nvPr/>
        </p:nvPicPr>
        <p:blipFill rotWithShape="1">
          <a:blip r:embed="rId3">
            <a:alphaModFix/>
          </a:blip>
          <a:srcRect b="0" l="11724" r="21526" t="0"/>
          <a:stretch/>
        </p:blipFill>
        <p:spPr>
          <a:xfrm>
            <a:off x="5742272" y="557905"/>
            <a:ext cx="5742049" cy="5742189"/>
          </a:xfrm>
          <a:custGeom>
            <a:rect b="b" l="l" r="r" t="t"/>
            <a:pathLst>
              <a:path extrusionOk="0" h="1838528" w="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6" name="Shape 4896"/>
        <p:cNvGrpSpPr/>
        <p:nvPr/>
      </p:nvGrpSpPr>
      <p:grpSpPr>
        <a:xfrm>
          <a:off x="0" y="0"/>
          <a:ext cx="0" cy="0"/>
          <a:chOff x="0" y="0"/>
          <a:chExt cx="0" cy="0"/>
        </a:xfrm>
      </p:grpSpPr>
      <p:sp>
        <p:nvSpPr>
          <p:cNvPr id="4897" name="Google Shape;4897;p21"/>
          <p:cNvSpPr/>
          <p:nvPr>
            <p:ph idx="3" type="pic"/>
          </p:nvPr>
        </p:nvSpPr>
        <p:spPr>
          <a:xfrm>
            <a:off x="6170328" y="4083750"/>
            <a:ext cx="4032071" cy="1773425"/>
          </a:xfrm>
          <a:prstGeom prst="rect">
            <a:avLst/>
          </a:prstGeom>
          <a:solidFill>
            <a:schemeClr val="dk2"/>
          </a:solidFill>
          <a:ln>
            <a:noFill/>
          </a:ln>
        </p:spPr>
      </p:sp>
      <p:sp>
        <p:nvSpPr>
          <p:cNvPr id="4898" name="Google Shape;4898;p21"/>
          <p:cNvSpPr txBox="1"/>
          <p:nvPr>
            <p:ph type="ctrTitle"/>
          </p:nvPr>
        </p:nvSpPr>
        <p:spPr>
          <a:xfrm>
            <a:off x="7462941" y="4315163"/>
            <a:ext cx="2066618" cy="768737"/>
          </a:xfrm>
          <a:prstGeom prst="rect">
            <a:avLst/>
          </a:prstGeom>
          <a:noFill/>
          <a:ln>
            <a:noFill/>
          </a:ln>
        </p:spPr>
        <p:txBody>
          <a:bodyPr anchorCtr="0" anchor="t" bIns="0" lIns="0" spcFirstLastPara="1" rIns="0" wrap="square" tIns="0">
            <a:normAutofit fontScale="90000"/>
          </a:bodyPr>
          <a:lstStyle/>
          <a:p>
            <a:pPr indent="0" lvl="0" marL="0" rtl="0" algn="ctr">
              <a:lnSpc>
                <a:spcPct val="100000"/>
              </a:lnSpc>
              <a:spcBef>
                <a:spcPts val="0"/>
              </a:spcBef>
              <a:spcAft>
                <a:spcPts val="0"/>
              </a:spcAft>
              <a:buClr>
                <a:schemeClr val="lt1"/>
              </a:buClr>
              <a:buSzPct val="100000"/>
              <a:buFont typeface="Barlow"/>
              <a:buNone/>
            </a:pPr>
            <a:r>
              <a:rPr lang="en-US" sz="2700"/>
              <a:t>Membuat Promosi Penjualan yang Hebat</a:t>
            </a:r>
            <a:br>
              <a:rPr lang="en-US"/>
            </a:br>
            <a:endParaRPr/>
          </a:p>
        </p:txBody>
      </p:sp>
      <p:sp>
        <p:nvSpPr>
          <p:cNvPr id="4899" name="Google Shape;4899;p21"/>
          <p:cNvSpPr/>
          <p:nvPr>
            <p:ph idx="4" type="body"/>
          </p:nvPr>
        </p:nvSpPr>
        <p:spPr>
          <a:xfrm>
            <a:off x="5842674" y="666097"/>
            <a:ext cx="981075" cy="981075"/>
          </a:xfrm>
          <a:prstGeom prst="ellipse">
            <a:avLst/>
          </a:prstGeom>
          <a:solidFill>
            <a:srgbClr val="DAD6DA"/>
          </a:solid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chemeClr val="dk1"/>
              </a:buClr>
              <a:buSzPts val="3200"/>
              <a:buNone/>
            </a:pPr>
            <a:r>
              <a:rPr lang="en-US"/>
              <a:t>  1</a:t>
            </a:r>
            <a:endParaRPr/>
          </a:p>
        </p:txBody>
      </p:sp>
      <p:sp>
        <p:nvSpPr>
          <p:cNvPr id="4900" name="Google Shape;4900;p21"/>
          <p:cNvSpPr/>
          <p:nvPr>
            <p:ph idx="5" type="body"/>
          </p:nvPr>
        </p:nvSpPr>
        <p:spPr>
          <a:xfrm>
            <a:off x="4396704" y="4970463"/>
            <a:ext cx="931638" cy="981075"/>
          </a:xfrm>
          <a:prstGeom prst="ellipse">
            <a:avLst/>
          </a:prstGeom>
          <a:solidFill>
            <a:srgbClr val="DAD6DA"/>
          </a:solidFill>
          <a:ln>
            <a:noFill/>
          </a:ln>
        </p:spPr>
        <p:txBody>
          <a:bodyPr anchorCtr="0" anchor="t" bIns="91425" lIns="91425" spcFirstLastPara="1" rIns="91425" wrap="square" tIns="91425">
            <a:normAutofit/>
          </a:bodyPr>
          <a:lstStyle/>
          <a:p>
            <a:pPr indent="0" lvl="0" marL="0" rtl="0" algn="ctr">
              <a:lnSpc>
                <a:spcPct val="90000"/>
              </a:lnSpc>
              <a:spcBef>
                <a:spcPts val="0"/>
              </a:spcBef>
              <a:spcAft>
                <a:spcPts val="0"/>
              </a:spcAft>
              <a:buClr>
                <a:schemeClr val="dk1"/>
              </a:buClr>
              <a:buSzPts val="3200"/>
              <a:buNone/>
            </a:pPr>
            <a:r>
              <a:rPr lang="en-US"/>
              <a:t>4</a:t>
            </a:r>
            <a:endParaRPr/>
          </a:p>
        </p:txBody>
      </p:sp>
      <p:sp>
        <p:nvSpPr>
          <p:cNvPr id="4901" name="Google Shape;4901;p21"/>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p>
            <a:pPr indent="0" lvl="0" marL="0" rtl="0" algn="ctr">
              <a:lnSpc>
                <a:spcPct val="90000"/>
              </a:lnSpc>
              <a:spcBef>
                <a:spcPts val="0"/>
              </a:spcBef>
              <a:spcAft>
                <a:spcPts val="0"/>
              </a:spcAft>
              <a:buClr>
                <a:schemeClr val="lt1"/>
              </a:buClr>
              <a:buSzPts val="3200"/>
              <a:buNone/>
            </a:pPr>
            <a:r>
              <a:rPr lang="en-US"/>
              <a:t>3</a:t>
            </a:r>
            <a:endParaRPr/>
          </a:p>
        </p:txBody>
      </p:sp>
      <p:sp>
        <p:nvSpPr>
          <p:cNvPr id="4902" name="Google Shape;4902;p21"/>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chemeClr val="dk1"/>
              </a:buClr>
              <a:buSzPts val="3200"/>
              <a:buNone/>
            </a:pPr>
            <a:r>
              <a:rPr lang="en-US"/>
              <a:t>  2</a:t>
            </a:r>
            <a:endParaRPr/>
          </a:p>
        </p:txBody>
      </p:sp>
      <p:sp>
        <p:nvSpPr>
          <p:cNvPr id="4903" name="Google Shape;4903;p21"/>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r">
              <a:lnSpc>
                <a:spcPct val="90000"/>
              </a:lnSpc>
              <a:spcBef>
                <a:spcPts val="0"/>
              </a:spcBef>
              <a:spcAft>
                <a:spcPts val="0"/>
              </a:spcAft>
              <a:buClr>
                <a:schemeClr val="dk1"/>
              </a:buClr>
              <a:buSzPct val="100000"/>
              <a:buNone/>
            </a:pPr>
            <a:r>
              <a:rPr lang="en-US"/>
              <a:t>Sorot Poin Nyeri Umum</a:t>
            </a:r>
            <a:endParaRPr/>
          </a:p>
        </p:txBody>
      </p:sp>
      <p:sp>
        <p:nvSpPr>
          <p:cNvPr id="4904" name="Google Shape;4904;p21"/>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None/>
            </a:pPr>
            <a:r>
              <a:rPr lang="en-US"/>
              <a:t>Jelaskan dalam Bahasa yang Jelas &amp; Ringkas</a:t>
            </a:r>
            <a:endParaRPr/>
          </a:p>
        </p:txBody>
      </p:sp>
      <p:sp>
        <p:nvSpPr>
          <p:cNvPr id="4905" name="Google Shape;4905;p21"/>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fontScale="85000" lnSpcReduction="10000"/>
          </a:bodyPr>
          <a:lstStyle/>
          <a:p>
            <a:pPr indent="0" lvl="0" marL="0" rtl="0" algn="r">
              <a:lnSpc>
                <a:spcPct val="90000"/>
              </a:lnSpc>
              <a:spcBef>
                <a:spcPts val="0"/>
              </a:spcBef>
              <a:spcAft>
                <a:spcPts val="0"/>
              </a:spcAft>
              <a:buClr>
                <a:schemeClr val="dk1"/>
              </a:buClr>
              <a:buSzPct val="100000"/>
              <a:buNone/>
            </a:pPr>
            <a:r>
              <a:rPr lang="en-US"/>
              <a:t>Terhubung dengan Audiens Secara Emosional</a:t>
            </a:r>
            <a:endParaRPr/>
          </a:p>
        </p:txBody>
      </p:sp>
      <p:sp>
        <p:nvSpPr>
          <p:cNvPr id="4906" name="Google Shape;4906;p21"/>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None/>
            </a:pPr>
            <a:r>
              <a:rPr lang="en-US"/>
              <a:t>Gunakan Testimoni Pelanggan</a:t>
            </a:r>
            <a:endParaRPr/>
          </a:p>
        </p:txBody>
      </p:sp>
      <p:sp>
        <p:nvSpPr>
          <p:cNvPr id="4907" name="Google Shape;4907;p21"/>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r">
              <a:lnSpc>
                <a:spcPct val="90000"/>
              </a:lnSpc>
              <a:spcBef>
                <a:spcPts val="0"/>
              </a:spcBef>
              <a:spcAft>
                <a:spcPts val="0"/>
              </a:spcAft>
              <a:buClr>
                <a:schemeClr val="dk1"/>
              </a:buClr>
              <a:buSzPct val="100000"/>
              <a:buNone/>
            </a:pPr>
            <a:r>
              <a:rPr lang="en-US"/>
              <a:t>Fokus pada Manfaat</a:t>
            </a:r>
            <a:endParaRPr/>
          </a:p>
        </p:txBody>
      </p:sp>
      <p:sp>
        <p:nvSpPr>
          <p:cNvPr id="4908" name="Google Shape;4908;p21"/>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dk1"/>
              </a:buClr>
              <a:buSzPts val="1400"/>
              <a:buNone/>
            </a:pPr>
            <a:r>
              <a:rPr lang="en-US"/>
              <a:t>Menyajikan Ajakan Bertindak</a:t>
            </a:r>
            <a:endParaRPr/>
          </a:p>
        </p:txBody>
      </p:sp>
      <p:sp>
        <p:nvSpPr>
          <p:cNvPr id="4909" name="Google Shape;4909;p21"/>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r">
              <a:lnSpc>
                <a:spcPct val="90000"/>
              </a:lnSpc>
              <a:spcBef>
                <a:spcPts val="0"/>
              </a:spcBef>
              <a:spcAft>
                <a:spcPts val="0"/>
              </a:spcAft>
              <a:buClr>
                <a:schemeClr val="dk1"/>
              </a:buClr>
              <a:buSzPct val="100000"/>
              <a:buNone/>
            </a:pPr>
            <a:r>
              <a:rPr lang="en-US"/>
              <a:t>Latihan, Latihan, Latihan	</a:t>
            </a:r>
            <a:endParaRPr/>
          </a:p>
        </p:txBody>
      </p:sp>
      <p:sp>
        <p:nvSpPr>
          <p:cNvPr id="4910" name="Google Shape;4910;p21"/>
          <p:cNvSpPr txBox="1"/>
          <p:nvPr>
            <p:ph idx="18" type="body"/>
          </p:nvPr>
        </p:nvSpPr>
        <p:spPr>
          <a:xfrm>
            <a:off x="292165" y="5447694"/>
            <a:ext cx="3887354" cy="469070"/>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90000"/>
              </a:lnSpc>
              <a:spcBef>
                <a:spcPts val="0"/>
              </a:spcBef>
              <a:spcAft>
                <a:spcPts val="0"/>
              </a:spcAft>
              <a:buClr>
                <a:schemeClr val="dk1"/>
              </a:buClr>
              <a:buSzPts val="1400"/>
              <a:buNone/>
            </a:pPr>
            <a:r>
              <a:rPr lang="en-US"/>
              <a:t>Hindari terlalu teknis &amp; Jadilah Pendengar yang aktif</a:t>
            </a:r>
            <a:endParaRPr/>
          </a:p>
        </p:txBody>
      </p:sp>
      <p:sp>
        <p:nvSpPr>
          <p:cNvPr id="4911" name="Google Shape;4911;p21"/>
          <p:cNvSpPr txBox="1"/>
          <p:nvPr>
            <p:ph idx="12" type="sldNum"/>
          </p:nvPr>
        </p:nvSpPr>
        <p:spPr>
          <a:xfrm>
            <a:off x="0" y="0"/>
            <a:ext cx="0" cy="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6" name="Shape 4916"/>
        <p:cNvGrpSpPr/>
        <p:nvPr/>
      </p:nvGrpSpPr>
      <p:grpSpPr>
        <a:xfrm>
          <a:off x="0" y="0"/>
          <a:ext cx="0" cy="0"/>
          <a:chOff x="0" y="0"/>
          <a:chExt cx="0" cy="0"/>
        </a:xfrm>
      </p:grpSpPr>
      <p:sp>
        <p:nvSpPr>
          <p:cNvPr id="4917" name="Google Shape;4917;p22"/>
          <p:cNvSpPr txBox="1"/>
          <p:nvPr>
            <p:ph idx="1" type="body"/>
          </p:nvPr>
        </p:nvSpPr>
        <p:spPr>
          <a:xfrm>
            <a:off x="-614361" y="643884"/>
            <a:ext cx="6084777" cy="59213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2"/>
              </a:buClr>
              <a:buSzPts val="2800"/>
              <a:buNone/>
            </a:pPr>
            <a:r>
              <a:rPr lang="en-US"/>
              <a:t>Promosi Penjualan B2C</a:t>
            </a:r>
            <a:endParaRPr/>
          </a:p>
        </p:txBody>
      </p:sp>
      <p:sp>
        <p:nvSpPr>
          <p:cNvPr id="4918" name="Google Shape;4918;p2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2"/>
              </a:buClr>
              <a:buSzPts val="2800"/>
              <a:buNone/>
            </a:pPr>
            <a:r>
              <a:rPr lang="en-US"/>
              <a:t>Promosi Penjualan B2B</a:t>
            </a:r>
            <a:endParaRPr/>
          </a:p>
        </p:txBody>
      </p:sp>
      <p:sp>
        <p:nvSpPr>
          <p:cNvPr id="4919" name="Google Shape;4919;p22"/>
          <p:cNvSpPr txBox="1"/>
          <p:nvPr>
            <p:ph idx="3" type="body"/>
          </p:nvPr>
        </p:nvSpPr>
        <p:spPr>
          <a:xfrm>
            <a:off x="5931007" y="1271190"/>
            <a:ext cx="6425980" cy="106397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2"/>
              </a:buClr>
              <a:buSzPts val="2400"/>
              <a:buNone/>
            </a:pPr>
            <a:r>
              <a:rPr lang="en-US" sz="2400">
                <a:solidFill>
                  <a:schemeClr val="lt2"/>
                </a:solidFill>
              </a:rPr>
              <a:t>Contoh Pitch untuk Klien</a:t>
            </a:r>
            <a:endParaRPr sz="2400">
              <a:solidFill>
                <a:schemeClr val="lt2"/>
              </a:solidFill>
            </a:endParaRPr>
          </a:p>
        </p:txBody>
      </p:sp>
      <p:sp>
        <p:nvSpPr>
          <p:cNvPr id="4920" name="Google Shape;4920;p22"/>
          <p:cNvSpPr txBox="1"/>
          <p:nvPr/>
        </p:nvSpPr>
        <p:spPr>
          <a:xfrm>
            <a:off x="288778" y="4256087"/>
            <a:ext cx="5181638"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"Temukan cahaya alami kulit Anda dengan PureGlow. Kami tahu betapa frustrasinya menemukan perawatan kulit yang benar-benar berhasil. Itulah mengapa produk alami kami dirancang untuk menutrisi dan meremajakan, memberikan kulit bercahaya yang selalu Anda inginkan. Sama seperti ribuan pelanggan yang puas, Anda juga dapat merasakan manfaatnya. Coba Radiant Glow Serum kami hari ini, dan lihat sendiri perbedaannya!"</a:t>
            </a:r>
            <a:endParaRPr/>
          </a:p>
        </p:txBody>
      </p:sp>
      <p:pic>
        <p:nvPicPr>
          <p:cNvPr id="4921" name="Google Shape;4921;p22"/>
          <p:cNvPicPr preferRelativeResize="0"/>
          <p:nvPr/>
        </p:nvPicPr>
        <p:blipFill rotWithShape="1">
          <a:blip r:embed="rId3">
            <a:alphaModFix/>
          </a:blip>
          <a:srcRect b="0" l="0" r="0" t="0"/>
          <a:stretch/>
        </p:blipFill>
        <p:spPr>
          <a:xfrm>
            <a:off x="3449601" y="2074110"/>
            <a:ext cx="1909477" cy="1909477"/>
          </a:xfrm>
          <a:prstGeom prst="rect">
            <a:avLst/>
          </a:prstGeom>
          <a:noFill/>
          <a:ln>
            <a:noFill/>
          </a:ln>
        </p:spPr>
      </p:pic>
      <p:sp>
        <p:nvSpPr>
          <p:cNvPr id="4922" name="Google Shape;4922;p22"/>
          <p:cNvSpPr txBox="1"/>
          <p:nvPr/>
        </p:nvSpPr>
        <p:spPr>
          <a:xfrm>
            <a:off x="6467354" y="2147817"/>
            <a:ext cx="5181638" cy="39703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lt2"/>
                </a:solidFill>
                <a:latin typeface="Open Sans"/>
                <a:ea typeface="Open Sans"/>
                <a:cs typeface="Open Sans"/>
                <a:sym typeface="Open Sans"/>
              </a:rPr>
              <a:t>Di Streamline Solutions, kami memahami tantangan yang dihadapi bisnis dalam mengelola operasi secara efisien. Itulah mengapa perangkat lunak otomatisasi alur kerja kami dirancang untuk menghilangkan kemacetan dan meningkatkan produktivitas. Salah satu klien kami, perusahaan logistik terkemuka, melihat peningkatan 30% dalam waktu pengiriman setelah menerapkan solusi kami. Bayangkan apa yang bisa kami lakukan untuk bisnis Anda. Mari bekerja sama untuk merampingkan proses Anda dan mendorong pertumbuhan—jadwalkan demo bersama kami hari ini!"</a:t>
            </a:r>
            <a:endParaRPr sz="1800">
              <a:solidFill>
                <a:schemeClr val="lt2"/>
              </a:solidFill>
              <a:latin typeface="Open Sans"/>
              <a:ea typeface="Open Sans"/>
              <a:cs typeface="Open Sans"/>
              <a:sym typeface="Open Sans"/>
            </a:endParaRPr>
          </a:p>
        </p:txBody>
      </p:sp>
      <p:pic>
        <p:nvPicPr>
          <p:cNvPr id="4923" name="Google Shape;4923;p22"/>
          <p:cNvPicPr preferRelativeResize="0"/>
          <p:nvPr/>
        </p:nvPicPr>
        <p:blipFill rotWithShape="1">
          <a:blip r:embed="rId4">
            <a:alphaModFix/>
          </a:blip>
          <a:srcRect b="-23274" l="-37103" r="-36171" t="-50000"/>
          <a:stretch/>
        </p:blipFill>
        <p:spPr>
          <a:xfrm>
            <a:off x="9630690" y="4413175"/>
            <a:ext cx="2561310" cy="256131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7" name="Shape 4927"/>
        <p:cNvGrpSpPr/>
        <p:nvPr/>
      </p:nvGrpSpPr>
      <p:grpSpPr>
        <a:xfrm>
          <a:off x="0" y="0"/>
          <a:ext cx="0" cy="0"/>
          <a:chOff x="0" y="0"/>
          <a:chExt cx="0" cy="0"/>
        </a:xfrm>
      </p:grpSpPr>
      <p:sp>
        <p:nvSpPr>
          <p:cNvPr id="4928" name="Google Shape;4928;p23"/>
          <p:cNvSpPr txBox="1"/>
          <p:nvPr>
            <p:ph type="ctrTitle"/>
          </p:nvPr>
        </p:nvSpPr>
        <p:spPr>
          <a:xfrm>
            <a:off x="1524000" y="1391304"/>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Aktivitas Tim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2" name="Shape 4932"/>
        <p:cNvGrpSpPr/>
        <p:nvPr/>
      </p:nvGrpSpPr>
      <p:grpSpPr>
        <a:xfrm>
          <a:off x="0" y="0"/>
          <a:ext cx="0" cy="0"/>
          <a:chOff x="0" y="0"/>
          <a:chExt cx="0" cy="0"/>
        </a:xfrm>
      </p:grpSpPr>
      <p:sp>
        <p:nvSpPr>
          <p:cNvPr id="4933" name="Google Shape;4933;p24"/>
          <p:cNvSpPr txBox="1"/>
          <p:nvPr>
            <p:ph idx="2" type="body"/>
          </p:nvPr>
        </p:nvSpPr>
        <p:spPr>
          <a:xfrm>
            <a:off x="3128604" y="5131533"/>
            <a:ext cx="3662024" cy="960892"/>
          </a:xfrm>
          <a:prstGeom prst="rect">
            <a:avLst/>
          </a:prstGeom>
          <a:solidFill>
            <a:schemeClr val="dk2"/>
          </a:solidFill>
          <a:ln>
            <a:noFill/>
          </a:ln>
        </p:spPr>
        <p:txBody>
          <a:bodyPr anchorCtr="0" anchor="ctr" bIns="45700" lIns="182875" spcFirstLastPara="1" rIns="182875" wrap="square" tIns="45700">
            <a:normAutofit/>
          </a:bodyPr>
          <a:lstStyle/>
          <a:p>
            <a:pPr indent="0" lvl="0" marL="0" rtl="0" algn="r">
              <a:lnSpc>
                <a:spcPct val="90000"/>
              </a:lnSpc>
              <a:spcBef>
                <a:spcPts val="0"/>
              </a:spcBef>
              <a:spcAft>
                <a:spcPts val="0"/>
              </a:spcAft>
              <a:buClr>
                <a:schemeClr val="lt1"/>
              </a:buClr>
              <a:buSzPts val="2400"/>
              <a:buNone/>
            </a:pPr>
            <a:r>
              <a:rPr lang="en-US" sz="2400">
                <a:latin typeface="Barlow ExtraBold"/>
                <a:ea typeface="Barlow ExtraBold"/>
                <a:cs typeface="Barlow ExtraBold"/>
                <a:sym typeface="Barlow ExtraBold"/>
              </a:rPr>
              <a:t>Aktivitas Perjalanan Usaha</a:t>
            </a:r>
            <a:endParaRPr sz="2400"/>
          </a:p>
        </p:txBody>
      </p:sp>
      <p:pic>
        <p:nvPicPr>
          <p:cNvPr descr="People at the meeting desk" id="4934" name="Google Shape;4934;p24"/>
          <p:cNvPicPr preferRelativeResize="0"/>
          <p:nvPr>
            <p:ph idx="3" type="pic"/>
          </p:nvPr>
        </p:nvPicPr>
        <p:blipFill rotWithShape="1">
          <a:blip r:embed="rId3">
            <a:alphaModFix/>
          </a:blip>
          <a:srcRect b="0" l="27844" r="27845" t="0"/>
          <a:stretch/>
        </p:blipFill>
        <p:spPr>
          <a:xfrm>
            <a:off x="0" y="-8313"/>
            <a:ext cx="5408613" cy="6866313"/>
          </a:xfrm>
          <a:prstGeom prst="rect">
            <a:avLst/>
          </a:prstGeom>
          <a:noFill/>
          <a:ln>
            <a:noFill/>
          </a:ln>
          <a:effectLst>
            <a:outerShdw blurRad="50800" rotWithShape="0" algn="tl" dir="2700000" dist="38100">
              <a:srgbClr val="000000">
                <a:alpha val="40000"/>
              </a:srgbClr>
            </a:outerShdw>
          </a:effectLst>
        </p:spPr>
      </p:pic>
      <p:cxnSp>
        <p:nvCxnSpPr>
          <p:cNvPr id="4935" name="Google Shape;4935;p24"/>
          <p:cNvCxnSpPr/>
          <p:nvPr/>
        </p:nvCxnSpPr>
        <p:spPr>
          <a:xfrm>
            <a:off x="8990789" y="535496"/>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936" name="Google Shape;4936;p24"/>
          <p:cNvCxnSpPr/>
          <p:nvPr/>
        </p:nvCxnSpPr>
        <p:spPr>
          <a:xfrm>
            <a:off x="9305115" y="535496"/>
            <a:ext cx="2886885" cy="0"/>
          </a:xfrm>
          <a:prstGeom prst="straightConnector1">
            <a:avLst/>
          </a:prstGeom>
          <a:noFill/>
          <a:ln cap="flat" cmpd="sng" w="12700">
            <a:solidFill>
              <a:schemeClr val="dk2"/>
            </a:solidFill>
            <a:prstDash val="solid"/>
            <a:miter lim="800000"/>
            <a:headEnd len="sm" w="sm" type="none"/>
            <a:tailEnd len="sm" w="sm" type="none"/>
          </a:ln>
        </p:spPr>
      </p:cxnSp>
      <p:sp>
        <p:nvSpPr>
          <p:cNvPr id="4937" name="Google Shape;4937;p24"/>
          <p:cNvSpPr txBox="1"/>
          <p:nvPr>
            <p:ph idx="4" type="body"/>
          </p:nvPr>
        </p:nvSpPr>
        <p:spPr>
          <a:xfrm>
            <a:off x="8864888" y="656889"/>
            <a:ext cx="2902459" cy="855919"/>
          </a:xfrm>
          <a:prstGeom prst="rect">
            <a:avLst/>
          </a:prstGeom>
          <a:noFill/>
          <a:ln>
            <a:noFill/>
          </a:ln>
        </p:spPr>
        <p:txBody>
          <a:bodyPr anchorCtr="0" anchor="t" bIns="45700" lIns="91425" spcFirstLastPara="1" rIns="91425" wrap="square" tIns="45700">
            <a:normAutofit/>
          </a:bodyPr>
          <a:lstStyle/>
          <a:p>
            <a:pPr indent="0" lvl="0" marL="0" marR="0" rtl="0" algn="just">
              <a:lnSpc>
                <a:spcPct val="134000"/>
              </a:lnSpc>
              <a:spcBef>
                <a:spcPts val="0"/>
              </a:spcBef>
              <a:spcAft>
                <a:spcPts val="0"/>
              </a:spcAft>
              <a:buClr>
                <a:schemeClr val="dk1"/>
              </a:buClr>
              <a:buSzPts val="1400"/>
              <a:buFont typeface="Arial"/>
              <a:buNone/>
            </a:pPr>
            <a:r>
              <a:rPr b="0" i="0" lang="en-US" sz="1400" u="none" cap="none" strike="noStrike">
                <a:solidFill>
                  <a:schemeClr val="dk1"/>
                </a:solidFill>
                <a:latin typeface="Open Sans"/>
                <a:ea typeface="Open Sans"/>
                <a:cs typeface="Open Sans"/>
                <a:sym typeface="Open Sans"/>
              </a:rPr>
              <a:t>Sales Pitch 2 menit kepada calon pelanggan (B2C, B2B, atau B2G).</a:t>
            </a:r>
            <a:endParaRPr b="0" i="0" sz="1400" u="none" cap="none" strike="noStrike">
              <a:solidFill>
                <a:srgbClr val="343434"/>
              </a:solidFill>
              <a:latin typeface="Open Sans"/>
              <a:ea typeface="Open Sans"/>
              <a:cs typeface="Open Sans"/>
              <a:sym typeface="Open Sans"/>
            </a:endParaRPr>
          </a:p>
        </p:txBody>
      </p:sp>
      <p:sp>
        <p:nvSpPr>
          <p:cNvPr id="4938" name="Google Shape;4938;p24"/>
          <p:cNvSpPr txBox="1"/>
          <p:nvPr>
            <p:ph idx="5" type="body"/>
          </p:nvPr>
        </p:nvSpPr>
        <p:spPr>
          <a:xfrm>
            <a:off x="8904430" y="145321"/>
            <a:ext cx="3140086"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i="0" lang="en-US" sz="2000" u="none" cap="none" strike="noStrike">
                <a:solidFill>
                  <a:schemeClr val="dk1"/>
                </a:solidFill>
                <a:latin typeface="Barlow"/>
                <a:ea typeface="Barlow"/>
                <a:cs typeface="Barlow"/>
                <a:sym typeface="Barlow"/>
              </a:rPr>
              <a:t>Mempersiapkan &amp; Rekam</a:t>
            </a:r>
            <a:endParaRPr b="1" i="0" sz="2000" u="none" cap="none" strike="noStrike">
              <a:solidFill>
                <a:schemeClr val="dk1"/>
              </a:solidFill>
              <a:latin typeface="Barlow"/>
              <a:ea typeface="Barlow"/>
              <a:cs typeface="Barlow"/>
              <a:sym typeface="Barlow"/>
            </a:endParaRPr>
          </a:p>
        </p:txBody>
      </p:sp>
      <p:cxnSp>
        <p:nvCxnSpPr>
          <p:cNvPr id="4939" name="Google Shape;4939;p24"/>
          <p:cNvCxnSpPr/>
          <p:nvPr/>
        </p:nvCxnSpPr>
        <p:spPr>
          <a:xfrm>
            <a:off x="8738423" y="23664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940" name="Google Shape;4940;p24"/>
          <p:cNvCxnSpPr/>
          <p:nvPr/>
        </p:nvCxnSpPr>
        <p:spPr>
          <a:xfrm>
            <a:off x="8900276" y="2366418"/>
            <a:ext cx="3380463" cy="0"/>
          </a:xfrm>
          <a:prstGeom prst="straightConnector1">
            <a:avLst/>
          </a:prstGeom>
          <a:noFill/>
          <a:ln cap="flat" cmpd="sng" w="12700">
            <a:solidFill>
              <a:schemeClr val="dk2"/>
            </a:solidFill>
            <a:prstDash val="solid"/>
            <a:miter lim="800000"/>
            <a:headEnd len="sm" w="sm" type="none"/>
            <a:tailEnd len="sm" w="sm" type="none"/>
          </a:ln>
        </p:spPr>
      </p:cxnSp>
      <p:sp>
        <p:nvSpPr>
          <p:cNvPr id="4941" name="Google Shape;4941;p24"/>
          <p:cNvSpPr txBox="1"/>
          <p:nvPr/>
        </p:nvSpPr>
        <p:spPr>
          <a:xfrm>
            <a:off x="8900275" y="2471944"/>
            <a:ext cx="2697351" cy="669816"/>
          </a:xfrm>
          <a:prstGeom prst="rect">
            <a:avLst/>
          </a:prstGeom>
          <a:noFill/>
          <a:ln>
            <a:noFill/>
          </a:ln>
        </p:spPr>
        <p:txBody>
          <a:bodyPr anchorCtr="0" anchor="t" bIns="45700" lIns="91425" spcFirstLastPara="1" rIns="91425" wrap="square" tIns="45700">
            <a:normAutofit/>
          </a:bodyPr>
          <a:lstStyle/>
          <a:p>
            <a:pPr indent="0" lvl="0" marL="0" marR="0" rtl="0" algn="just">
              <a:lnSpc>
                <a:spcPct val="134000"/>
              </a:lnSpc>
              <a:spcBef>
                <a:spcPts val="0"/>
              </a:spcBef>
              <a:spcAft>
                <a:spcPts val="0"/>
              </a:spcAft>
              <a:buClr>
                <a:srgbClr val="343434"/>
              </a:buClr>
              <a:buSzPts val="1400"/>
              <a:buFont typeface="Arial"/>
              <a:buNone/>
            </a:pPr>
            <a:r>
              <a:rPr b="0" lang="en-US" sz="1400">
                <a:solidFill>
                  <a:srgbClr val="343434"/>
                </a:solidFill>
                <a:latin typeface="Open Sans"/>
                <a:ea typeface="Open Sans"/>
                <a:cs typeface="Open Sans"/>
                <a:sym typeface="Open Sans"/>
              </a:rPr>
              <a:t>Buat promosi penjualan yang otentik dan menarik</a:t>
            </a:r>
            <a:endParaRPr b="0" sz="1400">
              <a:solidFill>
                <a:srgbClr val="343434"/>
              </a:solidFill>
              <a:latin typeface="Open Sans"/>
              <a:ea typeface="Open Sans"/>
              <a:cs typeface="Open Sans"/>
              <a:sym typeface="Open Sans"/>
            </a:endParaRPr>
          </a:p>
        </p:txBody>
      </p:sp>
      <p:sp>
        <p:nvSpPr>
          <p:cNvPr id="4942" name="Google Shape;4942;p24"/>
          <p:cNvSpPr txBox="1"/>
          <p:nvPr/>
        </p:nvSpPr>
        <p:spPr>
          <a:xfrm>
            <a:off x="8900276" y="1916989"/>
            <a:ext cx="3887353"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lang="en-US" sz="2000">
                <a:solidFill>
                  <a:schemeClr val="dk1"/>
                </a:solidFill>
                <a:latin typeface="Barlow"/>
                <a:ea typeface="Barlow"/>
                <a:cs typeface="Barlow"/>
                <a:sym typeface="Barlow"/>
              </a:rPr>
              <a:t>Kisah Anda</a:t>
            </a:r>
            <a:endParaRPr/>
          </a:p>
        </p:txBody>
      </p:sp>
      <p:cxnSp>
        <p:nvCxnSpPr>
          <p:cNvPr id="4943" name="Google Shape;4943;p24"/>
          <p:cNvCxnSpPr/>
          <p:nvPr/>
        </p:nvCxnSpPr>
        <p:spPr>
          <a:xfrm>
            <a:off x="8981410" y="3744587"/>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944" name="Google Shape;4944;p24"/>
          <p:cNvCxnSpPr/>
          <p:nvPr/>
        </p:nvCxnSpPr>
        <p:spPr>
          <a:xfrm>
            <a:off x="9264412" y="3747719"/>
            <a:ext cx="2927588" cy="0"/>
          </a:xfrm>
          <a:prstGeom prst="straightConnector1">
            <a:avLst/>
          </a:prstGeom>
          <a:noFill/>
          <a:ln cap="flat" cmpd="sng" w="12700">
            <a:solidFill>
              <a:schemeClr val="dk2"/>
            </a:solidFill>
            <a:prstDash val="solid"/>
            <a:miter lim="800000"/>
            <a:headEnd len="sm" w="sm" type="none"/>
            <a:tailEnd len="sm" w="sm" type="none"/>
          </a:ln>
        </p:spPr>
      </p:cxnSp>
      <p:sp>
        <p:nvSpPr>
          <p:cNvPr id="4945" name="Google Shape;4945;p24"/>
          <p:cNvSpPr txBox="1"/>
          <p:nvPr/>
        </p:nvSpPr>
        <p:spPr>
          <a:xfrm>
            <a:off x="8904430" y="4016501"/>
            <a:ext cx="2902458" cy="1985721"/>
          </a:xfrm>
          <a:prstGeom prst="rect">
            <a:avLst/>
          </a:prstGeom>
          <a:noFill/>
          <a:ln>
            <a:noFill/>
          </a:ln>
        </p:spPr>
        <p:txBody>
          <a:bodyPr anchorCtr="0" anchor="t" bIns="45700" lIns="91425" spcFirstLastPara="1" rIns="91425" wrap="square" tIns="45700">
            <a:normAutofit/>
          </a:bodyPr>
          <a:lstStyle/>
          <a:p>
            <a:pPr indent="0" lvl="0" marL="0" marR="0" rtl="0" algn="just">
              <a:lnSpc>
                <a:spcPct val="90000"/>
              </a:lnSpc>
              <a:spcBef>
                <a:spcPts val="0"/>
              </a:spcBef>
              <a:spcAft>
                <a:spcPts val="0"/>
              </a:spcAft>
              <a:buClr>
                <a:srgbClr val="343434"/>
              </a:buClr>
              <a:buSzPts val="1400"/>
              <a:buFont typeface="Arial"/>
              <a:buNone/>
            </a:pPr>
            <a:r>
              <a:rPr b="0" lang="en-US" sz="1400">
                <a:solidFill>
                  <a:srgbClr val="343434"/>
                </a:solidFill>
                <a:latin typeface="Open Sans"/>
                <a:ea typeface="Open Sans"/>
                <a:cs typeface="Open Sans"/>
                <a:sym typeface="Open Sans"/>
              </a:rPr>
              <a:t>Lakukan pengeditan sesuai kebutuhan dan selesaikan Sales Pitch Anda. </a:t>
            </a:r>
            <a:br>
              <a:rPr b="0" lang="en-US" sz="1400">
                <a:solidFill>
                  <a:srgbClr val="343434"/>
                </a:solidFill>
                <a:latin typeface="Open Sans"/>
                <a:ea typeface="Open Sans"/>
                <a:cs typeface="Open Sans"/>
                <a:sym typeface="Open Sans"/>
              </a:rPr>
            </a:br>
            <a:r>
              <a:rPr b="0" lang="en-US" sz="1400">
                <a:solidFill>
                  <a:srgbClr val="343434"/>
                </a:solidFill>
                <a:latin typeface="Open Sans"/>
                <a:ea typeface="Open Sans"/>
                <a:cs typeface="Open Sans"/>
                <a:sym typeface="Open Sans"/>
              </a:rPr>
              <a:t>Rekam video berdurasi 90 detik saat Anda melakukan promosi penjualan kepada calon pelanggan. Masukkan tautan video di platform.</a:t>
            </a:r>
            <a:endParaRPr/>
          </a:p>
          <a:p>
            <a:pPr indent="0" lvl="0" marL="0" marR="0" rtl="0" algn="l">
              <a:lnSpc>
                <a:spcPct val="90000"/>
              </a:lnSpc>
              <a:spcBef>
                <a:spcPts val="1000"/>
              </a:spcBef>
              <a:spcAft>
                <a:spcPts val="0"/>
              </a:spcAft>
              <a:buClr>
                <a:schemeClr val="dk1"/>
              </a:buClr>
              <a:buSzPts val="1800"/>
              <a:buFont typeface="Arial"/>
              <a:buNone/>
            </a:pPr>
            <a:r>
              <a:t/>
            </a:r>
            <a:endParaRPr b="0" sz="1800">
              <a:solidFill>
                <a:schemeClr val="dk1"/>
              </a:solidFill>
              <a:latin typeface="Open Sans"/>
              <a:ea typeface="Open Sans"/>
              <a:cs typeface="Open Sans"/>
              <a:sym typeface="Open Sans"/>
            </a:endParaRPr>
          </a:p>
        </p:txBody>
      </p:sp>
      <p:sp>
        <p:nvSpPr>
          <p:cNvPr id="4946" name="Google Shape;4946;p24"/>
          <p:cNvSpPr txBox="1"/>
          <p:nvPr/>
        </p:nvSpPr>
        <p:spPr>
          <a:xfrm>
            <a:off x="8904430" y="3438197"/>
            <a:ext cx="2902458" cy="285646"/>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dk1"/>
              </a:buClr>
              <a:buSzPct val="100000"/>
              <a:buFont typeface="Arial"/>
              <a:buNone/>
            </a:pPr>
            <a:r>
              <a:rPr b="1" lang="en-US" sz="1800">
                <a:solidFill>
                  <a:schemeClr val="dk1"/>
                </a:solidFill>
                <a:latin typeface="Barlow"/>
                <a:ea typeface="Barlow"/>
                <a:cs typeface="Barlow"/>
                <a:sym typeface="Barlow"/>
              </a:rPr>
              <a:t>Menyelesaikan</a:t>
            </a:r>
            <a:endParaRPr b="1" sz="1800">
              <a:solidFill>
                <a:schemeClr val="dk1"/>
              </a:solidFill>
              <a:latin typeface="Barlow"/>
              <a:ea typeface="Barlow"/>
              <a:cs typeface="Barlow"/>
              <a:sym typeface="Barlow"/>
            </a:endParaRPr>
          </a:p>
        </p:txBody>
      </p:sp>
      <p:sp>
        <p:nvSpPr>
          <p:cNvPr id="4947" name="Google Shape;4947;p24"/>
          <p:cNvSpPr/>
          <p:nvPr/>
        </p:nvSpPr>
        <p:spPr>
          <a:xfrm>
            <a:off x="8397437" y="297310"/>
            <a:ext cx="467451" cy="467451"/>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1</a:t>
            </a:r>
            <a:endParaRPr b="1" sz="2000">
              <a:solidFill>
                <a:schemeClr val="lt1"/>
              </a:solidFill>
              <a:latin typeface="Barlow Medium"/>
              <a:ea typeface="Barlow Medium"/>
              <a:cs typeface="Barlow Medium"/>
              <a:sym typeface="Barlow Medium"/>
            </a:endParaRPr>
          </a:p>
        </p:txBody>
      </p:sp>
      <p:sp>
        <p:nvSpPr>
          <p:cNvPr id="4948" name="Google Shape;4948;p24"/>
          <p:cNvSpPr/>
          <p:nvPr/>
        </p:nvSpPr>
        <p:spPr>
          <a:xfrm>
            <a:off x="8394716" y="1793442"/>
            <a:ext cx="467451" cy="467451"/>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2</a:t>
            </a:r>
            <a:endParaRPr b="1" sz="2000">
              <a:solidFill>
                <a:schemeClr val="lt1"/>
              </a:solidFill>
              <a:latin typeface="Barlow Medium"/>
              <a:ea typeface="Barlow Medium"/>
              <a:cs typeface="Barlow Medium"/>
              <a:sym typeface="Barlow Medium"/>
            </a:endParaRPr>
          </a:p>
        </p:txBody>
      </p:sp>
      <p:sp>
        <p:nvSpPr>
          <p:cNvPr id="4949" name="Google Shape;4949;p24"/>
          <p:cNvSpPr/>
          <p:nvPr/>
        </p:nvSpPr>
        <p:spPr>
          <a:xfrm>
            <a:off x="8394716" y="3277136"/>
            <a:ext cx="467451" cy="467451"/>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3</a:t>
            </a:r>
            <a:endParaRPr b="1" sz="2000">
              <a:solidFill>
                <a:schemeClr val="lt1"/>
              </a:solidFill>
              <a:latin typeface="Barlow Medium"/>
              <a:ea typeface="Barlow Medium"/>
              <a:cs typeface="Barlow Medium"/>
              <a:sym typeface="Barlow Medium"/>
            </a:endParaRPr>
          </a:p>
        </p:txBody>
      </p:sp>
      <p:sp>
        <p:nvSpPr>
          <p:cNvPr id="4950" name="Google Shape;4950;p24"/>
          <p:cNvSpPr txBox="1"/>
          <p:nvPr/>
        </p:nvSpPr>
        <p:spPr>
          <a:xfrm>
            <a:off x="8904430" y="5799715"/>
            <a:ext cx="2902458" cy="112704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None/>
            </a:pPr>
            <a:r>
              <a:rPr i="1" lang="en-US" sz="1600">
                <a:solidFill>
                  <a:schemeClr val="dk2"/>
                </a:solidFill>
                <a:latin typeface="Arial"/>
                <a:ea typeface="Arial"/>
                <a:cs typeface="Arial"/>
                <a:sym typeface="Arial"/>
              </a:rPr>
              <a:t>Opsional: Siapkan halaman arahan web atau halaman media sosial yang berorientasi pada penjualan</a:t>
            </a:r>
            <a:endParaRPr sz="1600">
              <a:solidFill>
                <a:schemeClr val="dk2"/>
              </a:solidFill>
              <a:latin typeface="Arial"/>
              <a:ea typeface="Arial"/>
              <a:cs typeface="Arial"/>
              <a:sym typeface="Arial"/>
            </a:endParaRPr>
          </a:p>
        </p:txBody>
      </p:sp>
      <p:sp>
        <p:nvSpPr>
          <p:cNvPr id="4951" name="Google Shape;4951;p24"/>
          <p:cNvSpPr txBox="1"/>
          <p:nvPr/>
        </p:nvSpPr>
        <p:spPr>
          <a:xfrm>
            <a:off x="4948490" y="2819065"/>
            <a:ext cx="311396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2"/>
                </a:solidFill>
                <a:latin typeface="Open Sans"/>
                <a:ea typeface="Open Sans"/>
                <a:cs typeface="Open Sans"/>
                <a:sym typeface="Open Sans"/>
              </a:rPr>
              <a:t>Aktivitas Perjalanan Ventura: 8.3</a:t>
            </a:r>
            <a:endParaRPr/>
          </a:p>
          <a:p>
            <a:pPr indent="0" lvl="0" marL="0" marR="0" rtl="0" algn="l">
              <a:spcBef>
                <a:spcPts val="0"/>
              </a:spcBef>
              <a:spcAft>
                <a:spcPts val="0"/>
              </a:spcAft>
              <a:buNone/>
            </a:pPr>
            <a:r>
              <a:rPr lang="en-US" sz="2000">
                <a:solidFill>
                  <a:schemeClr val="dk2"/>
                </a:solidFill>
                <a:latin typeface="Open Sans"/>
                <a:ea typeface="Open Sans"/>
                <a:cs typeface="Open Sans"/>
                <a:sym typeface="Open Sans"/>
              </a:rPr>
              <a:t>Bangun Promosi Penjualan Anda</a:t>
            </a:r>
            <a:endParaRPr sz="1800">
              <a:solidFill>
                <a:schemeClr val="dk2"/>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5" name="Shape 4955"/>
        <p:cNvGrpSpPr/>
        <p:nvPr/>
      </p:nvGrpSpPr>
      <p:grpSpPr>
        <a:xfrm>
          <a:off x="0" y="0"/>
          <a:ext cx="0" cy="0"/>
          <a:chOff x="0" y="0"/>
          <a:chExt cx="0" cy="0"/>
        </a:xfrm>
      </p:grpSpPr>
      <p:pic>
        <p:nvPicPr>
          <p:cNvPr descr="Seated person typing on laptop and writing in notepad, with elbow resting on stack of books" id="4956" name="Google Shape;4956;p25"/>
          <p:cNvPicPr preferRelativeResize="0"/>
          <p:nvPr/>
        </p:nvPicPr>
        <p:blipFill rotWithShape="1">
          <a:blip r:embed="rId3">
            <a:alphaModFix amt="20000"/>
          </a:blip>
          <a:srcRect b="0" l="17569" r="17568" t="0"/>
          <a:stretch/>
        </p:blipFill>
        <p:spPr>
          <a:xfrm>
            <a:off x="0" y="0"/>
            <a:ext cx="6301449" cy="6476714"/>
          </a:xfrm>
          <a:custGeom>
            <a:rect b="b" l="l" r="r" t="t"/>
            <a:pathLst>
              <a:path extrusionOk="0" h="6476714" w="6301449">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rgbClr val="8F171C"/>
              </a:gs>
              <a:gs pos="99000">
                <a:schemeClr val="dk2"/>
              </a:gs>
              <a:gs pos="100000">
                <a:schemeClr val="dk2"/>
              </a:gs>
            </a:gsLst>
            <a:lin ang="15000000" scaled="0"/>
          </a:gradFill>
          <a:ln>
            <a:noFill/>
          </a:ln>
        </p:spPr>
      </p:pic>
      <p:sp>
        <p:nvSpPr>
          <p:cNvPr id="4957" name="Google Shape;4957;p25"/>
          <p:cNvSpPr txBox="1"/>
          <p:nvPr/>
        </p:nvSpPr>
        <p:spPr>
          <a:xfrm>
            <a:off x="360000" y="569548"/>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Pertanyaan Utama yang Harus Ditangani</a:t>
            </a:r>
            <a:endParaRPr b="1" sz="3200">
              <a:solidFill>
                <a:schemeClr val="lt1"/>
              </a:solidFill>
              <a:latin typeface="Barlow Medium"/>
              <a:ea typeface="Barlow Medium"/>
              <a:cs typeface="Barlow Medium"/>
              <a:sym typeface="Barlow Medium"/>
            </a:endParaRPr>
          </a:p>
        </p:txBody>
      </p:sp>
      <p:sp>
        <p:nvSpPr>
          <p:cNvPr id="4958" name="Google Shape;4958;p25"/>
          <p:cNvSpPr/>
          <p:nvPr/>
        </p:nvSpPr>
        <p:spPr>
          <a:xfrm>
            <a:off x="2133600" y="1296454"/>
            <a:ext cx="9710400" cy="809715"/>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59" name="Google Shape;4959;p25"/>
          <p:cNvSpPr/>
          <p:nvPr/>
        </p:nvSpPr>
        <p:spPr>
          <a:xfrm>
            <a:off x="2133600" y="2244217"/>
            <a:ext cx="9710400" cy="809715"/>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0" name="Google Shape;4960;p25"/>
          <p:cNvSpPr/>
          <p:nvPr/>
        </p:nvSpPr>
        <p:spPr>
          <a:xfrm>
            <a:off x="2133600" y="3191980"/>
            <a:ext cx="9710400" cy="809715"/>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1" name="Google Shape;4961;p25"/>
          <p:cNvSpPr txBox="1"/>
          <p:nvPr/>
        </p:nvSpPr>
        <p:spPr>
          <a:xfrm>
            <a:off x="3113555" y="1442307"/>
            <a:ext cx="8303145"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Bagaimana setiap tahap proses penjualan berkontribusi untuk mendorong pendapatan dan membangun hubungan pelanggan?</a:t>
            </a:r>
            <a:endParaRPr/>
          </a:p>
        </p:txBody>
      </p:sp>
      <p:sp>
        <p:nvSpPr>
          <p:cNvPr id="4962" name="Google Shape;4962;p25"/>
          <p:cNvSpPr txBox="1"/>
          <p:nvPr/>
        </p:nvSpPr>
        <p:spPr>
          <a:xfrm>
            <a:off x="3113555" y="2375291"/>
            <a:ext cx="8303144"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Jebakan umum apa yang harus Anda hindari selama proses penjualan, dan praktik terbaik apa yang harus Anda ikuti untuk hasil yang sukses?</a:t>
            </a:r>
            <a:endParaRPr/>
          </a:p>
        </p:txBody>
      </p:sp>
      <p:sp>
        <p:nvSpPr>
          <p:cNvPr id="4963" name="Google Shape;4963;p25"/>
          <p:cNvSpPr txBox="1"/>
          <p:nvPr/>
        </p:nvSpPr>
        <p:spPr>
          <a:xfrm>
            <a:off x="3113554" y="3331048"/>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Elemen kunci apa yang membuat presentasi penjualan menarik, dan bagaimana Anda dapat menyesuaikan presentasi Anda untuk memenuhi kebutuhan dan keberatan audiens Anda?</a:t>
            </a:r>
            <a:br>
              <a:rPr b="0" lang="en-US" sz="1800">
                <a:solidFill>
                  <a:srgbClr val="121512"/>
                </a:solidFill>
                <a:latin typeface="Barlow"/>
                <a:ea typeface="Barlow"/>
                <a:cs typeface="Barlow"/>
                <a:sym typeface="Barlow"/>
              </a:rPr>
            </a:br>
            <a:r>
              <a:rPr b="0" lang="en-US" sz="1800">
                <a:solidFill>
                  <a:srgbClr val="121512"/>
                </a:solidFill>
                <a:latin typeface="Barlow"/>
                <a:ea typeface="Barlow"/>
                <a:cs typeface="Barlow"/>
                <a:sym typeface="Barlow"/>
              </a:rPr>
              <a:t>?</a:t>
            </a:r>
            <a:endParaRPr b="0" sz="1800">
              <a:solidFill>
                <a:schemeClr val="dk1"/>
              </a:solidFill>
              <a:latin typeface="Open Sans"/>
              <a:ea typeface="Open Sans"/>
              <a:cs typeface="Open Sans"/>
              <a:sym typeface="Open Sans"/>
            </a:endParaRPr>
          </a:p>
        </p:txBody>
      </p:sp>
      <p:sp>
        <p:nvSpPr>
          <p:cNvPr id="4964" name="Google Shape;4964;p25"/>
          <p:cNvSpPr/>
          <p:nvPr/>
        </p:nvSpPr>
        <p:spPr>
          <a:xfrm>
            <a:off x="2307758" y="1483986"/>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1</a:t>
            </a:r>
            <a:endParaRPr b="1" sz="1800">
              <a:solidFill>
                <a:schemeClr val="lt1"/>
              </a:solidFill>
              <a:latin typeface="Open Sans"/>
              <a:ea typeface="Open Sans"/>
              <a:cs typeface="Open Sans"/>
              <a:sym typeface="Open Sans"/>
            </a:endParaRPr>
          </a:p>
        </p:txBody>
      </p:sp>
      <p:sp>
        <p:nvSpPr>
          <p:cNvPr id="4965" name="Google Shape;4965;p25"/>
          <p:cNvSpPr/>
          <p:nvPr/>
        </p:nvSpPr>
        <p:spPr>
          <a:xfrm>
            <a:off x="2307758" y="2430442"/>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2</a:t>
            </a:r>
            <a:endParaRPr b="1" sz="1800">
              <a:solidFill>
                <a:schemeClr val="lt1"/>
              </a:solidFill>
              <a:latin typeface="Open Sans"/>
              <a:ea typeface="Open Sans"/>
              <a:cs typeface="Open Sans"/>
              <a:sym typeface="Open Sans"/>
            </a:endParaRPr>
          </a:p>
        </p:txBody>
      </p:sp>
      <p:sp>
        <p:nvSpPr>
          <p:cNvPr id="4966" name="Google Shape;4966;p25"/>
          <p:cNvSpPr/>
          <p:nvPr/>
        </p:nvSpPr>
        <p:spPr>
          <a:xfrm>
            <a:off x="2307758" y="3389268"/>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3</a:t>
            </a:r>
            <a:endParaRPr b="1" sz="1800">
              <a:solidFill>
                <a:schemeClr val="lt1"/>
              </a:solidFill>
              <a:latin typeface="Open Sans"/>
              <a:ea typeface="Open Sans"/>
              <a:cs typeface="Open Sans"/>
              <a:sym typeface="Open Sans"/>
            </a:endParaRPr>
          </a:p>
        </p:txBody>
      </p:sp>
      <p:sp>
        <p:nvSpPr>
          <p:cNvPr id="4967" name="Google Shape;4967;p25"/>
          <p:cNvSpPr/>
          <p:nvPr/>
        </p:nvSpPr>
        <p:spPr>
          <a:xfrm>
            <a:off x="2133600" y="4139743"/>
            <a:ext cx="9710400" cy="809715"/>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8" name="Google Shape;4968;p25"/>
          <p:cNvSpPr/>
          <p:nvPr/>
        </p:nvSpPr>
        <p:spPr>
          <a:xfrm>
            <a:off x="2307758" y="4337031"/>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4</a:t>
            </a:r>
            <a:endParaRPr b="1" sz="1800">
              <a:solidFill>
                <a:schemeClr val="lt1"/>
              </a:solidFill>
              <a:latin typeface="Open Sans"/>
              <a:ea typeface="Open Sans"/>
              <a:cs typeface="Open Sans"/>
              <a:sym typeface="Open Sans"/>
            </a:endParaRPr>
          </a:p>
        </p:txBody>
      </p:sp>
      <p:sp>
        <p:nvSpPr>
          <p:cNvPr id="4969" name="Google Shape;4969;p25"/>
          <p:cNvSpPr txBox="1"/>
          <p:nvPr/>
        </p:nvSpPr>
        <p:spPr>
          <a:xfrm>
            <a:off x="3113554" y="4294244"/>
            <a:ext cx="8303145"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Bagaimana mempersiapkan dan merekam promosi penjualan Anda membantu Anda menyempurnakan pesan dan meningkatkan penyampaian Anda?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56"/>
                                        </p:tgtEl>
                                        <p:attrNameLst>
                                          <p:attrName>style.visibility</p:attrName>
                                        </p:attrNameLst>
                                      </p:cBhvr>
                                      <p:to>
                                        <p:strVal val="visible"/>
                                      </p:to>
                                    </p:set>
                                    <p:animEffect filter="fade" transition="in">
                                      <p:cBhvr>
                                        <p:cTn dur="2000"/>
                                        <p:tgtEl>
                                          <p:spTgt spid="49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4"/>
                                        </p:tgtEl>
                                        <p:attrNameLst>
                                          <p:attrName>style.visibility</p:attrName>
                                        </p:attrNameLst>
                                      </p:cBhvr>
                                      <p:to>
                                        <p:strVal val="visible"/>
                                      </p:to>
                                    </p:set>
                                    <p:anim calcmode="lin" valueType="num">
                                      <p:cBhvr additive="base">
                                        <p:cTn dur="500"/>
                                        <p:tgtEl>
                                          <p:spTgt spid="496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961"/>
                                        </p:tgtEl>
                                        <p:attrNameLst>
                                          <p:attrName>style.visibility</p:attrName>
                                        </p:attrNameLst>
                                      </p:cBhvr>
                                      <p:to>
                                        <p:strVal val="visible"/>
                                      </p:to>
                                    </p:set>
                                    <p:anim calcmode="lin" valueType="num">
                                      <p:cBhvr additive="base">
                                        <p:cTn dur="500"/>
                                        <p:tgtEl>
                                          <p:spTgt spid="496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5"/>
                                        </p:tgtEl>
                                        <p:attrNameLst>
                                          <p:attrName>style.visibility</p:attrName>
                                        </p:attrNameLst>
                                      </p:cBhvr>
                                      <p:to>
                                        <p:strVal val="visible"/>
                                      </p:to>
                                    </p:set>
                                    <p:anim calcmode="lin" valueType="num">
                                      <p:cBhvr additive="base">
                                        <p:cTn dur="500"/>
                                        <p:tgtEl>
                                          <p:spTgt spid="496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962"/>
                                        </p:tgtEl>
                                        <p:attrNameLst>
                                          <p:attrName>style.visibility</p:attrName>
                                        </p:attrNameLst>
                                      </p:cBhvr>
                                      <p:to>
                                        <p:strVal val="visible"/>
                                      </p:to>
                                    </p:set>
                                    <p:anim calcmode="lin" valueType="num">
                                      <p:cBhvr additive="base">
                                        <p:cTn dur="500"/>
                                        <p:tgtEl>
                                          <p:spTgt spid="496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6"/>
                                        </p:tgtEl>
                                        <p:attrNameLst>
                                          <p:attrName>style.visibility</p:attrName>
                                        </p:attrNameLst>
                                      </p:cBhvr>
                                      <p:to>
                                        <p:strVal val="visible"/>
                                      </p:to>
                                    </p:set>
                                    <p:anim calcmode="lin" valueType="num">
                                      <p:cBhvr additive="base">
                                        <p:cTn dur="500"/>
                                        <p:tgtEl>
                                          <p:spTgt spid="496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963"/>
                                        </p:tgtEl>
                                        <p:attrNameLst>
                                          <p:attrName>style.visibility</p:attrName>
                                        </p:attrNameLst>
                                      </p:cBhvr>
                                      <p:to>
                                        <p:strVal val="visible"/>
                                      </p:to>
                                    </p:set>
                                    <p:anim calcmode="lin" valueType="num">
                                      <p:cBhvr additive="base">
                                        <p:cTn dur="500"/>
                                        <p:tgtEl>
                                          <p:spTgt spid="496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8"/>
                                        </p:tgtEl>
                                        <p:attrNameLst>
                                          <p:attrName>style.visibility</p:attrName>
                                        </p:attrNameLst>
                                      </p:cBhvr>
                                      <p:to>
                                        <p:strVal val="visible"/>
                                      </p:to>
                                    </p:set>
                                    <p:anim calcmode="lin" valueType="num">
                                      <p:cBhvr additive="base">
                                        <p:cTn dur="500"/>
                                        <p:tgtEl>
                                          <p:spTgt spid="4968"/>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969"/>
                                        </p:tgtEl>
                                        <p:attrNameLst>
                                          <p:attrName>style.visibility</p:attrName>
                                        </p:attrNameLst>
                                      </p:cBhvr>
                                      <p:to>
                                        <p:strVal val="visible"/>
                                      </p:to>
                                    </p:set>
                                    <p:anim calcmode="lin" valueType="num">
                                      <p:cBhvr additive="base">
                                        <p:cTn dur="500"/>
                                        <p:tgtEl>
                                          <p:spTgt spid="496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3" name="Shape 4973"/>
        <p:cNvGrpSpPr/>
        <p:nvPr/>
      </p:nvGrpSpPr>
      <p:grpSpPr>
        <a:xfrm>
          <a:off x="0" y="0"/>
          <a:ext cx="0" cy="0"/>
          <a:chOff x="0" y="0"/>
          <a:chExt cx="0" cy="0"/>
        </a:xfrm>
      </p:grpSpPr>
      <p:sp>
        <p:nvSpPr>
          <p:cNvPr id="4974" name="Google Shape;4974;p26"/>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4975" name="Google Shape;4975;p26"/>
          <p:cNvGrpSpPr/>
          <p:nvPr/>
        </p:nvGrpSpPr>
        <p:grpSpPr>
          <a:xfrm>
            <a:off x="598046" y="2098526"/>
            <a:ext cx="6213554" cy="1502440"/>
            <a:chOff x="598046" y="2205347"/>
            <a:chExt cx="6213554" cy="1502440"/>
          </a:xfrm>
        </p:grpSpPr>
        <p:sp>
          <p:nvSpPr>
            <p:cNvPr id="4976" name="Google Shape;4976;p26"/>
            <p:cNvSpPr txBox="1"/>
            <p:nvPr/>
          </p:nvSpPr>
          <p:spPr>
            <a:xfrm>
              <a:off x="715600" y="2205347"/>
              <a:ext cx="6096000" cy="101566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600"/>
                <a:buFont typeface="Barlow"/>
                <a:buNone/>
              </a:pPr>
              <a:r>
                <a:rPr b="1" i="0" lang="en-US" sz="6600" u="none" cap="none" strike="noStrike">
                  <a:solidFill>
                    <a:srgbClr val="FFFFFF"/>
                  </a:solidFill>
                  <a:latin typeface="Barlow"/>
                  <a:ea typeface="Barlow"/>
                  <a:cs typeface="Barlow"/>
                  <a:sym typeface="Barlow"/>
                </a:rPr>
                <a:t>Tanya Jawab</a:t>
              </a:r>
              <a:endParaRPr/>
            </a:p>
          </p:txBody>
        </p:sp>
        <p:sp>
          <p:nvSpPr>
            <p:cNvPr id="4977" name="Google Shape;4977;p26"/>
            <p:cNvSpPr txBox="1"/>
            <p:nvPr/>
          </p:nvSpPr>
          <p:spPr>
            <a:xfrm>
              <a:off x="598046" y="3338455"/>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Jika Anda memiliki pertanyaan, TANYAKAN</a:t>
              </a:r>
              <a:endParaRPr b="0" i="0" sz="1800" u="none" cap="none" strike="noStrike">
                <a:solidFill>
                  <a:srgbClr val="FFFFFF"/>
                </a:solidFill>
                <a:latin typeface="Barlow"/>
                <a:ea typeface="Barlow"/>
                <a:cs typeface="Barlow"/>
                <a:sym typeface="Barlow"/>
              </a:endParaRPr>
            </a:p>
          </p:txBody>
        </p:sp>
      </p:grpSp>
      <p:grpSp>
        <p:nvGrpSpPr>
          <p:cNvPr id="4978" name="Google Shape;4978;p26"/>
          <p:cNvGrpSpPr/>
          <p:nvPr/>
        </p:nvGrpSpPr>
        <p:grpSpPr>
          <a:xfrm>
            <a:off x="647700" y="5924400"/>
            <a:ext cx="1951864" cy="324000"/>
            <a:chOff x="3753875" y="6160946"/>
            <a:chExt cx="1951864" cy="324000"/>
          </a:xfrm>
        </p:grpSpPr>
        <p:pic>
          <p:nvPicPr>
            <p:cNvPr id="4979" name="Google Shape;4979;p26">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4980" name="Google Shape;4980;p26">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4981" name="Google Shape;4981;p26">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4982" name="Google Shape;4982;p26">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4983" name="Google Shape;4983;p26">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4984" name="Google Shape;4984;p26">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4985" name="Google Shape;4985;p2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986" name="Google Shape;4986;p26"/>
          <p:cNvPicPr preferRelativeResize="0"/>
          <p:nvPr/>
        </p:nvPicPr>
        <p:blipFill rotWithShape="1">
          <a:blip r:embed="rId15">
            <a:alphaModFix/>
          </a:blip>
          <a:srcRect b="1647" l="0" r="0" t="0"/>
          <a:stretch/>
        </p:blipFill>
        <p:spPr>
          <a:xfrm>
            <a:off x="5176133" y="358111"/>
            <a:ext cx="4638394" cy="6499889"/>
          </a:xfrm>
          <a:prstGeom prst="rect">
            <a:avLst/>
          </a:prstGeom>
          <a:noFill/>
          <a:ln>
            <a:noFill/>
          </a:ln>
        </p:spPr>
      </p:pic>
      <p:sp>
        <p:nvSpPr>
          <p:cNvPr id="4987" name="Google Shape;4987;p26"/>
          <p:cNvSpPr txBox="1"/>
          <p:nvPr/>
        </p:nvSpPr>
        <p:spPr>
          <a:xfrm>
            <a:off x="-5927849" y="488581"/>
            <a:ext cx="47506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FFFFFF"/>
              </a:buClr>
              <a:buSzPts val="3600"/>
              <a:buFont typeface="Barlow"/>
              <a:buNone/>
            </a:pPr>
            <a:r>
              <a:rPr b="0" i="0" lang="en-US" sz="3600" u="none" cap="none" strike="noStrike">
                <a:solidFill>
                  <a:srgbClr val="FFFFFF"/>
                </a:solidFill>
                <a:latin typeface="Barlow"/>
                <a:ea typeface="Barlow"/>
                <a:cs typeface="Barlow"/>
                <a:sym typeface="Barlow"/>
              </a:rPr>
              <a:t>WHY NOW?</a:t>
            </a:r>
            <a:endParaRPr b="1" i="0" sz="3600" u="none" cap="none" strike="noStrike">
              <a:solidFill>
                <a:srgbClr val="FFFFFF"/>
              </a:solidFill>
              <a:latin typeface="Barlow"/>
              <a:ea typeface="Barlow"/>
              <a:cs typeface="Barlow"/>
              <a:sym typeface="Barlow"/>
            </a:endParaRPr>
          </a:p>
        </p:txBody>
      </p:sp>
      <p:sp>
        <p:nvSpPr>
          <p:cNvPr id="4988" name="Google Shape;4988;p26"/>
          <p:cNvSpPr txBox="1"/>
          <p:nvPr/>
        </p:nvSpPr>
        <p:spPr>
          <a:xfrm>
            <a:off x="-5927849" y="6324088"/>
            <a:ext cx="389531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000"/>
              <a:buFont typeface="Barlow"/>
              <a:buNone/>
            </a:pPr>
            <a:r>
              <a:rPr b="0" i="0" lang="en-US" sz="1000" u="none" cap="none" strike="noStrike">
                <a:solidFill>
                  <a:srgbClr val="FFFFFF"/>
                </a:solidFill>
                <a:latin typeface="Barlow"/>
                <a:ea typeface="Barlow"/>
                <a:cs typeface="Barlow"/>
                <a:sym typeface="Barlow"/>
              </a:rPr>
              <a:t>The Indian Economy Review January 2024 by Finance Ministry</a:t>
            </a:r>
            <a:endParaRPr/>
          </a:p>
        </p:txBody>
      </p:sp>
      <p:grpSp>
        <p:nvGrpSpPr>
          <p:cNvPr id="4989" name="Google Shape;4989;p26"/>
          <p:cNvGrpSpPr/>
          <p:nvPr/>
        </p:nvGrpSpPr>
        <p:grpSpPr>
          <a:xfrm>
            <a:off x="-5823483" y="5071367"/>
            <a:ext cx="466922" cy="466922"/>
            <a:chOff x="679592" y="2346316"/>
            <a:chExt cx="466922" cy="466922"/>
          </a:xfrm>
        </p:grpSpPr>
        <p:sp>
          <p:nvSpPr>
            <p:cNvPr id="4990" name="Google Shape;4990;p26"/>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991" name="Google Shape;4991;p26"/>
            <p:cNvPicPr preferRelativeResize="0"/>
            <p:nvPr/>
          </p:nvPicPr>
          <p:blipFill rotWithShape="1">
            <a:blip r:embed="rId16">
              <a:alphaModFix/>
            </a:blip>
            <a:srcRect b="0" l="0" r="0" t="0"/>
            <a:stretch/>
          </p:blipFill>
          <p:spPr>
            <a:xfrm flipH="1">
              <a:off x="765931" y="2471548"/>
              <a:ext cx="294244" cy="205818"/>
            </a:xfrm>
            <a:prstGeom prst="rect">
              <a:avLst/>
            </a:prstGeom>
            <a:noFill/>
            <a:ln>
              <a:noFill/>
            </a:ln>
          </p:spPr>
        </p:pic>
      </p:grpSp>
      <p:sp>
        <p:nvSpPr>
          <p:cNvPr id="4992" name="Google Shape;4992;p26"/>
          <p:cNvSpPr/>
          <p:nvPr/>
        </p:nvSpPr>
        <p:spPr>
          <a:xfrm>
            <a:off x="-5190228" y="1829158"/>
            <a:ext cx="2483056"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EDUCATIONAL</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FOCUS</a:t>
            </a:r>
            <a:endParaRPr/>
          </a:p>
        </p:txBody>
      </p:sp>
      <p:sp>
        <p:nvSpPr>
          <p:cNvPr id="4993" name="Google Shape;4993;p26"/>
          <p:cNvSpPr/>
          <p:nvPr/>
        </p:nvSpPr>
        <p:spPr>
          <a:xfrm>
            <a:off x="-5190229" y="2885122"/>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INDIA – A STARTUP</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POWERHOUSE</a:t>
            </a:r>
            <a:endParaRPr/>
          </a:p>
        </p:txBody>
      </p:sp>
      <p:sp>
        <p:nvSpPr>
          <p:cNvPr id="4994" name="Google Shape;4994;p26"/>
          <p:cNvSpPr/>
          <p:nvPr/>
        </p:nvSpPr>
        <p:spPr>
          <a:xfrm>
            <a:off x="-5190229" y="3941086"/>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OPPORTUNITY FOR</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WEALTH CREATION</a:t>
            </a:r>
            <a:endParaRPr/>
          </a:p>
        </p:txBody>
      </p:sp>
      <p:sp>
        <p:nvSpPr>
          <p:cNvPr id="4995" name="Google Shape;4995;p26"/>
          <p:cNvSpPr/>
          <p:nvPr/>
        </p:nvSpPr>
        <p:spPr>
          <a:xfrm>
            <a:off x="-5190229" y="4997051"/>
            <a:ext cx="4000403" cy="61555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Barlow"/>
              <a:buNone/>
            </a:pPr>
            <a:r>
              <a:rPr b="0" i="0" lang="en-US" sz="3000" u="none" cap="none" strike="noStrike">
                <a:solidFill>
                  <a:srgbClr val="FFFFFF"/>
                </a:solidFill>
                <a:latin typeface="Barlow"/>
                <a:ea typeface="Barlow"/>
                <a:cs typeface="Barlow"/>
                <a:sym typeface="Barlow"/>
              </a:rPr>
              <a:t>ENABLING</a:t>
            </a:r>
            <a:br>
              <a:rPr b="0" i="0" lang="en-US" sz="3000" u="none" cap="none" strike="noStrike">
                <a:solidFill>
                  <a:srgbClr val="FFFFFF"/>
                </a:solidFill>
                <a:latin typeface="Barlow"/>
                <a:ea typeface="Barlow"/>
                <a:cs typeface="Barlow"/>
                <a:sym typeface="Barlow"/>
              </a:rPr>
            </a:br>
            <a:r>
              <a:rPr b="0" i="0" lang="en-US" sz="3000" u="none" cap="none" strike="noStrike">
                <a:solidFill>
                  <a:srgbClr val="FFFFFF"/>
                </a:solidFill>
                <a:latin typeface="Barlow"/>
                <a:ea typeface="Barlow"/>
                <a:cs typeface="Barlow"/>
                <a:sym typeface="Barlow"/>
              </a:rPr>
              <a:t>ECONOMIC IMPACT</a:t>
            </a:r>
            <a:endParaRPr/>
          </a:p>
        </p:txBody>
      </p:sp>
      <p:grpSp>
        <p:nvGrpSpPr>
          <p:cNvPr id="4996" name="Google Shape;4996;p26"/>
          <p:cNvGrpSpPr/>
          <p:nvPr/>
        </p:nvGrpSpPr>
        <p:grpSpPr>
          <a:xfrm>
            <a:off x="13354867" y="0"/>
            <a:ext cx="9900025" cy="6858000"/>
            <a:chOff x="4632005" y="0"/>
            <a:chExt cx="9900025" cy="6858000"/>
          </a:xfrm>
        </p:grpSpPr>
        <p:pic>
          <p:nvPicPr>
            <p:cNvPr id="4997" name="Google Shape;4997;p26"/>
            <p:cNvPicPr preferRelativeResize="0"/>
            <p:nvPr/>
          </p:nvPicPr>
          <p:blipFill rotWithShape="1">
            <a:blip r:embed="rId17">
              <a:alphaModFix/>
            </a:blip>
            <a:srcRect b="0" l="0" r="-1" t="0"/>
            <a:stretch/>
          </p:blipFill>
          <p:spPr>
            <a:xfrm>
              <a:off x="4641062" y="0"/>
              <a:ext cx="9890968" cy="6858000"/>
            </a:xfrm>
            <a:custGeom>
              <a:rect b="b" l="l" r="r" t="t"/>
              <a:pathLst>
                <a:path extrusionOk="0" h="6858000" w="9890968">
                  <a:moveTo>
                    <a:pt x="4558187" y="0"/>
                  </a:moveTo>
                  <a:lnTo>
                    <a:pt x="9890968" y="0"/>
                  </a:lnTo>
                  <a:lnTo>
                    <a:pt x="9890968" y="6858000"/>
                  </a:lnTo>
                  <a:lnTo>
                    <a:pt x="0" y="6858000"/>
                  </a:lnTo>
                  <a:close/>
                </a:path>
              </a:pathLst>
            </a:custGeom>
            <a:noFill/>
            <a:ln>
              <a:noFill/>
            </a:ln>
          </p:spPr>
        </p:pic>
        <p:sp>
          <p:nvSpPr>
            <p:cNvPr id="4998" name="Google Shape;4998;p26"/>
            <p:cNvSpPr/>
            <p:nvPr/>
          </p:nvSpPr>
          <p:spPr>
            <a:xfrm>
              <a:off x="4632005"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4999" name="Google Shape;4999;p26"/>
          <p:cNvSpPr txBox="1"/>
          <p:nvPr/>
        </p:nvSpPr>
        <p:spPr>
          <a:xfrm>
            <a:off x="14807412" y="4183387"/>
            <a:ext cx="6102350" cy="2252924"/>
          </a:xfrm>
          <a:prstGeom prst="rect">
            <a:avLst/>
          </a:prstGeom>
          <a:noFill/>
          <a:ln>
            <a:noFill/>
          </a:ln>
        </p:spPr>
        <p:txBody>
          <a:bodyPr anchorCtr="0" anchor="t" bIns="45700" lIns="91425" spcFirstLastPara="1" rIns="91425" wrap="square" tIns="45700">
            <a:spAutoFit/>
          </a:bodyPr>
          <a:lstStyle/>
          <a:p>
            <a:pPr indent="0" lvl="1" marL="457200" marR="0" rtl="0" algn="l">
              <a:lnSpc>
                <a:spcPct val="90000"/>
              </a:lnSpc>
              <a:spcBef>
                <a:spcPts val="0"/>
              </a:spcBef>
              <a:spcAft>
                <a:spcPts val="0"/>
              </a:spcAft>
              <a:buClr>
                <a:srgbClr val="FFFFFF"/>
              </a:buClr>
              <a:buSzPts val="3200"/>
              <a:buFont typeface="Barlow"/>
              <a:buNone/>
            </a:pPr>
            <a:r>
              <a:rPr b="0" i="0" lang="en-US" sz="3200" u="none" cap="none" strike="noStrike">
                <a:solidFill>
                  <a:srgbClr val="FFFFFF"/>
                </a:solidFill>
                <a:latin typeface="Barlow"/>
                <a:ea typeface="Barlow"/>
                <a:cs typeface="Barlow"/>
                <a:sym typeface="Barlow"/>
              </a:rPr>
              <a:t>Entrepreneurs generated </a:t>
            </a:r>
            <a:br>
              <a:rPr b="0" i="0" lang="en-US" sz="4800" u="none" cap="none" strike="noStrike">
                <a:solidFill>
                  <a:srgbClr val="FFFFFF"/>
                </a:solidFill>
                <a:latin typeface="Barlow"/>
                <a:ea typeface="Barlow"/>
                <a:cs typeface="Barlow"/>
                <a:sym typeface="Barlow"/>
              </a:rPr>
            </a:br>
            <a:r>
              <a:rPr b="1" i="0" lang="en-US" sz="6000" u="none" cap="none" strike="noStrike">
                <a:solidFill>
                  <a:srgbClr val="F68721"/>
                </a:solidFill>
                <a:latin typeface="Barlow"/>
                <a:ea typeface="Barlow"/>
                <a:cs typeface="Barlow"/>
                <a:sym typeface="Barlow"/>
              </a:rPr>
              <a:t>12+ lakh jobs </a:t>
            </a:r>
            <a:br>
              <a:rPr b="0" i="0" lang="en-US" sz="4800" u="none" cap="none" strike="noStrike">
                <a:solidFill>
                  <a:srgbClr val="FFFFFF"/>
                </a:solidFill>
                <a:latin typeface="Barlow"/>
                <a:ea typeface="Barlow"/>
                <a:cs typeface="Barlow"/>
                <a:sym typeface="Barlow"/>
              </a:rPr>
            </a:br>
            <a:r>
              <a:rPr b="0" i="0" lang="en-US" sz="3200" u="none" cap="none" strike="noStrike">
                <a:solidFill>
                  <a:srgbClr val="FFFFFF"/>
                </a:solidFill>
                <a:latin typeface="Barlow"/>
                <a:ea typeface="Barlow"/>
                <a:cs typeface="Barlow"/>
                <a:sym typeface="Barlow"/>
              </a:rPr>
              <a:t>in 2023 alone giving a boost to the economy</a:t>
            </a:r>
            <a:endParaRPr b="0" i="0" sz="4800" u="none" cap="none" strike="noStrike">
              <a:solidFill>
                <a:srgbClr val="FFFFFF"/>
              </a:solidFill>
              <a:latin typeface="Barlow"/>
              <a:ea typeface="Barlow"/>
              <a:cs typeface="Barlow"/>
              <a:sym typeface="Barlow"/>
            </a:endParaRPr>
          </a:p>
        </p:txBody>
      </p:sp>
      <p:sp>
        <p:nvSpPr>
          <p:cNvPr id="5000" name="Google Shape;5000;p26"/>
          <p:cNvSpPr/>
          <p:nvPr>
            <p:ph idx="2" type="pic"/>
          </p:nvPr>
        </p:nvSpPr>
        <p:spPr>
          <a:xfrm>
            <a:off x="4627563" y="0"/>
            <a:ext cx="7564437" cy="6858000"/>
          </a:xfrm>
          <a:prstGeom prst="rect">
            <a:avLst/>
          </a:prstGeom>
          <a:noFill/>
          <a:ln>
            <a:noFill/>
          </a:ln>
        </p:spPr>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5" name="Shape 5005"/>
        <p:cNvGrpSpPr/>
        <p:nvPr/>
      </p:nvGrpSpPr>
      <p:grpSpPr>
        <a:xfrm>
          <a:off x="0" y="0"/>
          <a:ext cx="0" cy="0"/>
          <a:chOff x="0" y="0"/>
          <a:chExt cx="0" cy="0"/>
        </a:xfrm>
      </p:grpSpPr>
      <p:sp>
        <p:nvSpPr>
          <p:cNvPr id="5006" name="Google Shape;5006;p27"/>
          <p:cNvSpPr/>
          <p:nvPr/>
        </p:nvSpPr>
        <p:spPr>
          <a:xfrm>
            <a:off x="-1"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5007" name="Google Shape;5007;p27"/>
          <p:cNvSpPr txBox="1"/>
          <p:nvPr/>
        </p:nvSpPr>
        <p:spPr>
          <a:xfrm>
            <a:off x="1186866" y="2062094"/>
            <a:ext cx="294698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Strategi Penjualan</a:t>
            </a:r>
            <a:endParaRPr b="1" sz="2400" u="none" cap="none" strike="noStrike">
              <a:solidFill>
                <a:schemeClr val="lt1"/>
              </a:solidFill>
              <a:latin typeface="Barlow SemiBold"/>
              <a:ea typeface="Barlow SemiBold"/>
              <a:cs typeface="Barlow SemiBold"/>
              <a:sym typeface="Barlow SemiBold"/>
            </a:endParaRPr>
          </a:p>
        </p:txBody>
      </p:sp>
      <p:sp>
        <p:nvSpPr>
          <p:cNvPr id="5008" name="Google Shape;5008;p27"/>
          <p:cNvSpPr txBox="1"/>
          <p:nvPr/>
        </p:nvSpPr>
        <p:spPr>
          <a:xfrm>
            <a:off x="4688887" y="1958765"/>
            <a:ext cx="6962391"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Strategi dan proses penjualan yang terdefinisi dengan baik memungkinkan startup untuk merampingkan akuisisi pelanggan.</a:t>
            </a:r>
            <a:endParaRPr b="0" i="0" sz="1800" u="none" cap="none" strike="noStrike">
              <a:solidFill>
                <a:schemeClr val="dk1"/>
              </a:solidFill>
              <a:latin typeface="Open Sans"/>
              <a:ea typeface="Open Sans"/>
              <a:cs typeface="Open Sans"/>
              <a:sym typeface="Open Sans"/>
            </a:endParaRPr>
          </a:p>
        </p:txBody>
      </p:sp>
      <p:sp>
        <p:nvSpPr>
          <p:cNvPr id="5009" name="Google Shape;5009;p27"/>
          <p:cNvSpPr txBox="1"/>
          <p:nvPr/>
        </p:nvSpPr>
        <p:spPr>
          <a:xfrm>
            <a:off x="1132135" y="3053115"/>
            <a:ext cx="308033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Strategi Penjualan yang Efektif</a:t>
            </a:r>
            <a:endParaRPr b="1" sz="2400">
              <a:solidFill>
                <a:schemeClr val="lt1"/>
              </a:solidFill>
              <a:latin typeface="Barlow SemiBold"/>
              <a:ea typeface="Barlow SemiBold"/>
              <a:cs typeface="Barlow SemiBold"/>
              <a:sym typeface="Barlow SemiBold"/>
            </a:endParaRPr>
          </a:p>
        </p:txBody>
      </p:sp>
      <p:sp>
        <p:nvSpPr>
          <p:cNvPr id="5010" name="Google Shape;5010;p27"/>
          <p:cNvSpPr txBox="1"/>
          <p:nvPr/>
        </p:nvSpPr>
        <p:spPr>
          <a:xfrm>
            <a:off x="1075749" y="4531593"/>
            <a:ext cx="297250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Prospek Potensial Tinggi</a:t>
            </a:r>
            <a:endParaRPr b="0" sz="1600" u="none" cap="none" strike="noStrike">
              <a:solidFill>
                <a:schemeClr val="lt1"/>
              </a:solidFill>
              <a:latin typeface="Barlow SemiBold"/>
              <a:ea typeface="Barlow SemiBold"/>
              <a:cs typeface="Barlow SemiBold"/>
              <a:sym typeface="Barlow SemiBold"/>
            </a:endParaRPr>
          </a:p>
        </p:txBody>
      </p:sp>
      <p:sp>
        <p:nvSpPr>
          <p:cNvPr id="5011" name="Google Shape;5011;p27"/>
          <p:cNvSpPr txBox="1"/>
          <p:nvPr/>
        </p:nvSpPr>
        <p:spPr>
          <a:xfrm>
            <a:off x="4662800" y="4401152"/>
            <a:ext cx="6988478"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Melalui otomatisasi penjualan yang efektif, penilaian prospek, dan manajemen hubungan pelanggan (CRM), startup dapat memfokuskan upaya pada prospek berpotensi tinggi.</a:t>
            </a:r>
            <a:endParaRPr sz="1800">
              <a:solidFill>
                <a:srgbClr val="C00000"/>
              </a:solidFill>
              <a:latin typeface="Open Sans"/>
              <a:ea typeface="Open Sans"/>
              <a:cs typeface="Open Sans"/>
              <a:sym typeface="Open Sans"/>
            </a:endParaRPr>
          </a:p>
        </p:txBody>
      </p:sp>
      <p:sp>
        <p:nvSpPr>
          <p:cNvPr id="5012" name="Google Shape;5012;p27"/>
          <p:cNvSpPr txBox="1"/>
          <p:nvPr/>
        </p:nvSpPr>
        <p:spPr>
          <a:xfrm>
            <a:off x="1174105" y="5657812"/>
            <a:ext cx="308089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Promosi Penjualan yang Menarik</a:t>
            </a:r>
            <a:endParaRPr sz="1600">
              <a:solidFill>
                <a:schemeClr val="lt1"/>
              </a:solidFill>
              <a:latin typeface="Barlow SemiBold"/>
              <a:ea typeface="Barlow SemiBold"/>
              <a:cs typeface="Barlow SemiBold"/>
              <a:sym typeface="Barlow SemiBold"/>
            </a:endParaRPr>
          </a:p>
        </p:txBody>
      </p:sp>
      <p:sp>
        <p:nvSpPr>
          <p:cNvPr id="5013" name="Google Shape;5013;p27"/>
          <p:cNvSpPr txBox="1"/>
          <p:nvPr/>
        </p:nvSpPr>
        <p:spPr>
          <a:xfrm>
            <a:off x="4633975" y="5701070"/>
            <a:ext cx="7098301"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Open Sans"/>
                <a:ea typeface="Open Sans"/>
                <a:cs typeface="Open Sans"/>
                <a:sym typeface="Open Sans"/>
              </a:rPr>
              <a:t>Promosi penjualan yang menarik menarik menarik perhatian calon pelanggan dan membujuk mereka untuk mengambil tindakan yang diinginkan.</a:t>
            </a:r>
            <a:endParaRPr b="1" i="0" sz="1600" u="none" cap="none" strike="noStrike">
              <a:solidFill>
                <a:schemeClr val="dk1"/>
              </a:solidFill>
              <a:latin typeface="Open Sans"/>
              <a:ea typeface="Open Sans"/>
              <a:cs typeface="Open Sans"/>
              <a:sym typeface="Open Sans"/>
            </a:endParaRPr>
          </a:p>
        </p:txBody>
      </p:sp>
      <p:cxnSp>
        <p:nvCxnSpPr>
          <p:cNvPr id="5014" name="Google Shape;5014;p27"/>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5015" name="Google Shape;5015;p27"/>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5016" name="Google Shape;5016;p27"/>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5017" name="Google Shape;5017;p27"/>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5018" name="Google Shape;5018;p27"/>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5019" name="Google Shape;5019;p27"/>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5020" name="Google Shape;5020;p27"/>
          <p:cNvSpPr txBox="1"/>
          <p:nvPr/>
        </p:nvSpPr>
        <p:spPr>
          <a:xfrm>
            <a:off x="590955" y="488581"/>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Medium"/>
                <a:ea typeface="Barlow Medium"/>
                <a:cs typeface="Barlow Medium"/>
                <a:sym typeface="Barlow Medium"/>
              </a:rPr>
              <a:t>Refleksi</a:t>
            </a:r>
            <a:endParaRPr b="1" sz="3200">
              <a:solidFill>
                <a:schemeClr val="dk2"/>
              </a:solidFill>
              <a:latin typeface="Barlow Medium"/>
              <a:ea typeface="Barlow Medium"/>
              <a:cs typeface="Barlow Medium"/>
              <a:sym typeface="Barlow Medium"/>
            </a:endParaRPr>
          </a:p>
        </p:txBody>
      </p:sp>
      <p:pic>
        <p:nvPicPr>
          <p:cNvPr descr="Label with solid fill" id="5021" name="Google Shape;5021;p27"/>
          <p:cNvPicPr preferRelativeResize="0"/>
          <p:nvPr/>
        </p:nvPicPr>
        <p:blipFill rotWithShape="1">
          <a:blip r:embed="rId3">
            <a:alphaModFix/>
          </a:blip>
          <a:srcRect b="0" l="0" r="0" t="0"/>
          <a:stretch/>
        </p:blipFill>
        <p:spPr>
          <a:xfrm>
            <a:off x="573882" y="4473981"/>
            <a:ext cx="558253" cy="558253"/>
          </a:xfrm>
          <a:prstGeom prst="rect">
            <a:avLst/>
          </a:prstGeom>
          <a:noFill/>
          <a:ln>
            <a:noFill/>
          </a:ln>
        </p:spPr>
      </p:pic>
      <p:pic>
        <p:nvPicPr>
          <p:cNvPr descr="Tag with solid fill" id="5022" name="Google Shape;5022;p27"/>
          <p:cNvPicPr preferRelativeResize="0"/>
          <p:nvPr/>
        </p:nvPicPr>
        <p:blipFill rotWithShape="1">
          <a:blip r:embed="rId4">
            <a:alphaModFix/>
          </a:blip>
          <a:srcRect b="0" l="0" r="0" t="0"/>
          <a:stretch/>
        </p:blipFill>
        <p:spPr>
          <a:xfrm>
            <a:off x="606029" y="5640959"/>
            <a:ext cx="547870" cy="547870"/>
          </a:xfrm>
          <a:prstGeom prst="rect">
            <a:avLst/>
          </a:prstGeom>
          <a:noFill/>
          <a:ln>
            <a:noFill/>
          </a:ln>
        </p:spPr>
      </p:pic>
      <p:pic>
        <p:nvPicPr>
          <p:cNvPr descr="Money with solid fill" id="5023" name="Google Shape;5023;p27"/>
          <p:cNvPicPr preferRelativeResize="0"/>
          <p:nvPr/>
        </p:nvPicPr>
        <p:blipFill rotWithShape="1">
          <a:blip r:embed="rId5">
            <a:alphaModFix/>
          </a:blip>
          <a:srcRect b="0" l="0" r="0" t="0"/>
          <a:stretch/>
        </p:blipFill>
        <p:spPr>
          <a:xfrm>
            <a:off x="647698" y="2101447"/>
            <a:ext cx="457200" cy="457200"/>
          </a:xfrm>
          <a:prstGeom prst="rect">
            <a:avLst/>
          </a:prstGeom>
          <a:noFill/>
          <a:ln>
            <a:noFill/>
          </a:ln>
        </p:spPr>
      </p:pic>
      <p:pic>
        <p:nvPicPr>
          <p:cNvPr descr="Coins with solid fill" id="5024" name="Google Shape;5024;p27"/>
          <p:cNvPicPr preferRelativeResize="0"/>
          <p:nvPr/>
        </p:nvPicPr>
        <p:blipFill rotWithShape="1">
          <a:blip r:embed="rId6">
            <a:alphaModFix/>
          </a:blip>
          <a:srcRect b="0" l="0" r="0" t="0"/>
          <a:stretch/>
        </p:blipFill>
        <p:spPr>
          <a:xfrm>
            <a:off x="625348" y="3319586"/>
            <a:ext cx="476643" cy="476643"/>
          </a:xfrm>
          <a:prstGeom prst="rect">
            <a:avLst/>
          </a:prstGeom>
          <a:noFill/>
          <a:ln>
            <a:noFill/>
          </a:ln>
        </p:spPr>
      </p:pic>
      <p:sp>
        <p:nvSpPr>
          <p:cNvPr id="5025" name="Google Shape;5025;p27"/>
          <p:cNvSpPr txBox="1"/>
          <p:nvPr/>
        </p:nvSpPr>
        <p:spPr>
          <a:xfrm>
            <a:off x="4616890" y="3135839"/>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374151"/>
                </a:solidFill>
                <a:latin typeface="Open Sans"/>
                <a:ea typeface="Open Sans"/>
                <a:cs typeface="Open Sans"/>
                <a:sym typeface="Open Sans"/>
              </a:rPr>
              <a:t>Di luar transaksi awal, strategi penjualan yang efektif mencakup rencana retensi pelanggan dan upselling</a:t>
            </a:r>
            <a:r>
              <a:rPr b="0" i="0" lang="en-US" sz="1800">
                <a:solidFill>
                  <a:srgbClr val="C00000"/>
                </a:solidFill>
                <a:latin typeface="Open Sans"/>
                <a:ea typeface="Open Sans"/>
                <a:cs typeface="Open Sans"/>
                <a:sym typeface="Open Sans"/>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5007"/>
                                        </p:tgtEl>
                                        <p:attrNameLst>
                                          <p:attrName>style.visibility</p:attrName>
                                        </p:attrNameLst>
                                      </p:cBhvr>
                                      <p:to>
                                        <p:strVal val="visible"/>
                                      </p:to>
                                    </p:set>
                                    <p:animEffect filter="fade" transition="in">
                                      <p:cBhvr>
                                        <p:cTn dur="500"/>
                                        <p:tgtEl>
                                          <p:spTgt spid="5007"/>
                                        </p:tgtEl>
                                      </p:cBhvr>
                                    </p:animEffect>
                                  </p:childTnLst>
                                </p:cTn>
                              </p:par>
                              <p:par>
                                <p:cTn fill="hold" nodeType="withEffect" presetClass="entr" presetID="10" presetSubtype="0">
                                  <p:stCondLst>
                                    <p:cond delay="250"/>
                                  </p:stCondLst>
                                  <p:childTnLst>
                                    <p:set>
                                      <p:cBhvr>
                                        <p:cTn dur="1" fill="hold">
                                          <p:stCondLst>
                                            <p:cond delay="0"/>
                                          </p:stCondLst>
                                        </p:cTn>
                                        <p:tgtEl>
                                          <p:spTgt spid="5008"/>
                                        </p:tgtEl>
                                        <p:attrNameLst>
                                          <p:attrName>style.visibility</p:attrName>
                                        </p:attrNameLst>
                                      </p:cBhvr>
                                      <p:to>
                                        <p:strVal val="visible"/>
                                      </p:to>
                                    </p:set>
                                    <p:animEffect filter="fade" transition="in">
                                      <p:cBhvr>
                                        <p:cTn dur="500"/>
                                        <p:tgtEl>
                                          <p:spTgt spid="5008"/>
                                        </p:tgtEl>
                                      </p:cBhvr>
                                    </p:animEffect>
                                  </p:childTnLst>
                                </p:cTn>
                              </p:par>
                              <p:par>
                                <p:cTn fill="hold" nodeType="withEffect" presetClass="entr" presetID="10" presetSubtype="0">
                                  <p:stCondLst>
                                    <p:cond delay="750"/>
                                  </p:stCondLst>
                                  <p:childTnLst>
                                    <p:set>
                                      <p:cBhvr>
                                        <p:cTn dur="1" fill="hold">
                                          <p:stCondLst>
                                            <p:cond delay="0"/>
                                          </p:stCondLst>
                                        </p:cTn>
                                        <p:tgtEl>
                                          <p:spTgt spid="5009"/>
                                        </p:tgtEl>
                                        <p:attrNameLst>
                                          <p:attrName>style.visibility</p:attrName>
                                        </p:attrNameLst>
                                      </p:cBhvr>
                                      <p:to>
                                        <p:strVal val="visible"/>
                                      </p:to>
                                    </p:set>
                                    <p:animEffect filter="fade" transition="in">
                                      <p:cBhvr>
                                        <p:cTn dur="500"/>
                                        <p:tgtEl>
                                          <p:spTgt spid="5009"/>
                                        </p:tgtEl>
                                      </p:cBhvr>
                                    </p:animEffect>
                                  </p:childTnLst>
                                </p:cTn>
                              </p:par>
                              <p:par>
                                <p:cTn fill="hold" nodeType="withEffect" presetClass="entr" presetID="10" presetSubtype="0">
                                  <p:stCondLst>
                                    <p:cond delay="1250"/>
                                  </p:stCondLst>
                                  <p:childTnLst>
                                    <p:set>
                                      <p:cBhvr>
                                        <p:cTn dur="1" fill="hold">
                                          <p:stCondLst>
                                            <p:cond delay="0"/>
                                          </p:stCondLst>
                                        </p:cTn>
                                        <p:tgtEl>
                                          <p:spTgt spid="5010"/>
                                        </p:tgtEl>
                                        <p:attrNameLst>
                                          <p:attrName>style.visibility</p:attrName>
                                        </p:attrNameLst>
                                      </p:cBhvr>
                                      <p:to>
                                        <p:strVal val="visible"/>
                                      </p:to>
                                    </p:set>
                                    <p:animEffect filter="fade" transition="in">
                                      <p:cBhvr>
                                        <p:cTn dur="500"/>
                                        <p:tgtEl>
                                          <p:spTgt spid="5010"/>
                                        </p:tgtEl>
                                      </p:cBhvr>
                                    </p:animEffect>
                                  </p:childTnLst>
                                </p:cTn>
                              </p:par>
                              <p:par>
                                <p:cTn fill="hold" nodeType="withEffect" presetClass="entr" presetID="10" presetSubtype="0">
                                  <p:stCondLst>
                                    <p:cond delay="1250"/>
                                  </p:stCondLst>
                                  <p:childTnLst>
                                    <p:set>
                                      <p:cBhvr>
                                        <p:cTn dur="1" fill="hold">
                                          <p:stCondLst>
                                            <p:cond delay="0"/>
                                          </p:stCondLst>
                                        </p:cTn>
                                        <p:tgtEl>
                                          <p:spTgt spid="5011"/>
                                        </p:tgtEl>
                                        <p:attrNameLst>
                                          <p:attrName>style.visibility</p:attrName>
                                        </p:attrNameLst>
                                      </p:cBhvr>
                                      <p:to>
                                        <p:strVal val="visible"/>
                                      </p:to>
                                    </p:set>
                                    <p:animEffect filter="fade" transition="in">
                                      <p:cBhvr>
                                        <p:cTn dur="500"/>
                                        <p:tgtEl>
                                          <p:spTgt spid="5011"/>
                                        </p:tgtEl>
                                      </p:cBhvr>
                                    </p:animEffect>
                                  </p:childTnLst>
                                </p:cTn>
                              </p:par>
                              <p:par>
                                <p:cTn fill="hold" nodeType="withEffect" presetClass="entr" presetID="10" presetSubtype="0">
                                  <p:stCondLst>
                                    <p:cond delay="1750"/>
                                  </p:stCondLst>
                                  <p:childTnLst>
                                    <p:set>
                                      <p:cBhvr>
                                        <p:cTn dur="1" fill="hold">
                                          <p:stCondLst>
                                            <p:cond delay="0"/>
                                          </p:stCondLst>
                                        </p:cTn>
                                        <p:tgtEl>
                                          <p:spTgt spid="5012"/>
                                        </p:tgtEl>
                                        <p:attrNameLst>
                                          <p:attrName>style.visibility</p:attrName>
                                        </p:attrNameLst>
                                      </p:cBhvr>
                                      <p:to>
                                        <p:strVal val="visible"/>
                                      </p:to>
                                    </p:set>
                                    <p:animEffect filter="fade" transition="in">
                                      <p:cBhvr>
                                        <p:cTn dur="500"/>
                                        <p:tgtEl>
                                          <p:spTgt spid="5012"/>
                                        </p:tgtEl>
                                      </p:cBhvr>
                                    </p:animEffect>
                                  </p:childTnLst>
                                </p:cTn>
                              </p:par>
                              <p:par>
                                <p:cTn fill="hold" nodeType="withEffect" presetClass="entr" presetID="10" presetSubtype="0">
                                  <p:stCondLst>
                                    <p:cond delay="1750"/>
                                  </p:stCondLst>
                                  <p:childTnLst>
                                    <p:set>
                                      <p:cBhvr>
                                        <p:cTn dur="1" fill="hold">
                                          <p:stCondLst>
                                            <p:cond delay="0"/>
                                          </p:stCondLst>
                                        </p:cTn>
                                        <p:tgtEl>
                                          <p:spTgt spid="5013"/>
                                        </p:tgtEl>
                                        <p:attrNameLst>
                                          <p:attrName>style.visibility</p:attrName>
                                        </p:attrNameLst>
                                      </p:cBhvr>
                                      <p:to>
                                        <p:strVal val="visible"/>
                                      </p:to>
                                    </p:set>
                                    <p:animEffect filter="fade" transition="in">
                                      <p:cBhvr>
                                        <p:cTn dur="500"/>
                                        <p:tgtEl>
                                          <p:spTgt spid="50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9" name="Shape 5029"/>
        <p:cNvGrpSpPr/>
        <p:nvPr/>
      </p:nvGrpSpPr>
      <p:grpSpPr>
        <a:xfrm>
          <a:off x="0" y="0"/>
          <a:ext cx="0" cy="0"/>
          <a:chOff x="0" y="0"/>
          <a:chExt cx="0" cy="0"/>
        </a:xfrm>
      </p:grpSpPr>
      <p:sp>
        <p:nvSpPr>
          <p:cNvPr id="5030" name="Google Shape;5030;p28"/>
          <p:cNvSpPr/>
          <p:nvPr/>
        </p:nvSpPr>
        <p:spPr>
          <a:xfrm>
            <a:off x="4807041" y="0"/>
            <a:ext cx="3777387" cy="6858000"/>
          </a:xfrm>
          <a:custGeom>
            <a:rect b="b" l="l" r="r" t="t"/>
            <a:pathLst>
              <a:path extrusionOk="0" h="6350000" w="3497580">
                <a:moveTo>
                  <a:pt x="3497580" y="6350000"/>
                </a:moveTo>
                <a:lnTo>
                  <a:pt x="744220" y="6350000"/>
                </a:lnTo>
                <a:lnTo>
                  <a:pt x="0" y="0"/>
                </a:lnTo>
                <a:lnTo>
                  <a:pt x="2753360" y="0"/>
                </a:lnTo>
                <a:lnTo>
                  <a:pt x="3497580" y="6350000"/>
                </a:lnTo>
                <a:close/>
              </a:path>
            </a:pathLst>
          </a:custGeom>
          <a:blipFill rotWithShape="1">
            <a:blip r:embed="rId3">
              <a:alphaModFix/>
            </a:blip>
            <a:stretch>
              <a:fillRect b="0" l="-69583" r="-10272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5031" name="Google Shape;5031;p28"/>
          <p:cNvSpPr/>
          <p:nvPr/>
        </p:nvSpPr>
        <p:spPr>
          <a:xfrm>
            <a:off x="7175739" y="0"/>
            <a:ext cx="1119605" cy="4800269"/>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C00000">
              <a:alpha val="64705"/>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nvGrpSpPr>
          <p:cNvPr id="5032" name="Google Shape;5032;p28"/>
          <p:cNvGrpSpPr/>
          <p:nvPr/>
        </p:nvGrpSpPr>
        <p:grpSpPr>
          <a:xfrm>
            <a:off x="5045252" y="4678269"/>
            <a:ext cx="1119605" cy="4905232"/>
            <a:chOff x="0" y="-38100"/>
            <a:chExt cx="406400" cy="1780526"/>
          </a:xfrm>
        </p:grpSpPr>
        <p:sp>
          <p:nvSpPr>
            <p:cNvPr id="5033" name="Google Shape;5033;p28"/>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5034" name="Google Shape;5034;p28"/>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pic>
        <p:nvPicPr>
          <p:cNvPr descr="signature_1261144517" id="5035" name="Google Shape;5035;p28"/>
          <p:cNvPicPr preferRelativeResize="0"/>
          <p:nvPr/>
        </p:nvPicPr>
        <p:blipFill rotWithShape="1">
          <a:blip r:embed="rId4">
            <a:alphaModFix/>
          </a:blip>
          <a:srcRect b="0" l="0" r="0" t="0"/>
          <a:stretch/>
        </p:blipFill>
        <p:spPr>
          <a:xfrm>
            <a:off x="10870565" y="168219"/>
            <a:ext cx="1018481" cy="494115"/>
          </a:xfrm>
          <a:prstGeom prst="rect">
            <a:avLst/>
          </a:prstGeom>
          <a:noFill/>
          <a:ln>
            <a:noFill/>
          </a:ln>
        </p:spPr>
      </p:pic>
      <p:sp>
        <p:nvSpPr>
          <p:cNvPr id="5036" name="Google Shape;5036;p28"/>
          <p:cNvSpPr txBox="1"/>
          <p:nvPr/>
        </p:nvSpPr>
        <p:spPr>
          <a:xfrm>
            <a:off x="8921958" y="3677343"/>
            <a:ext cx="1177413" cy="143822"/>
          </a:xfrm>
          <a:prstGeom prst="rect">
            <a:avLst/>
          </a:prstGeom>
          <a:noFill/>
          <a:ln>
            <a:noFill/>
          </a:ln>
        </p:spPr>
        <p:txBody>
          <a:bodyPr anchorCtr="0" anchor="t" bIns="0" lIns="0" spcFirstLastPara="1" rIns="0" wrap="square" tIns="0">
            <a:spAutoFit/>
          </a:bodyPr>
          <a:lstStyle/>
          <a:p>
            <a:pPr indent="0" lvl="0" marL="0" marR="0" rtl="0" algn="ctr">
              <a:lnSpc>
                <a:spcPct val="89833"/>
              </a:lnSpc>
              <a:spcBef>
                <a:spcPts val="0"/>
              </a:spcBef>
              <a:spcAft>
                <a:spcPts val="0"/>
              </a:spcAft>
              <a:buClr>
                <a:srgbClr val="FFFFFF"/>
              </a:buClr>
              <a:buSzPts val="1200"/>
              <a:buFont typeface="Barlow"/>
              <a:buNone/>
            </a:pPr>
            <a:r>
              <a:rPr b="0" i="0" lang="en-US" sz="1200" u="none" cap="none" strike="noStrike">
                <a:solidFill>
                  <a:srgbClr val="FFFFFF"/>
                </a:solidFill>
                <a:latin typeface="Barlow"/>
                <a:ea typeface="Barlow"/>
                <a:cs typeface="Barlow"/>
                <a:sym typeface="Barlow"/>
              </a:rPr>
              <a:t>10 minutes</a:t>
            </a:r>
            <a:endParaRPr/>
          </a:p>
        </p:txBody>
      </p:sp>
      <p:grpSp>
        <p:nvGrpSpPr>
          <p:cNvPr id="5037" name="Google Shape;5037;p28"/>
          <p:cNvGrpSpPr/>
          <p:nvPr/>
        </p:nvGrpSpPr>
        <p:grpSpPr>
          <a:xfrm>
            <a:off x="622709" y="661310"/>
            <a:ext cx="3502046" cy="2416542"/>
            <a:chOff x="1261305" y="1142570"/>
            <a:chExt cx="3502046" cy="2416542"/>
          </a:xfrm>
        </p:grpSpPr>
        <p:sp>
          <p:nvSpPr>
            <p:cNvPr id="5038" name="Google Shape;5038;p28"/>
            <p:cNvSpPr txBox="1"/>
            <p:nvPr/>
          </p:nvSpPr>
          <p:spPr>
            <a:xfrm>
              <a:off x="1268652" y="1343121"/>
              <a:ext cx="3494699" cy="221599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Revisi Topik Hari Ini</a:t>
              </a:r>
              <a:br>
                <a:rPr b="1" lang="en-US" sz="1800">
                  <a:solidFill>
                    <a:srgbClr val="343434"/>
                  </a:solidFill>
                  <a:latin typeface="Barlow"/>
                  <a:ea typeface="Barlow"/>
                  <a:cs typeface="Barlow"/>
                  <a:sym typeface="Barlow"/>
                </a:rPr>
              </a:br>
              <a:r>
                <a:rPr lang="en-US" sz="1800">
                  <a:solidFill>
                    <a:srgbClr val="343434"/>
                  </a:solidFill>
                  <a:latin typeface="Barlow"/>
                  <a:ea typeface="Barlow"/>
                  <a:cs typeface="Barlow"/>
                  <a:sym typeface="Barlow"/>
                </a:rPr>
                <a:t>Di platform, lihat Buklet Konsep untuk Modul 8, Pelajaran 3.</a:t>
              </a:r>
              <a:endParaRPr/>
            </a:p>
            <a:p>
              <a:pPr indent="0" lvl="0" marL="0" marR="0" rtl="0" algn="l">
                <a:spcBef>
                  <a:spcPts val="0"/>
                </a:spcBef>
                <a:spcAft>
                  <a:spcPts val="0"/>
                </a:spcAft>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t/>
              </a:r>
              <a:endParaRPr b="1"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rgbClr val="343434"/>
                </a:buClr>
                <a:buSzPts val="1800"/>
                <a:buFont typeface="Barlow"/>
                <a:buNone/>
              </a:pPr>
              <a:r>
                <a:rPr b="1" i="0" lang="en-US" sz="1800" u="none" cap="none" strike="noStrike">
                  <a:solidFill>
                    <a:srgbClr val="343434"/>
                  </a:solidFill>
                  <a:latin typeface="Barlow"/>
                  <a:ea typeface="Barlow"/>
                  <a:cs typeface="Barlow"/>
                  <a:sym typeface="Barlow"/>
                </a:rPr>
                <a:t>Prepare for the Next Session</a:t>
              </a:r>
              <a:endParaRPr/>
            </a:p>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343434"/>
                </a:solidFill>
                <a:latin typeface="Barlow"/>
                <a:ea typeface="Barlow"/>
                <a:cs typeface="Barlow"/>
                <a:sym typeface="Barlow"/>
              </a:endParaRPr>
            </a:p>
          </p:txBody>
        </p:sp>
        <p:sp>
          <p:nvSpPr>
            <p:cNvPr id="5039" name="Google Shape;5039;p28"/>
            <p:cNvSpPr txBox="1"/>
            <p:nvPr/>
          </p:nvSpPr>
          <p:spPr>
            <a:xfrm>
              <a:off x="1261305" y="1142570"/>
              <a:ext cx="2357340"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FFFF"/>
                  </a:solidFill>
                  <a:latin typeface="Barlow"/>
                  <a:ea typeface="Barlow"/>
                  <a:cs typeface="Barlow"/>
                  <a:sym typeface="Barlow"/>
                </a:rPr>
                <a:t>SECARA INDIVIDUAL</a:t>
              </a:r>
              <a:endParaRPr b="1" i="0" sz="1800" u="none" cap="none" strike="noStrike">
                <a:solidFill>
                  <a:srgbClr val="FFFFFF"/>
                </a:solidFill>
                <a:latin typeface="Barlow"/>
                <a:ea typeface="Barlow"/>
                <a:cs typeface="Barlow"/>
                <a:sym typeface="Barlow"/>
              </a:endParaRPr>
            </a:p>
          </p:txBody>
        </p:sp>
      </p:grpSp>
      <p:grpSp>
        <p:nvGrpSpPr>
          <p:cNvPr id="5040" name="Google Shape;5040;p28"/>
          <p:cNvGrpSpPr/>
          <p:nvPr/>
        </p:nvGrpSpPr>
        <p:grpSpPr>
          <a:xfrm>
            <a:off x="545217" y="4127417"/>
            <a:ext cx="3579537" cy="1268525"/>
            <a:chOff x="1261304" y="5162675"/>
            <a:chExt cx="3579537" cy="1268525"/>
          </a:xfrm>
        </p:grpSpPr>
        <p:sp>
          <p:nvSpPr>
            <p:cNvPr id="5041" name="Google Shape;5041;p28"/>
            <p:cNvSpPr txBox="1"/>
            <p:nvPr/>
          </p:nvSpPr>
          <p:spPr>
            <a:xfrm>
              <a:off x="1261304" y="5162675"/>
              <a:ext cx="3579537" cy="369332"/>
            </a:xfrm>
            <a:prstGeom prst="rect">
              <a:avLst/>
            </a:prstGeom>
            <a:solidFill>
              <a:srgbClr val="F2672A"/>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FFFF"/>
                  </a:solidFill>
                  <a:latin typeface="Barlow"/>
                  <a:ea typeface="Barlow"/>
                  <a:cs typeface="Barlow"/>
                  <a:sym typeface="Barlow"/>
                </a:rPr>
                <a:t>SEBAGAI TIM VENTURA</a:t>
              </a:r>
              <a:endParaRPr b="1" i="0" sz="1800" u="none" cap="none" strike="noStrike">
                <a:solidFill>
                  <a:srgbClr val="FFFFFF"/>
                </a:solidFill>
                <a:latin typeface="Barlow"/>
                <a:ea typeface="Barlow"/>
                <a:cs typeface="Barlow"/>
                <a:sym typeface="Barlow"/>
              </a:endParaRPr>
            </a:p>
          </p:txBody>
        </p:sp>
        <p:sp>
          <p:nvSpPr>
            <p:cNvPr id="5042" name="Google Shape;5042;p28"/>
            <p:cNvSpPr txBox="1"/>
            <p:nvPr/>
          </p:nvSpPr>
          <p:spPr>
            <a:xfrm>
              <a:off x="1305281" y="5600203"/>
              <a:ext cx="2991826" cy="83099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00">
                  <a:solidFill>
                    <a:srgbClr val="343434"/>
                  </a:solidFill>
                  <a:latin typeface="Barlow"/>
                  <a:ea typeface="Barlow"/>
                  <a:cs typeface="Barlow"/>
                  <a:sym typeface="Barlow"/>
                </a:rPr>
                <a:t>Selesaikan Aktivitas Usaha 8.2 dan 8.3 di Platform</a:t>
              </a:r>
              <a:endParaRPr b="0"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p:txBody>
        </p:sp>
      </p:grpSp>
      <p:sp>
        <p:nvSpPr>
          <p:cNvPr id="5043" name="Google Shape;5043;p28"/>
          <p:cNvSpPr txBox="1"/>
          <p:nvPr/>
        </p:nvSpPr>
        <p:spPr>
          <a:xfrm>
            <a:off x="524433" y="5211276"/>
            <a:ext cx="299182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Pahami &amp; Bangun Pendekatan &amp; Pitch Penjualan Anda</a:t>
            </a:r>
            <a:endParaRPr b="0" i="0" sz="1800" u="none" cap="none" strike="noStrike">
              <a:solidFill>
                <a:srgbClr val="343434"/>
              </a:solidFill>
              <a:latin typeface="Barlow"/>
              <a:ea typeface="Barlow"/>
              <a:cs typeface="Barlow"/>
              <a:sym typeface="Barlow"/>
            </a:endParaRPr>
          </a:p>
        </p:txBody>
      </p:sp>
      <p:sp>
        <p:nvSpPr>
          <p:cNvPr id="5044" name="Google Shape;5044;p28"/>
          <p:cNvSpPr txBox="1"/>
          <p:nvPr/>
        </p:nvSpPr>
        <p:spPr>
          <a:xfrm>
            <a:off x="560057" y="2859283"/>
            <a:ext cx="3295504"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343434"/>
                </a:solidFill>
                <a:latin typeface="Barlow"/>
                <a:ea typeface="Barlow"/>
                <a:cs typeface="Barlow"/>
                <a:sym typeface="Barlow"/>
              </a:rPr>
              <a:t>Di platform, lihat Konten Pra-Sesi (Pendahuluan, Kuis Pemula &amp; Primer) untuk Modul 9 - Pelajaran 1</a:t>
            </a:r>
            <a:endParaRPr b="0" i="0" sz="1800" u="none" cap="none" strike="noStrike">
              <a:solidFill>
                <a:srgbClr val="343434"/>
              </a:solidFill>
              <a:latin typeface="Barlow"/>
              <a:ea typeface="Barlow"/>
              <a:cs typeface="Barlow"/>
              <a:sym typeface="Barlow"/>
            </a:endParaRPr>
          </a:p>
        </p:txBody>
      </p:sp>
      <p:sp>
        <p:nvSpPr>
          <p:cNvPr id="5045" name="Google Shape;5045;p28"/>
          <p:cNvSpPr txBox="1"/>
          <p:nvPr/>
        </p:nvSpPr>
        <p:spPr>
          <a:xfrm>
            <a:off x="8757030" y="1077934"/>
            <a:ext cx="2800429"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200">
                <a:solidFill>
                  <a:schemeClr val="dk1"/>
                </a:solidFill>
                <a:latin typeface="Barlow"/>
                <a:ea typeface="Barlow"/>
                <a:cs typeface="Barlow"/>
                <a:sym typeface="Barlow"/>
              </a:rPr>
              <a:t>HAL WAJIB YANG HARUS DILAKUKAN</a:t>
            </a:r>
            <a:br>
              <a:rPr lang="en-US" sz="3200">
                <a:solidFill>
                  <a:schemeClr val="dk1"/>
                </a:solidFill>
                <a:latin typeface="Barlow"/>
                <a:ea typeface="Barlow"/>
                <a:cs typeface="Barlow"/>
                <a:sym typeface="Barlow"/>
              </a:rPr>
            </a:br>
            <a:r>
              <a:rPr b="1" lang="en-US" sz="3200">
                <a:solidFill>
                  <a:srgbClr val="FF0000"/>
                </a:solidFill>
                <a:latin typeface="Barlow"/>
                <a:ea typeface="Barlow"/>
                <a:cs typeface="Barlow"/>
                <a:sym typeface="Barlow"/>
              </a:rPr>
              <a:t>SEBELUM </a:t>
            </a:r>
            <a:br>
              <a:rPr lang="en-US" sz="3200">
                <a:solidFill>
                  <a:schemeClr val="dk1"/>
                </a:solidFill>
                <a:latin typeface="Barlow"/>
                <a:ea typeface="Barlow"/>
                <a:cs typeface="Barlow"/>
                <a:sym typeface="Barlow"/>
              </a:rPr>
            </a:br>
            <a:r>
              <a:rPr lang="en-US" sz="3200">
                <a:solidFill>
                  <a:schemeClr val="dk1"/>
                </a:solidFill>
                <a:latin typeface="Barlow"/>
                <a:ea typeface="Barlow"/>
                <a:cs typeface="Barlow"/>
                <a:sym typeface="Barlow"/>
              </a:rPr>
              <a:t>KELAS BERIKUTNYA</a:t>
            </a:r>
            <a:endParaRPr b="0" i="0" sz="3200" u="none" cap="none" strike="noStrike">
              <a:solidFill>
                <a:srgbClr val="FF9900"/>
              </a:solidFill>
              <a:latin typeface="Barlow"/>
              <a:ea typeface="Barlow"/>
              <a:cs typeface="Barlow"/>
              <a:sym typeface="Barlow"/>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9" name="Shape 5049"/>
        <p:cNvGrpSpPr/>
        <p:nvPr/>
      </p:nvGrpSpPr>
      <p:grpSpPr>
        <a:xfrm>
          <a:off x="0" y="0"/>
          <a:ext cx="0" cy="0"/>
          <a:chOff x="0" y="0"/>
          <a:chExt cx="0" cy="0"/>
        </a:xfrm>
      </p:grpSpPr>
      <p:pic>
        <p:nvPicPr>
          <p:cNvPr id="5050" name="Google Shape;5050;p29"/>
          <p:cNvPicPr preferRelativeResize="0"/>
          <p:nvPr/>
        </p:nvPicPr>
        <p:blipFill rotWithShape="1">
          <a:blip r:embed="rId3">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5051" name="Google Shape;5051;p29"/>
          <p:cNvGrpSpPr/>
          <p:nvPr/>
        </p:nvGrpSpPr>
        <p:grpSpPr>
          <a:xfrm>
            <a:off x="565732" y="2831951"/>
            <a:ext cx="6096000" cy="1631216"/>
            <a:chOff x="715600" y="2205347"/>
            <a:chExt cx="6096000" cy="1631216"/>
          </a:xfrm>
        </p:grpSpPr>
        <p:sp>
          <p:nvSpPr>
            <p:cNvPr id="5052" name="Google Shape;5052;p29"/>
            <p:cNvSpPr txBox="1"/>
            <p:nvPr/>
          </p:nvSpPr>
          <p:spPr>
            <a:xfrm>
              <a:off x="715600" y="2205347"/>
              <a:ext cx="6096000"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Barlow"/>
                <a:buNone/>
              </a:pPr>
              <a:r>
                <a:rPr b="1" i="0" lang="en-US" sz="6000" u="none" cap="none" strike="noStrike">
                  <a:solidFill>
                    <a:srgbClr val="FFFFFF"/>
                  </a:solidFill>
                  <a:latin typeface="Barlow"/>
                  <a:ea typeface="Barlow"/>
                  <a:cs typeface="Barlow"/>
                  <a:sym typeface="Barlow"/>
                </a:rPr>
                <a:t>TERIMA KASIH</a:t>
              </a:r>
              <a:endParaRPr/>
            </a:p>
          </p:txBody>
        </p:sp>
        <p:sp>
          <p:nvSpPr>
            <p:cNvPr id="5053" name="Google Shape;5053;p29"/>
            <p:cNvSpPr txBox="1"/>
            <p:nvPr/>
          </p:nvSpPr>
          <p:spPr>
            <a:xfrm>
              <a:off x="715600" y="3559564"/>
              <a:ext cx="60960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FFFFFF"/>
                </a:solidFill>
                <a:latin typeface="Barlow"/>
                <a:ea typeface="Barlow"/>
                <a:cs typeface="Barlow"/>
                <a:sym typeface="Barlow"/>
              </a:endParaRPr>
            </a:p>
          </p:txBody>
        </p:sp>
      </p:grpSp>
      <p:grpSp>
        <p:nvGrpSpPr>
          <p:cNvPr id="5054" name="Google Shape;5054;p29"/>
          <p:cNvGrpSpPr/>
          <p:nvPr/>
        </p:nvGrpSpPr>
        <p:grpSpPr>
          <a:xfrm>
            <a:off x="647700" y="5924400"/>
            <a:ext cx="1951864" cy="324000"/>
            <a:chOff x="3753875" y="6160946"/>
            <a:chExt cx="1951864" cy="324000"/>
          </a:xfrm>
        </p:grpSpPr>
        <p:pic>
          <p:nvPicPr>
            <p:cNvPr id="5055" name="Google Shape;5055;p29">
              <a:hlinkClick r:id="rId4"/>
            </p:cNvPr>
            <p:cNvPicPr preferRelativeResize="0"/>
            <p:nvPr/>
          </p:nvPicPr>
          <p:blipFill rotWithShape="1">
            <a:blip r:embed="rId5">
              <a:alphaModFix/>
            </a:blip>
            <a:srcRect b="0" l="0" r="0" t="0"/>
            <a:stretch/>
          </p:blipFill>
          <p:spPr>
            <a:xfrm>
              <a:off x="4092408" y="6176371"/>
              <a:ext cx="270000" cy="270000"/>
            </a:xfrm>
            <a:prstGeom prst="rect">
              <a:avLst/>
            </a:prstGeom>
            <a:noFill/>
            <a:ln>
              <a:noFill/>
            </a:ln>
          </p:spPr>
        </p:pic>
        <p:pic>
          <p:nvPicPr>
            <p:cNvPr id="5056" name="Google Shape;5056;p29">
              <a:hlinkClick r:id="rId6"/>
            </p:cNvPr>
            <p:cNvPicPr preferRelativeResize="0"/>
            <p:nvPr/>
          </p:nvPicPr>
          <p:blipFill rotWithShape="1">
            <a:blip r:embed="rId7">
              <a:alphaModFix/>
            </a:blip>
            <a:srcRect b="0" l="0" r="0" t="0"/>
            <a:stretch/>
          </p:blipFill>
          <p:spPr>
            <a:xfrm>
              <a:off x="4769474" y="6160946"/>
              <a:ext cx="259200" cy="324000"/>
            </a:xfrm>
            <a:prstGeom prst="rect">
              <a:avLst/>
            </a:prstGeom>
            <a:noFill/>
            <a:ln>
              <a:noFill/>
            </a:ln>
          </p:spPr>
        </p:pic>
        <p:pic>
          <p:nvPicPr>
            <p:cNvPr id="5057" name="Google Shape;5057;p29">
              <a:hlinkClick r:id="rId8"/>
            </p:cNvPr>
            <p:cNvPicPr preferRelativeResize="0"/>
            <p:nvPr/>
          </p:nvPicPr>
          <p:blipFill rotWithShape="1">
            <a:blip r:embed="rId9">
              <a:alphaModFix/>
            </a:blip>
            <a:srcRect b="0" l="0" r="0" t="0"/>
            <a:stretch/>
          </p:blipFill>
          <p:spPr>
            <a:xfrm>
              <a:off x="5097207" y="6176371"/>
              <a:ext cx="270000" cy="270000"/>
            </a:xfrm>
            <a:prstGeom prst="rect">
              <a:avLst/>
            </a:prstGeom>
            <a:noFill/>
            <a:ln>
              <a:noFill/>
            </a:ln>
          </p:spPr>
        </p:pic>
        <p:pic>
          <p:nvPicPr>
            <p:cNvPr id="5058" name="Google Shape;5058;p29">
              <a:hlinkClick r:id="rId10"/>
            </p:cNvPr>
            <p:cNvPicPr preferRelativeResize="0"/>
            <p:nvPr/>
          </p:nvPicPr>
          <p:blipFill rotWithShape="1">
            <a:blip r:embed="rId11">
              <a:alphaModFix/>
            </a:blip>
            <a:srcRect b="0" l="0" r="0" t="0"/>
            <a:stretch/>
          </p:blipFill>
          <p:spPr>
            <a:xfrm>
              <a:off x="4430941" y="6176371"/>
              <a:ext cx="270000" cy="270000"/>
            </a:xfrm>
            <a:prstGeom prst="rect">
              <a:avLst/>
            </a:prstGeom>
            <a:noFill/>
            <a:ln>
              <a:noFill/>
            </a:ln>
          </p:spPr>
        </p:pic>
        <p:pic>
          <p:nvPicPr>
            <p:cNvPr id="5059" name="Google Shape;5059;p29">
              <a:hlinkClick r:id="rId12"/>
            </p:cNvPr>
            <p:cNvPicPr preferRelativeResize="0"/>
            <p:nvPr/>
          </p:nvPicPr>
          <p:blipFill rotWithShape="1">
            <a:blip r:embed="rId13">
              <a:alphaModFix/>
            </a:blip>
            <a:srcRect b="0" l="0" r="0" t="0"/>
            <a:stretch/>
          </p:blipFill>
          <p:spPr>
            <a:xfrm>
              <a:off x="3753875" y="6187946"/>
              <a:ext cx="270000" cy="270000"/>
            </a:xfrm>
            <a:prstGeom prst="rect">
              <a:avLst/>
            </a:prstGeom>
            <a:noFill/>
            <a:ln>
              <a:noFill/>
            </a:ln>
          </p:spPr>
        </p:pic>
        <p:pic>
          <p:nvPicPr>
            <p:cNvPr descr="World" id="5060" name="Google Shape;5060;p29">
              <a:hlinkClick r:id="rId14"/>
            </p:cNvPr>
            <p:cNvPicPr preferRelativeResize="0"/>
            <p:nvPr/>
          </p:nvPicPr>
          <p:blipFill rotWithShape="1">
            <a:blip r:embed="rId15">
              <a:alphaModFix/>
            </a:blip>
            <a:srcRect b="0" l="0" r="0" t="0"/>
            <a:stretch/>
          </p:blipFill>
          <p:spPr>
            <a:xfrm>
              <a:off x="5435739" y="6176371"/>
              <a:ext cx="270000" cy="270000"/>
            </a:xfrm>
            <a:prstGeom prst="rect">
              <a:avLst/>
            </a:prstGeom>
            <a:noFill/>
            <a:ln>
              <a:noFill/>
            </a:ln>
          </p:spPr>
        </p:pic>
      </p:grpSp>
      <p:sp>
        <p:nvSpPr>
          <p:cNvPr id="5061" name="Google Shape;5061;p29"/>
          <p:cNvSpPr/>
          <p:nvPr>
            <p:ph idx="2" type="pic"/>
          </p:nvPr>
        </p:nvSpPr>
        <p:spPr>
          <a:xfrm>
            <a:off x="4627563" y="0"/>
            <a:ext cx="7564437" cy="6858000"/>
          </a:xfrm>
          <a:prstGeom prst="rect">
            <a:avLst/>
          </a:prstGeom>
          <a:no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7" name="Shape 4297"/>
        <p:cNvGrpSpPr/>
        <p:nvPr/>
      </p:nvGrpSpPr>
      <p:grpSpPr>
        <a:xfrm>
          <a:off x="0" y="0"/>
          <a:ext cx="0" cy="0"/>
          <a:chOff x="0" y="0"/>
          <a:chExt cx="0" cy="0"/>
        </a:xfrm>
      </p:grpSpPr>
      <p:sp>
        <p:nvSpPr>
          <p:cNvPr id="4298" name="Google Shape;4298;p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299" name="Google Shape;4299;p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00" name="Google Shape;4300;p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01" name="Google Shape;4301;p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02" name="Google Shape;4302;p3"/>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4303" name="Google Shape;4303;p3"/>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4304" name="Google Shape;4304;p3"/>
          <p:cNvGraphicFramePr/>
          <p:nvPr/>
        </p:nvGraphicFramePr>
        <p:xfrm>
          <a:off x="1129260" y="3742884"/>
          <a:ext cx="3000000" cy="3000000"/>
        </p:xfrm>
        <a:graphic>
          <a:graphicData uri="http://schemas.openxmlformats.org/drawingml/2006/table">
            <a:tbl>
              <a:tblPr>
                <a:noFill/>
                <a:tableStyleId>{9044BD0E-88E1-4172-9BC9-E324AD49D071}</a:tableStyleId>
              </a:tblPr>
              <a:tblGrid>
                <a:gridCol w="1770600"/>
              </a:tblGrid>
              <a:tr h="103137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Untuk mengevaluasi kinerja dan kemajuan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05" name="Google Shape;4305;p3"/>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306" name="Google Shape;4306;p3"/>
          <p:cNvGraphicFramePr/>
          <p:nvPr/>
        </p:nvGraphicFramePr>
        <p:xfrm>
          <a:off x="3632353" y="3817938"/>
          <a:ext cx="3000000" cy="3000000"/>
        </p:xfrm>
        <a:graphic>
          <a:graphicData uri="http://schemas.openxmlformats.org/drawingml/2006/table">
            <a:tbl>
              <a:tblPr>
                <a:noFill/>
                <a:tableStyleId>{9044BD0E-88E1-4172-9BC9-E324AD49D071}</a:tableStyleId>
              </a:tblPr>
              <a:tblGrid>
                <a:gridCol w="1903425"/>
              </a:tblGrid>
              <a:tr h="388925">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Untuk mengotomatiskan proses penjualan</a:t>
                      </a:r>
                      <a:endParaRPr sz="1800" u="none" cap="none" strike="noStrike">
                        <a:solidFill>
                          <a:schemeClr val="dk1"/>
                        </a:solidFill>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07" name="Google Shape;4307;p3"/>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308" name="Google Shape;4308;p3"/>
          <p:cNvGraphicFramePr/>
          <p:nvPr/>
        </p:nvGraphicFramePr>
        <p:xfrm>
          <a:off x="9093745" y="3190961"/>
          <a:ext cx="3000000" cy="3000000"/>
        </p:xfrm>
        <a:graphic>
          <a:graphicData uri="http://schemas.openxmlformats.org/drawingml/2006/table">
            <a:tbl>
              <a:tblPr>
                <a:noFill/>
                <a:tableStyleId>{9044BD0E-88E1-4172-9BC9-E324AD49D071}</a:tableStyleId>
              </a:tblPr>
              <a:tblGrid>
                <a:gridCol w="1818225"/>
              </a:tblGrid>
              <a:tr h="1941000">
                <a:tc>
                  <a:txBody>
                    <a:bodyPr/>
                    <a:lstStyle/>
                    <a:p>
                      <a:pPr indent="0" lvl="0" marL="0" marR="0" rtl="0" algn="l">
                        <a:lnSpc>
                          <a:spcPct val="100000"/>
                        </a:lnSpc>
                        <a:spcBef>
                          <a:spcPts val="0"/>
                        </a:spcBef>
                        <a:spcAft>
                          <a:spcPts val="0"/>
                        </a:spcAft>
                        <a:buClr>
                          <a:schemeClr val="dk1"/>
                        </a:buClr>
                        <a:buSzPts val="1800"/>
                        <a:buFont typeface="Barlow"/>
                        <a:buNone/>
                      </a:pPr>
                      <a:r>
                        <a:rPr lang="en-US" sz="1800" u="none" cap="none" strike="noStrike">
                          <a:solidFill>
                            <a:schemeClr val="dk1"/>
                          </a:solidFill>
                          <a:latin typeface="Barlow"/>
                          <a:ea typeface="Barlow"/>
                          <a:cs typeface="Barlow"/>
                          <a:sym typeface="Barlow"/>
                        </a:rPr>
                        <a:t>Untuk memprediksi tren pasar di masa depan</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09" name="Google Shape;4309;p3"/>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10" name="Google Shape;4310;p3"/>
          <p:cNvSpPr txBox="1"/>
          <p:nvPr/>
        </p:nvSpPr>
        <p:spPr>
          <a:xfrm>
            <a:off x="6408172" y="3833271"/>
            <a:ext cx="202535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Untuk merancang kampanye pemasaran</a:t>
            </a:r>
            <a:endParaRPr sz="1800">
              <a:solidFill>
                <a:schemeClr val="dk1"/>
              </a:solidFill>
              <a:latin typeface="Barlow"/>
              <a:ea typeface="Barlow"/>
              <a:cs typeface="Barlow"/>
              <a:sym typeface="Barlow"/>
            </a:endParaRPr>
          </a:p>
        </p:txBody>
      </p:sp>
      <p:sp>
        <p:nvSpPr>
          <p:cNvPr id="4311" name="Google Shape;4311;p3"/>
          <p:cNvSpPr txBox="1"/>
          <p:nvPr>
            <p:ph idx="1" type="subTitle"/>
          </p:nvPr>
        </p:nvSpPr>
        <p:spPr>
          <a:xfrm>
            <a:off x="160681" y="930264"/>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Pertanyaan 1. Untuk Apa KPI Digunakan dalam Bisnis?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5" name="Shape 5065"/>
        <p:cNvGrpSpPr/>
        <p:nvPr/>
      </p:nvGrpSpPr>
      <p:grpSpPr>
        <a:xfrm>
          <a:off x="0" y="0"/>
          <a:ext cx="0" cy="0"/>
          <a:chOff x="0" y="0"/>
          <a:chExt cx="0" cy="0"/>
        </a:xfrm>
      </p:grpSpPr>
      <p:sp>
        <p:nvSpPr>
          <p:cNvPr id="5066" name="Google Shape;5066;p30"/>
          <p:cNvSpPr txBox="1"/>
          <p:nvPr/>
        </p:nvSpPr>
        <p:spPr>
          <a:xfrm>
            <a:off x="1001843" y="4986728"/>
            <a:ext cx="9513757"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Copyright Disclaimer</a:t>
            </a:r>
            <a:r>
              <a:rPr b="0" i="0" lang="en-US" sz="900" u="none" cap="none" strike="noStrike">
                <a:solidFill>
                  <a:srgbClr val="FFFFFF"/>
                </a:solidFill>
                <a:latin typeface="Arial"/>
                <a:ea typeface="Arial"/>
                <a:cs typeface="Arial"/>
                <a:sym typeface="Arial"/>
              </a:rPr>
              <a:t>  </a:t>
            </a:r>
            <a:br>
              <a:rPr b="0" i="0" lang="en-US" sz="900" u="none" cap="none" strike="noStrike">
                <a:solidFill>
                  <a:srgbClr val="FFFFFF"/>
                </a:solidFill>
                <a:latin typeface="Arial"/>
                <a:ea typeface="Arial"/>
                <a:cs typeface="Arial"/>
                <a:sym typeface="Arial"/>
              </a:rPr>
            </a:br>
            <a:r>
              <a:rPr b="0" i="0" lang="en-US" sz="900" u="none" cap="none" strike="noStrike">
                <a:solidFill>
                  <a:srgbClr val="FFFFFF"/>
                </a:solidFill>
                <a:latin typeface="Arial"/>
                <a:ea typeface="Arial"/>
                <a:cs typeface="Arial"/>
                <a:sym typeface="Arial"/>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b="0" i="0" lang="en-US" sz="900" u="sng" cap="none" strike="noStrike">
                <a:solidFill>
                  <a:srgbClr val="FFFFFF"/>
                </a:solidFill>
                <a:latin typeface="Arial"/>
                <a:ea typeface="Arial"/>
                <a:cs typeface="Arial"/>
                <a:sym typeface="Arial"/>
                <a:hlinkClick r:id="rId3">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a:t>
            </a:r>
            <a:endParaRPr/>
          </a:p>
          <a:p>
            <a:pPr indent="0" lvl="0" marL="0" marR="0" rtl="0" algn="l">
              <a:lnSpc>
                <a:spcPct val="100000"/>
              </a:lnSpc>
              <a:spcBef>
                <a:spcPts val="0"/>
              </a:spcBef>
              <a:spcAft>
                <a:spcPts val="0"/>
              </a:spcAft>
              <a:buClr>
                <a:schemeClr val="dk1"/>
              </a:buClr>
              <a:buSzPts val="900"/>
              <a:buFont typeface="Arial"/>
              <a:buNone/>
            </a:pPr>
            <a:r>
              <a:t/>
            </a:r>
            <a:endParaRPr b="0" i="0" sz="9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Image Credits and Copyright Disclaimer</a:t>
            </a:r>
            <a:br>
              <a:rPr b="1" i="0" lang="en-US" sz="900" u="none" cap="none" strike="noStrike">
                <a:solidFill>
                  <a:srgbClr val="FFFFFF"/>
                </a:solidFill>
                <a:latin typeface="Arial"/>
                <a:ea typeface="Arial"/>
                <a:cs typeface="Arial"/>
                <a:sym typeface="Arial"/>
              </a:rPr>
            </a:br>
            <a:r>
              <a:rPr b="1" i="0" lang="en-US" sz="900" u="none" cap="none" strike="noStrike">
                <a:solidFill>
                  <a:srgbClr val="FFFFFF"/>
                </a:solidFill>
                <a:latin typeface="Arial"/>
                <a:ea typeface="Arial"/>
                <a:cs typeface="Arial"/>
                <a:sym typeface="Arial"/>
              </a:rPr>
              <a:t> </a:t>
            </a:r>
            <a:r>
              <a:rPr b="0" i="0" lang="en-US" sz="900" u="none" cap="none" strike="noStrike">
                <a:solidFill>
                  <a:srgbClr val="FFFFFF"/>
                </a:solidFill>
                <a:latin typeface="Arial"/>
                <a:ea typeface="Arial"/>
                <a:cs typeface="Arial"/>
                <a:sym typeface="Arial"/>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b="0" i="0" lang="en-US" sz="900" u="sng" cap="none" strike="noStrike">
                <a:solidFill>
                  <a:srgbClr val="FFFFFF"/>
                </a:solidFill>
                <a:latin typeface="Arial"/>
                <a:ea typeface="Arial"/>
                <a:cs typeface="Arial"/>
                <a:sym typeface="Arial"/>
                <a:hlinkClick r:id="rId4">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us, and we will promptly take corrective action, including removal or proper attribution.</a:t>
            </a:r>
            <a:endParaRPr b="0" i="0" sz="900" u="none" cap="none" strike="noStrik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6" name="Shape 4316"/>
        <p:cNvGrpSpPr/>
        <p:nvPr/>
      </p:nvGrpSpPr>
      <p:grpSpPr>
        <a:xfrm>
          <a:off x="0" y="0"/>
          <a:ext cx="0" cy="0"/>
          <a:chOff x="0" y="0"/>
          <a:chExt cx="0" cy="0"/>
        </a:xfrm>
      </p:grpSpPr>
      <p:sp>
        <p:nvSpPr>
          <p:cNvPr id="4317" name="Google Shape;4317;p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18" name="Google Shape;4318;p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19" name="Google Shape;4319;p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20" name="Google Shape;4320;p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21" name="Google Shape;4321;p4"/>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4322" name="Google Shape;4322;p4"/>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4323" name="Google Shape;4323;p4"/>
          <p:cNvGraphicFramePr/>
          <p:nvPr/>
        </p:nvGraphicFramePr>
        <p:xfrm>
          <a:off x="1129260" y="3742884"/>
          <a:ext cx="3000000" cy="3000000"/>
        </p:xfrm>
        <a:graphic>
          <a:graphicData uri="http://schemas.openxmlformats.org/drawingml/2006/table">
            <a:tbl>
              <a:tblPr>
                <a:noFill/>
                <a:tableStyleId>{9044BD0E-88E1-4172-9BC9-E324AD49D071}</a:tableStyleId>
              </a:tblPr>
              <a:tblGrid>
                <a:gridCol w="1770600"/>
              </a:tblGrid>
              <a:tr h="103137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Persentase pengunjung situs web yang mengambil tindakan yang diinginkan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24" name="Google Shape;4324;p4"/>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325" name="Google Shape;4325;p4"/>
          <p:cNvGraphicFramePr/>
          <p:nvPr/>
        </p:nvGraphicFramePr>
        <p:xfrm>
          <a:off x="3700933" y="3736431"/>
          <a:ext cx="3000000" cy="3000000"/>
        </p:xfrm>
        <a:graphic>
          <a:graphicData uri="http://schemas.openxmlformats.org/drawingml/2006/table">
            <a:tbl>
              <a:tblPr>
                <a:noFill/>
                <a:tableStyleId>{9044BD0E-88E1-4172-9BC9-E324AD49D071}</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Jumlah perwakilan penjualan yang dipekerjakan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26" name="Google Shape;4326;p4"/>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327" name="Google Shape;4327;p4"/>
          <p:cNvGraphicFramePr/>
          <p:nvPr/>
        </p:nvGraphicFramePr>
        <p:xfrm>
          <a:off x="9243633" y="3100304"/>
          <a:ext cx="3000000" cy="3000000"/>
        </p:xfrm>
        <a:graphic>
          <a:graphicData uri="http://schemas.openxmlformats.org/drawingml/2006/table">
            <a:tbl>
              <a:tblPr>
                <a:noFill/>
                <a:tableStyleId>{9044BD0E-88E1-4172-9BC9-E324AD49D071}</a:tableStyleId>
              </a:tblPr>
              <a:tblGrid>
                <a:gridCol w="2023700"/>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Peringkat kepuasan pelanggan</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28" name="Google Shape;4328;p4"/>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29" name="Google Shape;4329;p4"/>
          <p:cNvSpPr txBox="1"/>
          <p:nvPr/>
        </p:nvSpPr>
        <p:spPr>
          <a:xfrm>
            <a:off x="6428151" y="3747634"/>
            <a:ext cx="20253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Total pendapatan yang dihasilkan</a:t>
            </a:r>
            <a:endParaRPr sz="1800">
              <a:solidFill>
                <a:schemeClr val="dk1"/>
              </a:solidFill>
              <a:latin typeface="Barlow"/>
              <a:ea typeface="Barlow"/>
              <a:cs typeface="Barlow"/>
              <a:sym typeface="Barlow"/>
            </a:endParaRPr>
          </a:p>
        </p:txBody>
      </p:sp>
      <p:sp>
        <p:nvSpPr>
          <p:cNvPr id="4330" name="Google Shape;4330;p4"/>
          <p:cNvSpPr txBox="1"/>
          <p:nvPr>
            <p:ph idx="1" type="subTitle"/>
          </p:nvPr>
        </p:nvSpPr>
        <p:spPr>
          <a:xfrm>
            <a:off x="285214" y="909035"/>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Pertanyaan 2. Apa yang dimaksud dengan istilah "tingkat konversi" dalam pemasaran?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5" name="Shape 4335"/>
        <p:cNvGrpSpPr/>
        <p:nvPr/>
      </p:nvGrpSpPr>
      <p:grpSpPr>
        <a:xfrm>
          <a:off x="0" y="0"/>
          <a:ext cx="0" cy="0"/>
          <a:chOff x="0" y="0"/>
          <a:chExt cx="0" cy="0"/>
        </a:xfrm>
      </p:grpSpPr>
      <p:sp>
        <p:nvSpPr>
          <p:cNvPr id="4336" name="Google Shape;4336;p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37" name="Google Shape;4337;p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38" name="Google Shape;4338;p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39" name="Google Shape;4339;p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340" name="Google Shape;4340;p5"/>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4341" name="Google Shape;4341;p5"/>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4342" name="Google Shape;4342;p5"/>
          <p:cNvGraphicFramePr/>
          <p:nvPr/>
        </p:nvGraphicFramePr>
        <p:xfrm>
          <a:off x="1009472" y="3924601"/>
          <a:ext cx="3000000" cy="3000000"/>
        </p:xfrm>
        <a:graphic>
          <a:graphicData uri="http://schemas.openxmlformats.org/drawingml/2006/table">
            <a:tbl>
              <a:tblPr>
                <a:noFill/>
                <a:tableStyleId>{9044BD0E-88E1-4172-9BC9-E324AD49D071}</a:tableStyleId>
              </a:tblPr>
              <a:tblGrid>
                <a:gridCol w="1770600"/>
              </a:tblGrid>
              <a:tr h="680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Mengabaikan analisis pesaing</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43" name="Google Shape;4343;p5"/>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344" name="Google Shape;4344;p5"/>
          <p:cNvGraphicFramePr/>
          <p:nvPr/>
        </p:nvGraphicFramePr>
        <p:xfrm>
          <a:off x="3668121" y="3920731"/>
          <a:ext cx="3000000" cy="3000000"/>
        </p:xfrm>
        <a:graphic>
          <a:graphicData uri="http://schemas.openxmlformats.org/drawingml/2006/table">
            <a:tbl>
              <a:tblPr>
                <a:noFill/>
                <a:tableStyleId>{9044BD0E-88E1-4172-9BC9-E324AD49D071}</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Berfokus hanya pada pengembangan produk</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45" name="Google Shape;4345;p5"/>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346" name="Google Shape;4346;p5"/>
          <p:cNvGraphicFramePr/>
          <p:nvPr/>
        </p:nvGraphicFramePr>
        <p:xfrm>
          <a:off x="9239035" y="3266957"/>
          <a:ext cx="3000000" cy="3000000"/>
        </p:xfrm>
        <a:graphic>
          <a:graphicData uri="http://schemas.openxmlformats.org/drawingml/2006/table">
            <a:tbl>
              <a:tblPr>
                <a:noFill/>
                <a:tableStyleId>{9044BD0E-88E1-4172-9BC9-E324AD49D071}</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Menghindari umpan balik pasar</a:t>
                      </a:r>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347" name="Google Shape;4347;p5"/>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48" name="Google Shape;4348;p5"/>
          <p:cNvSpPr txBox="1"/>
          <p:nvPr/>
        </p:nvSpPr>
        <p:spPr>
          <a:xfrm>
            <a:off x="6314373" y="3932300"/>
            <a:ext cx="202535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Mengidentifikasi segmen target pelanggan</a:t>
            </a:r>
            <a:endParaRPr sz="1800">
              <a:solidFill>
                <a:schemeClr val="dk1"/>
              </a:solidFill>
              <a:latin typeface="Barlow"/>
              <a:ea typeface="Barlow"/>
              <a:cs typeface="Barlow"/>
              <a:sym typeface="Barlow"/>
            </a:endParaRPr>
          </a:p>
        </p:txBody>
      </p:sp>
      <p:sp>
        <p:nvSpPr>
          <p:cNvPr id="4349" name="Google Shape;4349;p5"/>
          <p:cNvSpPr txBox="1"/>
          <p:nvPr>
            <p:ph idx="1" type="subTitle"/>
          </p:nvPr>
        </p:nvSpPr>
        <p:spPr>
          <a:xfrm>
            <a:off x="285214" y="753198"/>
            <a:ext cx="11621572" cy="707886"/>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Q. 3. Manakah dari berikut ini yang merupakan elemen penting dalam mengembangkan strategi go-to-market (GTM) yang sukses untuk startup?</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4" name="Shape 4354"/>
        <p:cNvGrpSpPr/>
        <p:nvPr/>
      </p:nvGrpSpPr>
      <p:grpSpPr>
        <a:xfrm>
          <a:off x="0" y="0"/>
          <a:ext cx="0" cy="0"/>
          <a:chOff x="0" y="0"/>
          <a:chExt cx="0" cy="0"/>
        </a:xfrm>
      </p:grpSpPr>
      <p:sp>
        <p:nvSpPr>
          <p:cNvPr id="4355" name="Google Shape;4355;p6"/>
          <p:cNvSpPr/>
          <p:nvPr/>
        </p:nvSpPr>
        <p:spPr>
          <a:xfrm>
            <a:off x="-29615" y="1666887"/>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356" name="Google Shape;4356;p6"/>
          <p:cNvSpPr txBox="1"/>
          <p:nvPr/>
        </p:nvSpPr>
        <p:spPr>
          <a:xfrm>
            <a:off x="1319194" y="1989827"/>
            <a:ext cx="34104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Strategi GTM</a:t>
            </a:r>
            <a:endParaRPr/>
          </a:p>
        </p:txBody>
      </p:sp>
      <p:sp>
        <p:nvSpPr>
          <p:cNvPr id="4357" name="Google Shape;4357;p6"/>
          <p:cNvSpPr txBox="1"/>
          <p:nvPr/>
        </p:nvSpPr>
        <p:spPr>
          <a:xfrm>
            <a:off x="4582596" y="1989827"/>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Dimulai dengan memahami tren pasar, kebutuhan pelanggan, dan penawaran pesaing</a:t>
            </a:r>
            <a:endParaRPr sz="1800">
              <a:solidFill>
                <a:srgbClr val="C00000"/>
              </a:solidFill>
              <a:latin typeface="Barlow"/>
              <a:ea typeface="Barlow"/>
              <a:cs typeface="Barlow"/>
              <a:sym typeface="Barlow"/>
            </a:endParaRPr>
          </a:p>
        </p:txBody>
      </p:sp>
      <p:sp>
        <p:nvSpPr>
          <p:cNvPr id="4358" name="Google Shape;4358;p6"/>
          <p:cNvSpPr txBox="1"/>
          <p:nvPr/>
        </p:nvSpPr>
        <p:spPr>
          <a:xfrm>
            <a:off x="1339144" y="3044991"/>
            <a:ext cx="308033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Pesan yang Konsisten</a:t>
            </a:r>
            <a:endParaRPr b="1" sz="2400">
              <a:solidFill>
                <a:schemeClr val="lt1"/>
              </a:solidFill>
              <a:latin typeface="Barlow SemiBold"/>
              <a:ea typeface="Barlow SemiBold"/>
              <a:cs typeface="Barlow SemiBold"/>
              <a:sym typeface="Barlow SemiBold"/>
            </a:endParaRPr>
          </a:p>
        </p:txBody>
      </p:sp>
      <p:sp>
        <p:nvSpPr>
          <p:cNvPr id="4359" name="Google Shape;4359;p6"/>
          <p:cNvSpPr txBox="1"/>
          <p:nvPr/>
        </p:nvSpPr>
        <p:spPr>
          <a:xfrm>
            <a:off x="4582596" y="3109777"/>
            <a:ext cx="6962392"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Membantu dalam penarikan merek dan menciptakan diferensiasi dari pesaing.</a:t>
            </a:r>
            <a:endParaRPr/>
          </a:p>
        </p:txBody>
      </p:sp>
      <p:sp>
        <p:nvSpPr>
          <p:cNvPr id="4360" name="Google Shape;4360;p6"/>
          <p:cNvSpPr txBox="1"/>
          <p:nvPr/>
        </p:nvSpPr>
        <p:spPr>
          <a:xfrm>
            <a:off x="1319194" y="4360116"/>
            <a:ext cx="285507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Ukur Kinerja</a:t>
            </a:r>
            <a:endParaRPr/>
          </a:p>
        </p:txBody>
      </p:sp>
      <p:sp>
        <p:nvSpPr>
          <p:cNvPr id="4361" name="Google Shape;4361;p6"/>
          <p:cNvSpPr txBox="1"/>
          <p:nvPr/>
        </p:nvSpPr>
        <p:spPr>
          <a:xfrm>
            <a:off x="4663365" y="4519200"/>
            <a:ext cx="6967138"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GTM Plan harus memiliki KPI untuk mengukur keberhasilan kampanye pemasaran</a:t>
            </a:r>
            <a:endParaRPr sz="1800">
              <a:solidFill>
                <a:schemeClr val="dk1"/>
              </a:solidFill>
              <a:latin typeface="Barlow"/>
              <a:ea typeface="Barlow"/>
              <a:cs typeface="Barlow"/>
              <a:sym typeface="Barlow"/>
            </a:endParaRPr>
          </a:p>
        </p:txBody>
      </p:sp>
      <p:sp>
        <p:nvSpPr>
          <p:cNvPr id="4362" name="Google Shape;4362;p6"/>
          <p:cNvSpPr txBox="1"/>
          <p:nvPr/>
        </p:nvSpPr>
        <p:spPr>
          <a:xfrm>
            <a:off x="1293818" y="5557847"/>
            <a:ext cx="308089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Identifikasi Saluran &amp; Taktik yang Efektif</a:t>
            </a:r>
            <a:endParaRPr b="1" sz="2400">
              <a:solidFill>
                <a:schemeClr val="lt1"/>
              </a:solidFill>
              <a:latin typeface="Barlow SemiBold"/>
              <a:ea typeface="Barlow SemiBold"/>
              <a:cs typeface="Barlow SemiBold"/>
              <a:sym typeface="Barlow SemiBold"/>
            </a:endParaRPr>
          </a:p>
        </p:txBody>
      </p:sp>
      <p:sp>
        <p:nvSpPr>
          <p:cNvPr id="4363" name="Google Shape;4363;p6"/>
          <p:cNvSpPr txBox="1"/>
          <p:nvPr/>
        </p:nvSpPr>
        <p:spPr>
          <a:xfrm>
            <a:off x="4683186" y="5670291"/>
            <a:ext cx="6988478"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Barlow"/>
                <a:ea typeface="Barlow"/>
                <a:cs typeface="Barlow"/>
                <a:sym typeface="Barlow"/>
              </a:rPr>
              <a:t>Membantu startup menghindari pemborosan sumber daya pada strategi yang menghasilkan rendah</a:t>
            </a:r>
            <a:r>
              <a:rPr lang="en-US" sz="1800">
                <a:solidFill>
                  <a:srgbClr val="FFFFFF"/>
                </a:solidFill>
                <a:latin typeface="Open Sans"/>
                <a:ea typeface="Open Sans"/>
                <a:cs typeface="Open Sans"/>
                <a:sym typeface="Open Sans"/>
              </a:rPr>
              <a:t>returns.</a:t>
            </a:r>
            <a:endParaRPr b="1" sz="1800">
              <a:solidFill>
                <a:schemeClr val="dk1"/>
              </a:solidFill>
              <a:latin typeface="Barlow"/>
              <a:ea typeface="Barlow"/>
              <a:cs typeface="Barlow"/>
              <a:sym typeface="Barlow"/>
            </a:endParaRPr>
          </a:p>
        </p:txBody>
      </p:sp>
      <p:cxnSp>
        <p:nvCxnSpPr>
          <p:cNvPr id="4364" name="Google Shape;4364;p6"/>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365" name="Google Shape;4365;p6"/>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366" name="Google Shape;4366;p6"/>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4367" name="Google Shape;4367;p6"/>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368" name="Google Shape;4368;p6"/>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369" name="Google Shape;4369;p6"/>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pic>
        <p:nvPicPr>
          <p:cNvPr descr="Flowchart with solid fill" id="4370" name="Google Shape;4370;p6"/>
          <p:cNvPicPr preferRelativeResize="0"/>
          <p:nvPr/>
        </p:nvPicPr>
        <p:blipFill rotWithShape="1">
          <a:blip r:embed="rId3">
            <a:alphaModFix/>
          </a:blip>
          <a:srcRect b="0" l="0" r="0" t="0"/>
          <a:stretch/>
        </p:blipFill>
        <p:spPr>
          <a:xfrm>
            <a:off x="580628" y="5768752"/>
            <a:ext cx="547870" cy="547870"/>
          </a:xfrm>
          <a:prstGeom prst="rect">
            <a:avLst/>
          </a:prstGeom>
          <a:noFill/>
          <a:ln>
            <a:noFill/>
          </a:ln>
        </p:spPr>
      </p:pic>
      <p:pic>
        <p:nvPicPr>
          <p:cNvPr descr="Target with solid fill" id="4371" name="Google Shape;4371;p6"/>
          <p:cNvPicPr preferRelativeResize="0"/>
          <p:nvPr/>
        </p:nvPicPr>
        <p:blipFill rotWithShape="1">
          <a:blip r:embed="rId4">
            <a:alphaModFix/>
          </a:blip>
          <a:srcRect b="0" l="0" r="0" t="0"/>
          <a:stretch/>
        </p:blipFill>
        <p:spPr>
          <a:xfrm>
            <a:off x="718878" y="2057082"/>
            <a:ext cx="479550" cy="479550"/>
          </a:xfrm>
          <a:prstGeom prst="rect">
            <a:avLst/>
          </a:prstGeom>
          <a:noFill/>
          <a:ln>
            <a:noFill/>
          </a:ln>
        </p:spPr>
      </p:pic>
      <p:pic>
        <p:nvPicPr>
          <p:cNvPr descr="Whole pizza with solid fill" id="4372" name="Google Shape;4372;p6"/>
          <p:cNvPicPr preferRelativeResize="0"/>
          <p:nvPr/>
        </p:nvPicPr>
        <p:blipFill rotWithShape="1">
          <a:blip r:embed="rId5">
            <a:alphaModFix/>
          </a:blip>
          <a:srcRect b="0" l="0" r="0" t="0"/>
          <a:stretch/>
        </p:blipFill>
        <p:spPr>
          <a:xfrm>
            <a:off x="752693" y="3218063"/>
            <a:ext cx="476643" cy="476643"/>
          </a:xfrm>
          <a:prstGeom prst="rect">
            <a:avLst/>
          </a:prstGeom>
          <a:noFill/>
          <a:ln>
            <a:noFill/>
          </a:ln>
        </p:spPr>
      </p:pic>
      <p:pic>
        <p:nvPicPr>
          <p:cNvPr descr="Target Audience with solid fill" id="4373" name="Google Shape;4373;p6"/>
          <p:cNvPicPr preferRelativeResize="0"/>
          <p:nvPr/>
        </p:nvPicPr>
        <p:blipFill rotWithShape="1">
          <a:blip r:embed="rId6">
            <a:alphaModFix/>
          </a:blip>
          <a:srcRect b="0" l="0" r="0" t="0"/>
          <a:stretch/>
        </p:blipFill>
        <p:spPr>
          <a:xfrm>
            <a:off x="652606" y="4592913"/>
            <a:ext cx="558252" cy="558252"/>
          </a:xfrm>
          <a:prstGeom prst="rect">
            <a:avLst/>
          </a:prstGeom>
          <a:noFill/>
          <a:ln>
            <a:noFill/>
          </a:ln>
        </p:spPr>
      </p:pic>
      <p:sp>
        <p:nvSpPr>
          <p:cNvPr id="4374" name="Google Shape;4374;p6"/>
          <p:cNvSpPr txBox="1"/>
          <p:nvPr/>
        </p:nvSpPr>
        <p:spPr>
          <a:xfrm>
            <a:off x="337823" y="653759"/>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rgbClr val="BF2026"/>
                </a:solidFill>
                <a:latin typeface="Barlow Medium"/>
                <a:ea typeface="Barlow Medium"/>
                <a:cs typeface="Barlow Medium"/>
                <a:sym typeface="Barlow Medium"/>
              </a:rPr>
              <a:t>Refleksi/Rekap</a:t>
            </a:r>
            <a:endParaRPr b="1" i="0" sz="3200" u="none" cap="none" strike="noStrike">
              <a:solidFill>
                <a:srgbClr val="BF2026"/>
              </a:solidFill>
              <a:latin typeface="Barlow Medium"/>
              <a:ea typeface="Barlow Medium"/>
              <a:cs typeface="Barlow Medium"/>
              <a:sym typeface="Barlow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9" name="Shape 4379"/>
        <p:cNvGrpSpPr/>
        <p:nvPr/>
      </p:nvGrpSpPr>
      <p:grpSpPr>
        <a:xfrm>
          <a:off x="0" y="0"/>
          <a:ext cx="0" cy="0"/>
          <a:chOff x="0" y="0"/>
          <a:chExt cx="0" cy="0"/>
        </a:xfrm>
      </p:grpSpPr>
      <p:grpSp>
        <p:nvGrpSpPr>
          <p:cNvPr id="4380" name="Google Shape;4380;p7"/>
          <p:cNvGrpSpPr/>
          <p:nvPr/>
        </p:nvGrpSpPr>
        <p:grpSpPr>
          <a:xfrm>
            <a:off x="6355090" y="2732814"/>
            <a:ext cx="2423054" cy="4037619"/>
            <a:chOff x="274134" y="4667082"/>
            <a:chExt cx="2423054" cy="4037619"/>
          </a:xfrm>
        </p:grpSpPr>
        <p:sp>
          <p:nvSpPr>
            <p:cNvPr id="4381" name="Google Shape;4381;p7"/>
            <p:cNvSpPr/>
            <p:nvPr/>
          </p:nvSpPr>
          <p:spPr>
            <a:xfrm>
              <a:off x="274134" y="4667082"/>
              <a:ext cx="1771651" cy="1708159"/>
            </a:xfrm>
            <a:prstGeom prst="roundRect">
              <a:avLst>
                <a:gd fmla="val 16667" name="adj"/>
              </a:avLst>
            </a:prstGeom>
            <a:solidFill>
              <a:srgbClr val="F2F2F2"/>
            </a:solidFill>
            <a:ln cap="flat" cmpd="sng" w="19050">
              <a:solidFill>
                <a:srgbClr val="F267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cxnSp>
          <p:nvCxnSpPr>
            <p:cNvPr id="4382" name="Google Shape;4382;p7"/>
            <p:cNvCxnSpPr>
              <a:stCxn id="4383" idx="2"/>
              <a:endCxn id="4384" idx="1"/>
            </p:cNvCxnSpPr>
            <p:nvPr/>
          </p:nvCxnSpPr>
          <p:spPr>
            <a:xfrm>
              <a:off x="1206395" y="6334696"/>
              <a:ext cx="0" cy="2185200"/>
            </a:xfrm>
            <a:prstGeom prst="straightConnector1">
              <a:avLst/>
            </a:prstGeom>
            <a:noFill/>
            <a:ln cap="flat" cmpd="sng" w="19050">
              <a:solidFill>
                <a:srgbClr val="C00000"/>
              </a:solidFill>
              <a:prstDash val="solid"/>
              <a:miter lim="800000"/>
              <a:headEnd len="med" w="med" type="triangle"/>
              <a:tailEnd len="sm" w="sm" type="none"/>
            </a:ln>
          </p:spPr>
        </p:cxnSp>
        <p:sp>
          <p:nvSpPr>
            <p:cNvPr id="4384" name="Google Shape;4384;p7"/>
            <p:cNvSpPr txBox="1"/>
            <p:nvPr/>
          </p:nvSpPr>
          <p:spPr>
            <a:xfrm>
              <a:off x="1206395" y="8335369"/>
              <a:ext cx="149079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Arial"/>
                <a:buNone/>
              </a:pPr>
              <a:r>
                <a:rPr b="1" i="0" lang="en-US" sz="1800" u="none" cap="none" strike="noStrike">
                  <a:solidFill>
                    <a:srgbClr val="414042"/>
                  </a:solidFill>
                  <a:latin typeface="Arial"/>
                  <a:ea typeface="Arial"/>
                  <a:cs typeface="Arial"/>
                  <a:sym typeface="Arial"/>
                </a:rPr>
                <a:t>Kami di sini!</a:t>
              </a:r>
              <a:endParaRPr/>
            </a:p>
          </p:txBody>
        </p:sp>
      </p:grpSp>
      <p:sp>
        <p:nvSpPr>
          <p:cNvPr id="4385" name="Google Shape;4385;p7"/>
          <p:cNvSpPr/>
          <p:nvPr/>
        </p:nvSpPr>
        <p:spPr>
          <a:xfrm>
            <a:off x="4576522" y="2693215"/>
            <a:ext cx="1771646" cy="1619581"/>
          </a:xfrm>
          <a:prstGeom prst="roundRect">
            <a:avLst>
              <a:gd fmla="val 3893"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1" i="0" sz="1800" u="none" cap="none" strike="noStrike">
              <a:solidFill>
                <a:srgbClr val="414041"/>
              </a:solidFill>
              <a:latin typeface="Barlow"/>
              <a:ea typeface="Barlow"/>
              <a:cs typeface="Barlow"/>
              <a:sym typeface="Barlow"/>
            </a:endParaRPr>
          </a:p>
        </p:txBody>
      </p:sp>
      <p:cxnSp>
        <p:nvCxnSpPr>
          <p:cNvPr id="4386" name="Google Shape;4386;p7"/>
          <p:cNvCxnSpPr/>
          <p:nvPr/>
        </p:nvCxnSpPr>
        <p:spPr>
          <a:xfrm flipH="1" rot="10800000">
            <a:off x="513794" y="1814768"/>
            <a:ext cx="10916505" cy="44930"/>
          </a:xfrm>
          <a:prstGeom prst="straightConnector1">
            <a:avLst/>
          </a:prstGeom>
          <a:noFill/>
          <a:ln cap="rnd" cmpd="sng" w="44450">
            <a:solidFill>
              <a:schemeClr val="accent1"/>
            </a:solidFill>
            <a:prstDash val="solid"/>
            <a:round/>
            <a:headEnd len="sm" w="sm" type="none"/>
            <a:tailEnd len="med" w="med" type="stealth"/>
          </a:ln>
        </p:spPr>
      </p:cxnSp>
      <p:cxnSp>
        <p:nvCxnSpPr>
          <p:cNvPr id="4387" name="Google Shape;4387;p7"/>
          <p:cNvCxnSpPr/>
          <p:nvPr/>
        </p:nvCxnSpPr>
        <p:spPr>
          <a:xfrm>
            <a:off x="86764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4388" name="Google Shape;4388;p7"/>
          <p:cNvCxnSpPr/>
          <p:nvPr/>
        </p:nvCxnSpPr>
        <p:spPr>
          <a:xfrm>
            <a:off x="2682415"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4389" name="Google Shape;4389;p7"/>
          <p:cNvCxnSpPr/>
          <p:nvPr/>
        </p:nvCxnSpPr>
        <p:spPr>
          <a:xfrm>
            <a:off x="449719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4390" name="Google Shape;4390;p7"/>
          <p:cNvCxnSpPr/>
          <p:nvPr/>
        </p:nvCxnSpPr>
        <p:spPr>
          <a:xfrm>
            <a:off x="631196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4391" name="Google Shape;4391;p7"/>
          <p:cNvCxnSpPr/>
          <p:nvPr/>
        </p:nvCxnSpPr>
        <p:spPr>
          <a:xfrm>
            <a:off x="8126741"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4392" name="Google Shape;4392;p7"/>
          <p:cNvCxnSpPr/>
          <p:nvPr/>
        </p:nvCxnSpPr>
        <p:spPr>
          <a:xfrm>
            <a:off x="994151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4393" name="Google Shape;4393;p7"/>
          <p:cNvCxnSpPr/>
          <p:nvPr/>
        </p:nvCxnSpPr>
        <p:spPr>
          <a:xfrm>
            <a:off x="17750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4394" name="Google Shape;4394;p7"/>
          <p:cNvCxnSpPr/>
          <p:nvPr/>
        </p:nvCxnSpPr>
        <p:spPr>
          <a:xfrm>
            <a:off x="358980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4395" name="Google Shape;4395;p7"/>
          <p:cNvCxnSpPr/>
          <p:nvPr/>
        </p:nvCxnSpPr>
        <p:spPr>
          <a:xfrm>
            <a:off x="540457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4396" name="Google Shape;4396;p7"/>
          <p:cNvCxnSpPr/>
          <p:nvPr/>
        </p:nvCxnSpPr>
        <p:spPr>
          <a:xfrm>
            <a:off x="721935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4397" name="Google Shape;4397;p7"/>
          <p:cNvCxnSpPr/>
          <p:nvPr/>
        </p:nvCxnSpPr>
        <p:spPr>
          <a:xfrm>
            <a:off x="90341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4398" name="Google Shape;4398;p7"/>
          <p:cNvCxnSpPr/>
          <p:nvPr/>
        </p:nvCxnSpPr>
        <p:spPr>
          <a:xfrm>
            <a:off x="10848903" y="1721819"/>
            <a:ext cx="0" cy="868851"/>
          </a:xfrm>
          <a:prstGeom prst="straightConnector1">
            <a:avLst/>
          </a:prstGeom>
          <a:noFill/>
          <a:ln cap="flat" cmpd="sng" w="28575">
            <a:solidFill>
              <a:schemeClr val="accent1"/>
            </a:solidFill>
            <a:prstDash val="solid"/>
            <a:miter lim="800000"/>
            <a:headEnd len="med" w="med" type="oval"/>
            <a:tailEnd len="med" w="med" type="oval"/>
          </a:ln>
        </p:spPr>
      </p:cxnSp>
      <p:sp>
        <p:nvSpPr>
          <p:cNvPr id="4399" name="Google Shape;4399;p7"/>
          <p:cNvSpPr txBox="1"/>
          <p:nvPr/>
        </p:nvSpPr>
        <p:spPr>
          <a:xfrm>
            <a:off x="2849537" y="2692268"/>
            <a:ext cx="1470447" cy="14311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Peluang &amp; pemetaan persaingan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pesaing global</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tren produksi dan memperkirakan ukuran pasar (TAM)</a:t>
            </a:r>
            <a:endParaRPr/>
          </a:p>
        </p:txBody>
      </p:sp>
      <p:sp>
        <p:nvSpPr>
          <p:cNvPr id="4400" name="Google Shape;4400;p7"/>
          <p:cNvSpPr txBox="1"/>
          <p:nvPr/>
        </p:nvSpPr>
        <p:spPr>
          <a:xfrm>
            <a:off x="3992265" y="4777580"/>
            <a:ext cx="1530339"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Pengembangan prototype dan MVP</a:t>
            </a:r>
            <a:endParaRPr/>
          </a:p>
          <a:p>
            <a:pPr indent="0" lvl="0" marL="0" marR="0" rtl="0" algn="l">
              <a:lnSpc>
                <a:spcPct val="90000"/>
              </a:lnSpc>
              <a:spcBef>
                <a:spcPts val="0"/>
              </a:spcBef>
              <a:spcAft>
                <a:spcPts val="0"/>
              </a:spcAft>
              <a:buClr>
                <a:srgbClr val="414042"/>
              </a:buClr>
              <a:buSzPts val="1000"/>
              <a:buFont typeface="Arial"/>
              <a:buNone/>
            </a:pPr>
            <a:r>
              <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prototype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Prototype yang akan divalidasi awal</a:t>
            </a:r>
            <a:endParaRPr b="0" i="0" sz="1800" u="none" cap="none" strike="noStrike">
              <a:solidFill>
                <a:srgbClr val="414042"/>
              </a:solidFill>
              <a:latin typeface="Arial"/>
              <a:ea typeface="Arial"/>
              <a:cs typeface="Arial"/>
              <a:sym typeface="Arial"/>
            </a:endParaRPr>
          </a:p>
        </p:txBody>
      </p:sp>
      <p:sp>
        <p:nvSpPr>
          <p:cNvPr id="4401" name="Google Shape;4401;p7"/>
          <p:cNvSpPr txBox="1"/>
          <p:nvPr/>
        </p:nvSpPr>
        <p:spPr>
          <a:xfrm>
            <a:off x="4728282" y="2692268"/>
            <a:ext cx="1468127"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Menilai peluang yang ada</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posisi relative anda di pasar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Memperkirakan ukuran peluang</a:t>
            </a:r>
            <a:endParaRPr b="0" i="0" sz="1000" u="none" cap="none" strike="noStrike">
              <a:solidFill>
                <a:srgbClr val="414042"/>
              </a:solidFill>
              <a:latin typeface="Barlow"/>
              <a:ea typeface="Barlow"/>
              <a:cs typeface="Barlow"/>
              <a:sym typeface="Barlow"/>
            </a:endParaRPr>
          </a:p>
        </p:txBody>
      </p:sp>
      <p:sp>
        <p:nvSpPr>
          <p:cNvPr id="4402" name="Google Shape;4402;p7"/>
          <p:cNvSpPr txBox="1"/>
          <p:nvPr/>
        </p:nvSpPr>
        <p:spPr>
          <a:xfrm>
            <a:off x="5779740" y="4785274"/>
            <a:ext cx="1507611"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Pemodelan Bisnis</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model pendapatan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Model-model pendapatan lanjutran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dan membuat Lean Canvas</a:t>
            </a:r>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Lean Canvas untuk usaha anda</a:t>
            </a:r>
            <a:endParaRPr b="0" i="0" sz="1000" u="none" cap="none" strike="noStrike">
              <a:solidFill>
                <a:srgbClr val="414042"/>
              </a:solidFill>
              <a:latin typeface="Barlow"/>
              <a:ea typeface="Barlow"/>
              <a:cs typeface="Barlow"/>
              <a:sym typeface="Barlow"/>
            </a:endParaRPr>
          </a:p>
        </p:txBody>
      </p:sp>
      <p:sp>
        <p:nvSpPr>
          <p:cNvPr id="4383" name="Google Shape;4383;p7"/>
          <p:cNvSpPr txBox="1"/>
          <p:nvPr/>
        </p:nvSpPr>
        <p:spPr>
          <a:xfrm>
            <a:off x="6578067" y="2692268"/>
            <a:ext cx="1418568"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Strategi pemasaran &amp; penjualan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pemasaran &amp; penjualan</a:t>
            </a:r>
            <a:endParaRPr b="0" i="0" sz="1000" u="none" cap="none" strike="noStrike">
              <a:solidFill>
                <a:srgbClr val="414042"/>
              </a:solidFill>
              <a:latin typeface="Barlow"/>
              <a:ea typeface="Barlow"/>
              <a:cs typeface="Barlow"/>
              <a:sym typeface="Barlow"/>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Merekomendasikan pendekatan Go-To-Market (GTM)</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proses penjualan</a:t>
            </a:r>
            <a:endParaRPr b="0" i="0" sz="1000" u="none" cap="none" strike="noStrike">
              <a:solidFill>
                <a:srgbClr val="414042"/>
              </a:solidFill>
              <a:latin typeface="Barlow"/>
              <a:ea typeface="Barlow"/>
              <a:cs typeface="Barlow"/>
              <a:sym typeface="Barlow"/>
            </a:endParaRPr>
          </a:p>
        </p:txBody>
      </p:sp>
      <p:sp>
        <p:nvSpPr>
          <p:cNvPr id="4403" name="Google Shape;4403;p7"/>
          <p:cNvSpPr txBox="1"/>
          <p:nvPr/>
        </p:nvSpPr>
        <p:spPr>
          <a:xfrm>
            <a:off x="7633528" y="4777580"/>
            <a:ext cx="1683905"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Penglolaan keuangan untuk keuntungan</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biaya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Memulai dengan perencanaan keuangan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jalan menuju  keuntungan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tentang Bootstrapping dan Pendanaan Lainnya</a:t>
            </a:r>
            <a:endParaRPr b="0" i="0" sz="1000" u="none" cap="none" strike="noStrike">
              <a:solidFill>
                <a:srgbClr val="414042"/>
              </a:solidFill>
              <a:latin typeface="Barlow"/>
              <a:ea typeface="Barlow"/>
              <a:cs typeface="Barlow"/>
              <a:sym typeface="Barlow"/>
            </a:endParaRPr>
          </a:p>
        </p:txBody>
      </p:sp>
      <p:sp>
        <p:nvSpPr>
          <p:cNvPr id="4404" name="Google Shape;4404;p7"/>
          <p:cNvSpPr txBox="1"/>
          <p:nvPr/>
        </p:nvSpPr>
        <p:spPr>
          <a:xfrm>
            <a:off x="8433436" y="2692268"/>
            <a:ext cx="1418568"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Persyaratan dan Bakat yang dibutuhkan tim</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Menentukan pendiri dan mentor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tim awal</a:t>
            </a:r>
            <a:endParaRPr b="0" i="0" sz="1000" u="none" cap="none" strike="noStrike">
              <a:solidFill>
                <a:srgbClr val="414042"/>
              </a:solidFill>
              <a:latin typeface="Barlow"/>
              <a:ea typeface="Barlow"/>
              <a:cs typeface="Barlow"/>
              <a:sym typeface="Barlow"/>
            </a:endParaRPr>
          </a:p>
        </p:txBody>
      </p:sp>
      <p:sp>
        <p:nvSpPr>
          <p:cNvPr id="4405" name="Google Shape;4405;p7"/>
          <p:cNvSpPr/>
          <p:nvPr/>
        </p:nvSpPr>
        <p:spPr>
          <a:xfrm>
            <a:off x="45283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01</a:t>
            </a:r>
            <a:endParaRPr/>
          </a:p>
        </p:txBody>
      </p:sp>
      <p:sp>
        <p:nvSpPr>
          <p:cNvPr id="4406" name="Google Shape;4406;p7"/>
          <p:cNvSpPr/>
          <p:nvPr/>
        </p:nvSpPr>
        <p:spPr>
          <a:xfrm>
            <a:off x="13602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02</a:t>
            </a:r>
            <a:endParaRPr/>
          </a:p>
        </p:txBody>
      </p:sp>
      <p:sp>
        <p:nvSpPr>
          <p:cNvPr id="4407" name="Google Shape;4407;p7"/>
          <p:cNvSpPr/>
          <p:nvPr/>
        </p:nvSpPr>
        <p:spPr>
          <a:xfrm>
            <a:off x="2267609"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03</a:t>
            </a:r>
            <a:endParaRPr/>
          </a:p>
        </p:txBody>
      </p:sp>
      <p:sp>
        <p:nvSpPr>
          <p:cNvPr id="4408" name="Google Shape;4408;p7"/>
          <p:cNvSpPr/>
          <p:nvPr/>
        </p:nvSpPr>
        <p:spPr>
          <a:xfrm>
            <a:off x="31749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04</a:t>
            </a:r>
            <a:endParaRPr/>
          </a:p>
        </p:txBody>
      </p:sp>
      <p:sp>
        <p:nvSpPr>
          <p:cNvPr id="4409" name="Google Shape;4409;p7"/>
          <p:cNvSpPr/>
          <p:nvPr/>
        </p:nvSpPr>
        <p:spPr>
          <a:xfrm>
            <a:off x="408238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05</a:t>
            </a:r>
            <a:endParaRPr/>
          </a:p>
        </p:txBody>
      </p:sp>
      <p:sp>
        <p:nvSpPr>
          <p:cNvPr id="4410" name="Google Shape;4410;p7"/>
          <p:cNvSpPr/>
          <p:nvPr/>
        </p:nvSpPr>
        <p:spPr>
          <a:xfrm>
            <a:off x="498977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06</a:t>
            </a:r>
            <a:endParaRPr/>
          </a:p>
        </p:txBody>
      </p:sp>
      <p:sp>
        <p:nvSpPr>
          <p:cNvPr id="4411" name="Google Shape;4411;p7"/>
          <p:cNvSpPr/>
          <p:nvPr/>
        </p:nvSpPr>
        <p:spPr>
          <a:xfrm>
            <a:off x="589716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07</a:t>
            </a:r>
            <a:endParaRPr/>
          </a:p>
        </p:txBody>
      </p:sp>
      <p:sp>
        <p:nvSpPr>
          <p:cNvPr id="4412" name="Google Shape;4412;p7"/>
          <p:cNvSpPr/>
          <p:nvPr/>
        </p:nvSpPr>
        <p:spPr>
          <a:xfrm>
            <a:off x="680454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08</a:t>
            </a:r>
            <a:endParaRPr/>
          </a:p>
        </p:txBody>
      </p:sp>
      <p:sp>
        <p:nvSpPr>
          <p:cNvPr id="4413" name="Google Shape;4413;p7"/>
          <p:cNvSpPr/>
          <p:nvPr/>
        </p:nvSpPr>
        <p:spPr>
          <a:xfrm>
            <a:off x="7711935"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09</a:t>
            </a:r>
            <a:endParaRPr/>
          </a:p>
        </p:txBody>
      </p:sp>
      <p:sp>
        <p:nvSpPr>
          <p:cNvPr id="4414" name="Google Shape;4414;p7"/>
          <p:cNvSpPr/>
          <p:nvPr/>
        </p:nvSpPr>
        <p:spPr>
          <a:xfrm>
            <a:off x="86193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10</a:t>
            </a:r>
            <a:endParaRPr/>
          </a:p>
        </p:txBody>
      </p:sp>
      <p:sp>
        <p:nvSpPr>
          <p:cNvPr id="4415" name="Google Shape;4415;p7"/>
          <p:cNvSpPr/>
          <p:nvPr/>
        </p:nvSpPr>
        <p:spPr>
          <a:xfrm>
            <a:off x="952671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11</a:t>
            </a:r>
            <a:endParaRPr/>
          </a:p>
        </p:txBody>
      </p:sp>
      <p:sp>
        <p:nvSpPr>
          <p:cNvPr id="4416" name="Google Shape;4416;p7"/>
          <p:cNvSpPr/>
          <p:nvPr/>
        </p:nvSpPr>
        <p:spPr>
          <a:xfrm>
            <a:off x="104340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12</a:t>
            </a:r>
            <a:endParaRPr/>
          </a:p>
        </p:txBody>
      </p:sp>
      <p:grpSp>
        <p:nvGrpSpPr>
          <p:cNvPr id="4417" name="Google Shape;4417;p7"/>
          <p:cNvGrpSpPr/>
          <p:nvPr/>
        </p:nvGrpSpPr>
        <p:grpSpPr>
          <a:xfrm rot="-1594053">
            <a:off x="11365490" y="1417320"/>
            <a:ext cx="816924" cy="362471"/>
            <a:chOff x="9375109" y="2051943"/>
            <a:chExt cx="2595949" cy="1151830"/>
          </a:xfrm>
        </p:grpSpPr>
        <p:sp>
          <p:nvSpPr>
            <p:cNvPr id="4418" name="Google Shape;4418;p7"/>
            <p:cNvSpPr/>
            <p:nvPr/>
          </p:nvSpPr>
          <p:spPr>
            <a:xfrm rot="-969350">
              <a:off x="10725569" y="2177257"/>
              <a:ext cx="917450" cy="117833"/>
            </a:xfrm>
            <a:custGeom>
              <a:rect b="b" l="l" r="r" t="t"/>
              <a:pathLst>
                <a:path extrusionOk="0" h="125112" w="974126">
                  <a:moveTo>
                    <a:pt x="95620" y="67474"/>
                  </a:moveTo>
                  <a:cubicBezTo>
                    <a:pt x="111134" y="67474"/>
                    <a:pt x="125348" y="61255"/>
                    <a:pt x="139973" y="57497"/>
                  </a:cubicBezTo>
                  <a:cubicBezTo>
                    <a:pt x="220137" y="36789"/>
                    <a:pt x="301189" y="20798"/>
                    <a:pt x="383266" y="9931"/>
                  </a:cubicBezTo>
                  <a:cubicBezTo>
                    <a:pt x="462336" y="-525"/>
                    <a:pt x="541954" y="-2507"/>
                    <a:pt x="621297" y="2961"/>
                  </a:cubicBezTo>
                  <a:cubicBezTo>
                    <a:pt x="739595" y="11162"/>
                    <a:pt x="853178" y="39660"/>
                    <a:pt x="960609" y="90779"/>
                  </a:cubicBezTo>
                  <a:cubicBezTo>
                    <a:pt x="965394" y="93034"/>
                    <a:pt x="969631" y="96588"/>
                    <a:pt x="974072" y="99526"/>
                  </a:cubicBezTo>
                  <a:cubicBezTo>
                    <a:pt x="975098" y="117773"/>
                    <a:pt x="961361" y="120439"/>
                    <a:pt x="948445" y="122967"/>
                  </a:cubicBezTo>
                  <a:cubicBezTo>
                    <a:pt x="933410" y="125837"/>
                    <a:pt x="917965" y="124812"/>
                    <a:pt x="902725" y="124812"/>
                  </a:cubicBezTo>
                  <a:cubicBezTo>
                    <a:pt x="624578" y="124881"/>
                    <a:pt x="346431" y="124881"/>
                    <a:pt x="68215" y="124744"/>
                  </a:cubicBezTo>
                  <a:cubicBezTo>
                    <a:pt x="47645" y="124744"/>
                    <a:pt x="26596" y="127478"/>
                    <a:pt x="7118" y="118047"/>
                  </a:cubicBezTo>
                  <a:cubicBezTo>
                    <a:pt x="3906" y="115996"/>
                    <a:pt x="1583" y="113058"/>
                    <a:pt x="216" y="109504"/>
                  </a:cubicBezTo>
                  <a:cubicBezTo>
                    <a:pt x="-1424" y="98501"/>
                    <a:pt x="6572" y="95152"/>
                    <a:pt x="14431" y="91667"/>
                  </a:cubicBezTo>
                  <a:cubicBezTo>
                    <a:pt x="17097" y="90505"/>
                    <a:pt x="19898" y="89548"/>
                    <a:pt x="22700" y="88728"/>
                  </a:cubicBezTo>
                  <a:cubicBezTo>
                    <a:pt x="27894" y="87225"/>
                    <a:pt x="33157" y="85926"/>
                    <a:pt x="38282" y="84013"/>
                  </a:cubicBezTo>
                  <a:cubicBezTo>
                    <a:pt x="40674" y="82988"/>
                    <a:pt x="43134" y="82099"/>
                    <a:pt x="45663" y="81348"/>
                  </a:cubicBezTo>
                  <a:cubicBezTo>
                    <a:pt x="51950" y="79434"/>
                    <a:pt x="57827" y="76495"/>
                    <a:pt x="63431" y="72942"/>
                  </a:cubicBezTo>
                  <a:cubicBezTo>
                    <a:pt x="73409" y="66928"/>
                    <a:pt x="84002" y="64331"/>
                    <a:pt x="95620" y="674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19" name="Google Shape;4419;p7"/>
            <p:cNvSpPr/>
            <p:nvPr/>
          </p:nvSpPr>
          <p:spPr>
            <a:xfrm rot="-969350">
              <a:off x="10560140" y="2736266"/>
              <a:ext cx="413220" cy="247927"/>
            </a:xfrm>
            <a:custGeom>
              <a:rect b="b" l="l" r="r" t="t"/>
              <a:pathLst>
                <a:path extrusionOk="0" h="263243" w="438747">
                  <a:moveTo>
                    <a:pt x="438748" y="109362"/>
                  </a:moveTo>
                  <a:cubicBezTo>
                    <a:pt x="420979" y="119886"/>
                    <a:pt x="403415" y="130889"/>
                    <a:pt x="385306" y="140867"/>
                  </a:cubicBezTo>
                  <a:cubicBezTo>
                    <a:pt x="348059" y="161369"/>
                    <a:pt x="310131" y="180846"/>
                    <a:pt x="273158" y="201895"/>
                  </a:cubicBezTo>
                  <a:cubicBezTo>
                    <a:pt x="259627" y="209618"/>
                    <a:pt x="245685" y="214948"/>
                    <a:pt x="230719" y="218024"/>
                  </a:cubicBezTo>
                  <a:cubicBezTo>
                    <a:pt x="158140" y="232853"/>
                    <a:pt x="85562" y="247478"/>
                    <a:pt x="12984" y="262240"/>
                  </a:cubicBezTo>
                  <a:cubicBezTo>
                    <a:pt x="8747" y="263128"/>
                    <a:pt x="4647" y="264700"/>
                    <a:pt x="0" y="260190"/>
                  </a:cubicBezTo>
                  <a:cubicBezTo>
                    <a:pt x="1845" y="248845"/>
                    <a:pt x="8884" y="238936"/>
                    <a:pt x="14283" y="228411"/>
                  </a:cubicBezTo>
                  <a:cubicBezTo>
                    <a:pt x="44216" y="170185"/>
                    <a:pt x="74628" y="112232"/>
                    <a:pt x="104561" y="53937"/>
                  </a:cubicBezTo>
                  <a:cubicBezTo>
                    <a:pt x="113035" y="37467"/>
                    <a:pt x="124448" y="22500"/>
                    <a:pt x="129779" y="4459"/>
                  </a:cubicBezTo>
                  <a:cubicBezTo>
                    <a:pt x="131897" y="2067"/>
                    <a:pt x="134563" y="563"/>
                    <a:pt x="137774" y="16"/>
                  </a:cubicBezTo>
                  <a:cubicBezTo>
                    <a:pt x="147411" y="-257"/>
                    <a:pt x="156295" y="2955"/>
                    <a:pt x="165248" y="6099"/>
                  </a:cubicBezTo>
                  <a:cubicBezTo>
                    <a:pt x="198598" y="19630"/>
                    <a:pt x="232290" y="32341"/>
                    <a:pt x="266529" y="43549"/>
                  </a:cubicBezTo>
                  <a:cubicBezTo>
                    <a:pt x="279650" y="48607"/>
                    <a:pt x="293045" y="52980"/>
                    <a:pt x="306508" y="56944"/>
                  </a:cubicBezTo>
                  <a:cubicBezTo>
                    <a:pt x="319766" y="61933"/>
                    <a:pt x="333230" y="66239"/>
                    <a:pt x="346830" y="70271"/>
                  </a:cubicBezTo>
                  <a:cubicBezTo>
                    <a:pt x="361796" y="76421"/>
                    <a:pt x="377515" y="80180"/>
                    <a:pt x="393301" y="83597"/>
                  </a:cubicBezTo>
                  <a:cubicBezTo>
                    <a:pt x="408268" y="92413"/>
                    <a:pt x="431572" y="86741"/>
                    <a:pt x="438748" y="1093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0" name="Google Shape;4420;p7"/>
            <p:cNvSpPr/>
            <p:nvPr/>
          </p:nvSpPr>
          <p:spPr>
            <a:xfrm rot="-969350">
              <a:off x="10421711" y="2256090"/>
              <a:ext cx="411952" cy="247804"/>
            </a:xfrm>
            <a:custGeom>
              <a:rect b="b" l="l" r="r" t="t"/>
              <a:pathLst>
                <a:path extrusionOk="0" h="263112" w="437401">
                  <a:moveTo>
                    <a:pt x="437401" y="154245"/>
                  </a:moveTo>
                  <a:cubicBezTo>
                    <a:pt x="426125" y="158756"/>
                    <a:pt x="414917" y="163334"/>
                    <a:pt x="403640" y="167845"/>
                  </a:cubicBezTo>
                  <a:cubicBezTo>
                    <a:pt x="398037" y="173039"/>
                    <a:pt x="389289" y="167913"/>
                    <a:pt x="383958" y="173859"/>
                  </a:cubicBezTo>
                  <a:lnTo>
                    <a:pt x="384027" y="173859"/>
                  </a:lnTo>
                  <a:cubicBezTo>
                    <a:pt x="378492" y="179736"/>
                    <a:pt x="369538" y="174816"/>
                    <a:pt x="363867" y="180146"/>
                  </a:cubicBezTo>
                  <a:lnTo>
                    <a:pt x="364208" y="180010"/>
                  </a:lnTo>
                  <a:cubicBezTo>
                    <a:pt x="358809" y="186502"/>
                    <a:pt x="349719" y="181513"/>
                    <a:pt x="343842" y="186434"/>
                  </a:cubicBezTo>
                  <a:lnTo>
                    <a:pt x="344184" y="186229"/>
                  </a:lnTo>
                  <a:cubicBezTo>
                    <a:pt x="311449" y="212472"/>
                    <a:pt x="269009" y="214522"/>
                    <a:pt x="232379" y="230992"/>
                  </a:cubicBezTo>
                  <a:cubicBezTo>
                    <a:pt x="226570" y="233247"/>
                    <a:pt x="220760" y="235571"/>
                    <a:pt x="215020" y="237963"/>
                  </a:cubicBezTo>
                  <a:cubicBezTo>
                    <a:pt x="212218" y="239261"/>
                    <a:pt x="209280" y="240286"/>
                    <a:pt x="206341" y="241243"/>
                  </a:cubicBezTo>
                  <a:cubicBezTo>
                    <a:pt x="182285" y="245959"/>
                    <a:pt x="161714" y="262019"/>
                    <a:pt x="136496" y="263112"/>
                  </a:cubicBezTo>
                  <a:cubicBezTo>
                    <a:pt x="133353" y="262429"/>
                    <a:pt x="130825" y="260789"/>
                    <a:pt x="128842" y="258192"/>
                  </a:cubicBezTo>
                  <a:cubicBezTo>
                    <a:pt x="124126" y="248419"/>
                    <a:pt x="119617" y="238509"/>
                    <a:pt x="114628" y="228873"/>
                  </a:cubicBezTo>
                  <a:cubicBezTo>
                    <a:pt x="77929" y="158209"/>
                    <a:pt x="41161" y="87681"/>
                    <a:pt x="4462" y="17017"/>
                  </a:cubicBezTo>
                  <a:cubicBezTo>
                    <a:pt x="2001" y="12301"/>
                    <a:pt x="-1347" y="7654"/>
                    <a:pt x="567" y="0"/>
                  </a:cubicBezTo>
                  <a:cubicBezTo>
                    <a:pt x="24008" y="888"/>
                    <a:pt x="46902" y="7791"/>
                    <a:pt x="70001" y="12233"/>
                  </a:cubicBezTo>
                  <a:cubicBezTo>
                    <a:pt x="121325" y="22006"/>
                    <a:pt x="172444" y="33009"/>
                    <a:pt x="223563" y="43670"/>
                  </a:cubicBezTo>
                  <a:cubicBezTo>
                    <a:pt x="241742" y="47429"/>
                    <a:pt x="258895" y="53443"/>
                    <a:pt x="275296" y="62737"/>
                  </a:cubicBezTo>
                  <a:cubicBezTo>
                    <a:pt x="323682" y="90073"/>
                    <a:pt x="372750" y="116248"/>
                    <a:pt x="421477" y="143037"/>
                  </a:cubicBezTo>
                  <a:cubicBezTo>
                    <a:pt x="427150" y="146181"/>
                    <a:pt x="432139" y="150555"/>
                    <a:pt x="437401" y="15424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1" name="Google Shape;4421;p7"/>
            <p:cNvSpPr/>
            <p:nvPr/>
          </p:nvSpPr>
          <p:spPr>
            <a:xfrm rot="-969350">
              <a:off x="10663080" y="2591893"/>
              <a:ext cx="1170009" cy="56918"/>
            </a:xfrm>
            <a:custGeom>
              <a:rect b="b" l="l" r="r" t="t"/>
              <a:pathLst>
                <a:path extrusionOk="0" h="60434" w="1242287">
                  <a:moveTo>
                    <a:pt x="105655" y="51207"/>
                  </a:moveTo>
                  <a:cubicBezTo>
                    <a:pt x="68751" y="42733"/>
                    <a:pt x="33898" y="28723"/>
                    <a:pt x="0" y="12321"/>
                  </a:cubicBezTo>
                  <a:cubicBezTo>
                    <a:pt x="11550" y="-1006"/>
                    <a:pt x="27542" y="293"/>
                    <a:pt x="42576" y="293"/>
                  </a:cubicBezTo>
                  <a:cubicBezTo>
                    <a:pt x="429044" y="-49"/>
                    <a:pt x="815511" y="-117"/>
                    <a:pt x="1201978" y="225"/>
                  </a:cubicBezTo>
                  <a:cubicBezTo>
                    <a:pt x="1212913" y="225"/>
                    <a:pt x="1223848" y="635"/>
                    <a:pt x="1234099" y="5077"/>
                  </a:cubicBezTo>
                  <a:cubicBezTo>
                    <a:pt x="1254328" y="22367"/>
                    <a:pt x="1231502" y="28108"/>
                    <a:pt x="1225077" y="38222"/>
                  </a:cubicBezTo>
                  <a:cubicBezTo>
                    <a:pt x="1216672" y="46833"/>
                    <a:pt x="1208675" y="55991"/>
                    <a:pt x="1195691" y="57631"/>
                  </a:cubicBezTo>
                  <a:cubicBezTo>
                    <a:pt x="1175052" y="59954"/>
                    <a:pt x="1154413" y="60433"/>
                    <a:pt x="1133637" y="60433"/>
                  </a:cubicBezTo>
                  <a:cubicBezTo>
                    <a:pt x="820158" y="60296"/>
                    <a:pt x="506610" y="60296"/>
                    <a:pt x="193131" y="60433"/>
                  </a:cubicBezTo>
                  <a:cubicBezTo>
                    <a:pt x="163608" y="60501"/>
                    <a:pt x="134427" y="58246"/>
                    <a:pt x="105655" y="512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2" name="Google Shape;4422;p7"/>
            <p:cNvSpPr/>
            <p:nvPr/>
          </p:nvSpPr>
          <p:spPr>
            <a:xfrm rot="-969350">
              <a:off x="10618089" y="2276995"/>
              <a:ext cx="1109167" cy="61819"/>
            </a:xfrm>
            <a:custGeom>
              <a:rect b="b" l="l" r="r" t="t"/>
              <a:pathLst>
                <a:path extrusionOk="0" h="65638" w="1177686">
                  <a:moveTo>
                    <a:pt x="0" y="47087"/>
                  </a:moveTo>
                  <a:cubicBezTo>
                    <a:pt x="821" y="45242"/>
                    <a:pt x="2051" y="44900"/>
                    <a:pt x="3759" y="45857"/>
                  </a:cubicBezTo>
                  <a:cubicBezTo>
                    <a:pt x="9021" y="43875"/>
                    <a:pt x="15241" y="44490"/>
                    <a:pt x="19546" y="39979"/>
                  </a:cubicBezTo>
                  <a:cubicBezTo>
                    <a:pt x="57543" y="23031"/>
                    <a:pt x="96430" y="8816"/>
                    <a:pt x="137160" y="0"/>
                  </a:cubicBezTo>
                  <a:cubicBezTo>
                    <a:pt x="138664" y="6697"/>
                    <a:pt x="141261" y="12711"/>
                    <a:pt x="149257" y="13258"/>
                  </a:cubicBezTo>
                  <a:cubicBezTo>
                    <a:pt x="156843" y="13805"/>
                    <a:pt x="164497" y="13941"/>
                    <a:pt x="172151" y="13941"/>
                  </a:cubicBezTo>
                  <a:cubicBezTo>
                    <a:pt x="471005" y="13941"/>
                    <a:pt x="769928" y="13941"/>
                    <a:pt x="1068782" y="13941"/>
                  </a:cubicBezTo>
                  <a:cubicBezTo>
                    <a:pt x="1075343" y="13941"/>
                    <a:pt x="1081904" y="13873"/>
                    <a:pt x="1088396" y="13805"/>
                  </a:cubicBezTo>
                  <a:cubicBezTo>
                    <a:pt x="1098169" y="13668"/>
                    <a:pt x="1104729" y="8748"/>
                    <a:pt x="1108898" y="137"/>
                  </a:cubicBezTo>
                  <a:cubicBezTo>
                    <a:pt x="1131656" y="7449"/>
                    <a:pt x="1152227" y="18657"/>
                    <a:pt x="1170884" y="33624"/>
                  </a:cubicBezTo>
                  <a:cubicBezTo>
                    <a:pt x="1179153" y="36904"/>
                    <a:pt x="1178127" y="43465"/>
                    <a:pt x="1176761" y="50162"/>
                  </a:cubicBezTo>
                  <a:cubicBezTo>
                    <a:pt x="1162409" y="69024"/>
                    <a:pt x="1141360" y="64582"/>
                    <a:pt x="1122362" y="64650"/>
                  </a:cubicBezTo>
                  <a:cubicBezTo>
                    <a:pt x="971602" y="65129"/>
                    <a:pt x="820911" y="64924"/>
                    <a:pt x="670150" y="64924"/>
                  </a:cubicBezTo>
                  <a:cubicBezTo>
                    <a:pt x="464786" y="64924"/>
                    <a:pt x="259422" y="65197"/>
                    <a:pt x="54058" y="64445"/>
                  </a:cubicBezTo>
                  <a:cubicBezTo>
                    <a:pt x="35127" y="64309"/>
                    <a:pt x="11550" y="72646"/>
                    <a:pt x="0" y="4708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3" name="Google Shape;4423;p7"/>
            <p:cNvSpPr/>
            <p:nvPr/>
          </p:nvSpPr>
          <p:spPr>
            <a:xfrm rot="-969350">
              <a:off x="10364759" y="2564753"/>
              <a:ext cx="142970" cy="262603"/>
            </a:xfrm>
            <a:custGeom>
              <a:rect b="b" l="l" r="r" t="t"/>
              <a:pathLst>
                <a:path extrusionOk="0" h="278826" w="151802">
                  <a:moveTo>
                    <a:pt x="9158" y="57271"/>
                  </a:moveTo>
                  <a:cubicBezTo>
                    <a:pt x="9705" y="43193"/>
                    <a:pt x="9910" y="29115"/>
                    <a:pt x="10798" y="15037"/>
                  </a:cubicBezTo>
                  <a:cubicBezTo>
                    <a:pt x="11482" y="4307"/>
                    <a:pt x="17632" y="-1160"/>
                    <a:pt x="27747" y="207"/>
                  </a:cubicBezTo>
                  <a:cubicBezTo>
                    <a:pt x="35196" y="1163"/>
                    <a:pt x="42509" y="3350"/>
                    <a:pt x="49752" y="5605"/>
                  </a:cubicBezTo>
                  <a:cubicBezTo>
                    <a:pt x="79686" y="15037"/>
                    <a:pt x="109619" y="24673"/>
                    <a:pt x="139484" y="34240"/>
                  </a:cubicBezTo>
                  <a:cubicBezTo>
                    <a:pt x="143243" y="34035"/>
                    <a:pt x="145908" y="35607"/>
                    <a:pt x="147548" y="38956"/>
                  </a:cubicBezTo>
                  <a:cubicBezTo>
                    <a:pt x="150487" y="45106"/>
                    <a:pt x="151238" y="51736"/>
                    <a:pt x="151443" y="58433"/>
                  </a:cubicBezTo>
                  <a:cubicBezTo>
                    <a:pt x="151580" y="63285"/>
                    <a:pt x="151580" y="68137"/>
                    <a:pt x="151512" y="72990"/>
                  </a:cubicBezTo>
                  <a:cubicBezTo>
                    <a:pt x="151580" y="77705"/>
                    <a:pt x="151580" y="82489"/>
                    <a:pt x="151512" y="87273"/>
                  </a:cubicBezTo>
                  <a:cubicBezTo>
                    <a:pt x="151580" y="93560"/>
                    <a:pt x="151512" y="99848"/>
                    <a:pt x="151512" y="106135"/>
                  </a:cubicBezTo>
                  <a:cubicBezTo>
                    <a:pt x="151649" y="110850"/>
                    <a:pt x="151786" y="115566"/>
                    <a:pt x="151717" y="120350"/>
                  </a:cubicBezTo>
                  <a:cubicBezTo>
                    <a:pt x="151649" y="126705"/>
                    <a:pt x="151649" y="132993"/>
                    <a:pt x="151649" y="139349"/>
                  </a:cubicBezTo>
                  <a:cubicBezTo>
                    <a:pt x="151854" y="145704"/>
                    <a:pt x="151854" y="152060"/>
                    <a:pt x="151649" y="158347"/>
                  </a:cubicBezTo>
                  <a:cubicBezTo>
                    <a:pt x="151717" y="164703"/>
                    <a:pt x="151786" y="170990"/>
                    <a:pt x="151580" y="177346"/>
                  </a:cubicBezTo>
                  <a:cubicBezTo>
                    <a:pt x="151649" y="182062"/>
                    <a:pt x="151580" y="186845"/>
                    <a:pt x="151512" y="191561"/>
                  </a:cubicBezTo>
                  <a:cubicBezTo>
                    <a:pt x="151580" y="197917"/>
                    <a:pt x="151580" y="204204"/>
                    <a:pt x="151443" y="210560"/>
                  </a:cubicBezTo>
                  <a:cubicBezTo>
                    <a:pt x="151512" y="215412"/>
                    <a:pt x="151443" y="220196"/>
                    <a:pt x="151170" y="225048"/>
                  </a:cubicBezTo>
                  <a:cubicBezTo>
                    <a:pt x="150965" y="230037"/>
                    <a:pt x="150009" y="234821"/>
                    <a:pt x="148026" y="239468"/>
                  </a:cubicBezTo>
                  <a:cubicBezTo>
                    <a:pt x="146523" y="242611"/>
                    <a:pt x="144131" y="244730"/>
                    <a:pt x="140851" y="245892"/>
                  </a:cubicBezTo>
                  <a:cubicBezTo>
                    <a:pt x="109824" y="250812"/>
                    <a:pt x="81463" y="264617"/>
                    <a:pt x="51392" y="272818"/>
                  </a:cubicBezTo>
                  <a:cubicBezTo>
                    <a:pt x="43123" y="275073"/>
                    <a:pt x="34786" y="277534"/>
                    <a:pt x="26380" y="278695"/>
                  </a:cubicBezTo>
                  <a:cubicBezTo>
                    <a:pt x="18316" y="279789"/>
                    <a:pt x="11482" y="273912"/>
                    <a:pt x="11004" y="265711"/>
                  </a:cubicBezTo>
                  <a:cubicBezTo>
                    <a:pt x="9978" y="249582"/>
                    <a:pt x="9636" y="233454"/>
                    <a:pt x="9021" y="217325"/>
                  </a:cubicBezTo>
                  <a:cubicBezTo>
                    <a:pt x="274" y="204819"/>
                    <a:pt x="3213" y="189852"/>
                    <a:pt x="0" y="176116"/>
                  </a:cubicBezTo>
                  <a:cubicBezTo>
                    <a:pt x="1436" y="152812"/>
                    <a:pt x="1982" y="129507"/>
                    <a:pt x="1845" y="106135"/>
                  </a:cubicBezTo>
                  <a:cubicBezTo>
                    <a:pt x="3622" y="89665"/>
                    <a:pt x="-1776" y="72238"/>
                    <a:pt x="9158" y="57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4" name="Google Shape;4424;p7"/>
            <p:cNvSpPr/>
            <p:nvPr/>
          </p:nvSpPr>
          <p:spPr>
            <a:xfrm rot="-969350">
              <a:off x="11748945" y="2133698"/>
              <a:ext cx="181654" cy="316589"/>
            </a:xfrm>
            <a:custGeom>
              <a:rect b="b" l="l" r="r" t="t"/>
              <a:pathLst>
                <a:path extrusionOk="0" h="336146" w="192876">
                  <a:moveTo>
                    <a:pt x="0" y="336146"/>
                  </a:moveTo>
                  <a:cubicBezTo>
                    <a:pt x="4989" y="327193"/>
                    <a:pt x="9910" y="318241"/>
                    <a:pt x="14899" y="309356"/>
                  </a:cubicBezTo>
                  <a:cubicBezTo>
                    <a:pt x="14079" y="288171"/>
                    <a:pt x="31232" y="274434"/>
                    <a:pt x="36904" y="255914"/>
                  </a:cubicBezTo>
                  <a:cubicBezTo>
                    <a:pt x="42576" y="245526"/>
                    <a:pt x="46950" y="234592"/>
                    <a:pt x="50026" y="223179"/>
                  </a:cubicBezTo>
                  <a:cubicBezTo>
                    <a:pt x="52623" y="214636"/>
                    <a:pt x="54399" y="205889"/>
                    <a:pt x="56450" y="197209"/>
                  </a:cubicBezTo>
                  <a:cubicBezTo>
                    <a:pt x="58569" y="188462"/>
                    <a:pt x="60277" y="179714"/>
                    <a:pt x="59661" y="170693"/>
                  </a:cubicBezTo>
                  <a:cubicBezTo>
                    <a:pt x="59252" y="157366"/>
                    <a:pt x="61166" y="143903"/>
                    <a:pt x="57338" y="130850"/>
                  </a:cubicBezTo>
                  <a:cubicBezTo>
                    <a:pt x="54195" y="118549"/>
                    <a:pt x="50982" y="106179"/>
                    <a:pt x="46472" y="94288"/>
                  </a:cubicBezTo>
                  <a:cubicBezTo>
                    <a:pt x="45310" y="91759"/>
                    <a:pt x="44285" y="89162"/>
                    <a:pt x="43328" y="86565"/>
                  </a:cubicBezTo>
                  <a:cubicBezTo>
                    <a:pt x="41141" y="81372"/>
                    <a:pt x="38613" y="76383"/>
                    <a:pt x="36016" y="71394"/>
                  </a:cubicBezTo>
                  <a:cubicBezTo>
                    <a:pt x="30959" y="60869"/>
                    <a:pt x="24330" y="51233"/>
                    <a:pt x="17974" y="41461"/>
                  </a:cubicBezTo>
                  <a:cubicBezTo>
                    <a:pt x="12438" y="30458"/>
                    <a:pt x="5126" y="20138"/>
                    <a:pt x="6151" y="6880"/>
                  </a:cubicBezTo>
                  <a:cubicBezTo>
                    <a:pt x="7859" y="2096"/>
                    <a:pt x="10388" y="-1457"/>
                    <a:pt x="16334" y="593"/>
                  </a:cubicBezTo>
                  <a:cubicBezTo>
                    <a:pt x="75654" y="35925"/>
                    <a:pt x="127865" y="80141"/>
                    <a:pt x="175500" y="129894"/>
                  </a:cubicBezTo>
                  <a:cubicBezTo>
                    <a:pt x="177003" y="131465"/>
                    <a:pt x="178506" y="133037"/>
                    <a:pt x="179873" y="134746"/>
                  </a:cubicBezTo>
                  <a:cubicBezTo>
                    <a:pt x="197163" y="156341"/>
                    <a:pt x="197642" y="175340"/>
                    <a:pt x="178711" y="196252"/>
                  </a:cubicBezTo>
                  <a:cubicBezTo>
                    <a:pt x="161968" y="214773"/>
                    <a:pt x="143858" y="232268"/>
                    <a:pt x="125201" y="248943"/>
                  </a:cubicBezTo>
                  <a:cubicBezTo>
                    <a:pt x="95951" y="275049"/>
                    <a:pt x="64855" y="298900"/>
                    <a:pt x="31984" y="320359"/>
                  </a:cubicBezTo>
                  <a:cubicBezTo>
                    <a:pt x="22006" y="326852"/>
                    <a:pt x="12302" y="334369"/>
                    <a:pt x="0" y="3361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5" name="Google Shape;4425;p7"/>
            <p:cNvSpPr/>
            <p:nvPr/>
          </p:nvSpPr>
          <p:spPr>
            <a:xfrm rot="-969350">
              <a:off x="9941736" y="2603606"/>
              <a:ext cx="87946" cy="435422"/>
            </a:xfrm>
            <a:custGeom>
              <a:rect b="b" l="l" r="r" t="t"/>
              <a:pathLst>
                <a:path extrusionOk="0" h="462320" w="93378">
                  <a:moveTo>
                    <a:pt x="93" y="746"/>
                  </a:moveTo>
                  <a:cubicBezTo>
                    <a:pt x="17452" y="815"/>
                    <a:pt x="35221" y="-3081"/>
                    <a:pt x="51623" y="6282"/>
                  </a:cubicBezTo>
                  <a:cubicBezTo>
                    <a:pt x="59208" y="12979"/>
                    <a:pt x="70758" y="7444"/>
                    <a:pt x="78207" y="14688"/>
                  </a:cubicBezTo>
                  <a:cubicBezTo>
                    <a:pt x="89210" y="25896"/>
                    <a:pt x="89073" y="40316"/>
                    <a:pt x="89142" y="54326"/>
                  </a:cubicBezTo>
                  <a:cubicBezTo>
                    <a:pt x="89484" y="108520"/>
                    <a:pt x="89962" y="162783"/>
                    <a:pt x="89073" y="216977"/>
                  </a:cubicBezTo>
                  <a:cubicBezTo>
                    <a:pt x="86203" y="223948"/>
                    <a:pt x="88321" y="245748"/>
                    <a:pt x="93379" y="261330"/>
                  </a:cubicBezTo>
                  <a:cubicBezTo>
                    <a:pt x="85519" y="308007"/>
                    <a:pt x="90987" y="355094"/>
                    <a:pt x="89278" y="401907"/>
                  </a:cubicBezTo>
                  <a:cubicBezTo>
                    <a:pt x="88664" y="418172"/>
                    <a:pt x="91261" y="434847"/>
                    <a:pt x="82922" y="450087"/>
                  </a:cubicBezTo>
                  <a:cubicBezTo>
                    <a:pt x="71783" y="458972"/>
                    <a:pt x="56953" y="456375"/>
                    <a:pt x="44788" y="462320"/>
                  </a:cubicBezTo>
                  <a:cubicBezTo>
                    <a:pt x="38843" y="462252"/>
                    <a:pt x="32692" y="462799"/>
                    <a:pt x="29480" y="456101"/>
                  </a:cubicBezTo>
                  <a:cubicBezTo>
                    <a:pt x="26815" y="403820"/>
                    <a:pt x="29138" y="351471"/>
                    <a:pt x="28729" y="299122"/>
                  </a:cubicBezTo>
                  <a:cubicBezTo>
                    <a:pt x="28181" y="220462"/>
                    <a:pt x="28865" y="141802"/>
                    <a:pt x="28386" y="63142"/>
                  </a:cubicBezTo>
                  <a:cubicBezTo>
                    <a:pt x="28250" y="44826"/>
                    <a:pt x="30232" y="25007"/>
                    <a:pt x="9183" y="14688"/>
                  </a:cubicBezTo>
                  <a:cubicBezTo>
                    <a:pt x="3989" y="11476"/>
                    <a:pt x="-727" y="7922"/>
                    <a:pt x="93" y="7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6" name="Google Shape;4426;p7"/>
            <p:cNvSpPr/>
            <p:nvPr/>
          </p:nvSpPr>
          <p:spPr>
            <a:xfrm rot="-969350">
              <a:off x="10769777" y="2630125"/>
              <a:ext cx="1026680" cy="22183"/>
            </a:xfrm>
            <a:custGeom>
              <a:rect b="b" l="l" r="r" t="t"/>
              <a:pathLst>
                <a:path extrusionOk="0" h="23553" w="1090104">
                  <a:moveTo>
                    <a:pt x="0" y="1138"/>
                  </a:moveTo>
                  <a:cubicBezTo>
                    <a:pt x="33897" y="1001"/>
                    <a:pt x="67794" y="796"/>
                    <a:pt x="101691" y="796"/>
                  </a:cubicBezTo>
                  <a:cubicBezTo>
                    <a:pt x="418723" y="796"/>
                    <a:pt x="735757" y="728"/>
                    <a:pt x="1052790" y="1001"/>
                  </a:cubicBezTo>
                  <a:cubicBezTo>
                    <a:pt x="1065297" y="1001"/>
                    <a:pt x="1079306" y="-3783"/>
                    <a:pt x="1090104" y="7562"/>
                  </a:cubicBezTo>
                  <a:cubicBezTo>
                    <a:pt x="1083065" y="15148"/>
                    <a:pt x="1074317" y="19590"/>
                    <a:pt x="1064203" y="21299"/>
                  </a:cubicBezTo>
                  <a:cubicBezTo>
                    <a:pt x="1038096" y="23417"/>
                    <a:pt x="1011854" y="23485"/>
                    <a:pt x="985679" y="23485"/>
                  </a:cubicBezTo>
                  <a:cubicBezTo>
                    <a:pt x="699263" y="23417"/>
                    <a:pt x="412915" y="23349"/>
                    <a:pt x="126499" y="23554"/>
                  </a:cubicBezTo>
                  <a:cubicBezTo>
                    <a:pt x="96907" y="23554"/>
                    <a:pt x="67725" y="20957"/>
                    <a:pt x="38886" y="14465"/>
                  </a:cubicBezTo>
                  <a:cubicBezTo>
                    <a:pt x="24808" y="13371"/>
                    <a:pt x="11823" y="8997"/>
                    <a:pt x="0" y="11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7" name="Google Shape;4427;p7"/>
            <p:cNvSpPr/>
            <p:nvPr/>
          </p:nvSpPr>
          <p:spPr>
            <a:xfrm rot="-969350">
              <a:off x="10809703" y="2641102"/>
              <a:ext cx="965598" cy="21304"/>
            </a:xfrm>
            <a:custGeom>
              <a:rect b="b" l="l" r="r" t="t"/>
              <a:pathLst>
                <a:path extrusionOk="0" h="22620" w="1025248">
                  <a:moveTo>
                    <a:pt x="0" y="478"/>
                  </a:moveTo>
                  <a:cubicBezTo>
                    <a:pt x="10934" y="342"/>
                    <a:pt x="21801" y="0"/>
                    <a:pt x="32736" y="0"/>
                  </a:cubicBezTo>
                  <a:cubicBezTo>
                    <a:pt x="350178" y="0"/>
                    <a:pt x="667622" y="0"/>
                    <a:pt x="985065" y="0"/>
                  </a:cubicBezTo>
                  <a:cubicBezTo>
                    <a:pt x="993812" y="0"/>
                    <a:pt x="1002492" y="68"/>
                    <a:pt x="1011239" y="273"/>
                  </a:cubicBezTo>
                  <a:cubicBezTo>
                    <a:pt x="1016980" y="410"/>
                    <a:pt x="1021695" y="2870"/>
                    <a:pt x="1025249" y="7381"/>
                  </a:cubicBezTo>
                  <a:cubicBezTo>
                    <a:pt x="1017937" y="14693"/>
                    <a:pt x="1009121" y="18930"/>
                    <a:pt x="998938" y="20366"/>
                  </a:cubicBezTo>
                  <a:cubicBezTo>
                    <a:pt x="973925" y="22552"/>
                    <a:pt x="948844" y="22621"/>
                    <a:pt x="923695" y="22621"/>
                  </a:cubicBezTo>
                  <a:cubicBezTo>
                    <a:pt x="659284" y="22552"/>
                    <a:pt x="394873" y="22552"/>
                    <a:pt x="130462" y="22552"/>
                  </a:cubicBezTo>
                  <a:cubicBezTo>
                    <a:pt x="99914" y="22552"/>
                    <a:pt x="69503" y="20502"/>
                    <a:pt x="39638" y="13395"/>
                  </a:cubicBezTo>
                  <a:cubicBezTo>
                    <a:pt x="25423" y="12506"/>
                    <a:pt x="12165" y="8201"/>
                    <a:pt x="0"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8" name="Google Shape;4428;p7"/>
            <p:cNvSpPr/>
            <p:nvPr/>
          </p:nvSpPr>
          <p:spPr>
            <a:xfrm rot="-969350">
              <a:off x="10850422" y="2651161"/>
              <a:ext cx="903422" cy="21883"/>
            </a:xfrm>
            <a:custGeom>
              <a:rect b="b" l="l" r="r" t="t"/>
              <a:pathLst>
                <a:path extrusionOk="0" h="23235" w="959231">
                  <a:moveTo>
                    <a:pt x="0" y="372"/>
                  </a:moveTo>
                  <a:cubicBezTo>
                    <a:pt x="56654" y="235"/>
                    <a:pt x="113377" y="30"/>
                    <a:pt x="170032" y="30"/>
                  </a:cubicBezTo>
                  <a:cubicBezTo>
                    <a:pt x="418587" y="-38"/>
                    <a:pt x="667143" y="30"/>
                    <a:pt x="915698" y="30"/>
                  </a:cubicBezTo>
                  <a:cubicBezTo>
                    <a:pt x="925539" y="30"/>
                    <a:pt x="935312" y="99"/>
                    <a:pt x="945153" y="235"/>
                  </a:cubicBezTo>
                  <a:cubicBezTo>
                    <a:pt x="950893" y="372"/>
                    <a:pt x="955609" y="2764"/>
                    <a:pt x="959232" y="7274"/>
                  </a:cubicBezTo>
                  <a:cubicBezTo>
                    <a:pt x="951782" y="14450"/>
                    <a:pt x="942830" y="18482"/>
                    <a:pt x="932578" y="19508"/>
                  </a:cubicBezTo>
                  <a:cubicBezTo>
                    <a:pt x="853166" y="25863"/>
                    <a:pt x="773618" y="22104"/>
                    <a:pt x="694137" y="22378"/>
                  </a:cubicBezTo>
                  <a:cubicBezTo>
                    <a:pt x="509959" y="22993"/>
                    <a:pt x="325849" y="22378"/>
                    <a:pt x="141670" y="22720"/>
                  </a:cubicBezTo>
                  <a:cubicBezTo>
                    <a:pt x="108866" y="22788"/>
                    <a:pt x="76541" y="20259"/>
                    <a:pt x="44489" y="13835"/>
                  </a:cubicBezTo>
                  <a:cubicBezTo>
                    <a:pt x="28429" y="13220"/>
                    <a:pt x="13736" y="8300"/>
                    <a:pt x="0" y="37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29" name="Google Shape;4429;p7"/>
            <p:cNvSpPr/>
            <p:nvPr/>
          </p:nvSpPr>
          <p:spPr>
            <a:xfrm rot="-969350">
              <a:off x="10895266" y="2660137"/>
              <a:ext cx="836482" cy="22300"/>
            </a:xfrm>
            <a:custGeom>
              <a:rect b="b" l="l" r="r" t="t"/>
              <a:pathLst>
                <a:path extrusionOk="0" h="23677" w="888156">
                  <a:moveTo>
                    <a:pt x="0" y="1328"/>
                  </a:moveTo>
                  <a:cubicBezTo>
                    <a:pt x="9841" y="1055"/>
                    <a:pt x="19614" y="645"/>
                    <a:pt x="29454" y="645"/>
                  </a:cubicBezTo>
                  <a:cubicBezTo>
                    <a:pt x="304321" y="577"/>
                    <a:pt x="579188" y="577"/>
                    <a:pt x="854055" y="782"/>
                  </a:cubicBezTo>
                  <a:cubicBezTo>
                    <a:pt x="865604" y="782"/>
                    <a:pt x="878315" y="-3250"/>
                    <a:pt x="888157" y="7001"/>
                  </a:cubicBezTo>
                  <a:cubicBezTo>
                    <a:pt x="878521" y="14450"/>
                    <a:pt x="867586" y="18824"/>
                    <a:pt x="855490" y="20395"/>
                  </a:cubicBezTo>
                  <a:cubicBezTo>
                    <a:pt x="656208" y="26683"/>
                    <a:pt x="456858" y="21762"/>
                    <a:pt x="257508" y="23061"/>
                  </a:cubicBezTo>
                  <a:cubicBezTo>
                    <a:pt x="192243" y="23471"/>
                    <a:pt x="126909" y="25043"/>
                    <a:pt x="61711" y="19917"/>
                  </a:cubicBezTo>
                  <a:cubicBezTo>
                    <a:pt x="57816" y="20190"/>
                    <a:pt x="53920" y="20464"/>
                    <a:pt x="50094" y="20737"/>
                  </a:cubicBezTo>
                  <a:cubicBezTo>
                    <a:pt x="45173" y="16227"/>
                    <a:pt x="38817" y="15270"/>
                    <a:pt x="32735" y="13288"/>
                  </a:cubicBezTo>
                  <a:cubicBezTo>
                    <a:pt x="21595" y="9734"/>
                    <a:pt x="9567" y="8778"/>
                    <a:pt x="0" y="13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0" name="Google Shape;4430;p7"/>
            <p:cNvSpPr/>
            <p:nvPr/>
          </p:nvSpPr>
          <p:spPr>
            <a:xfrm rot="-969350">
              <a:off x="10956220" y="2668093"/>
              <a:ext cx="747595" cy="22530"/>
            </a:xfrm>
            <a:custGeom>
              <a:rect b="b" l="l" r="r" t="t"/>
              <a:pathLst>
                <a:path extrusionOk="0" h="23922" w="793778">
                  <a:moveTo>
                    <a:pt x="0" y="6930"/>
                  </a:moveTo>
                  <a:cubicBezTo>
                    <a:pt x="3759" y="5017"/>
                    <a:pt x="7381" y="1805"/>
                    <a:pt x="11345" y="1395"/>
                  </a:cubicBezTo>
                  <a:cubicBezTo>
                    <a:pt x="19956" y="438"/>
                    <a:pt x="28772" y="780"/>
                    <a:pt x="37451" y="780"/>
                  </a:cubicBezTo>
                  <a:cubicBezTo>
                    <a:pt x="277191" y="780"/>
                    <a:pt x="516862" y="711"/>
                    <a:pt x="756602" y="985"/>
                  </a:cubicBezTo>
                  <a:cubicBezTo>
                    <a:pt x="769108" y="985"/>
                    <a:pt x="783050" y="-3731"/>
                    <a:pt x="793779" y="7477"/>
                  </a:cubicBezTo>
                  <a:cubicBezTo>
                    <a:pt x="783938" y="14721"/>
                    <a:pt x="772798" y="18685"/>
                    <a:pt x="760702" y="19915"/>
                  </a:cubicBezTo>
                  <a:cubicBezTo>
                    <a:pt x="540849" y="27774"/>
                    <a:pt x="320929" y="21282"/>
                    <a:pt x="101008" y="23332"/>
                  </a:cubicBezTo>
                  <a:cubicBezTo>
                    <a:pt x="84811" y="23469"/>
                    <a:pt x="68751" y="18343"/>
                    <a:pt x="52349" y="20462"/>
                  </a:cubicBezTo>
                  <a:cubicBezTo>
                    <a:pt x="34034" y="19300"/>
                    <a:pt x="16676" y="14379"/>
                    <a:pt x="0" y="693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1" name="Google Shape;4431;p7"/>
            <p:cNvSpPr/>
            <p:nvPr/>
          </p:nvSpPr>
          <p:spPr>
            <a:xfrm rot="-969350">
              <a:off x="11008651" y="2677566"/>
              <a:ext cx="667139" cy="22613"/>
            </a:xfrm>
            <a:custGeom>
              <a:rect b="b" l="l" r="r" t="t"/>
              <a:pathLst>
                <a:path extrusionOk="0" h="24009" w="708352">
                  <a:moveTo>
                    <a:pt x="0" y="7128"/>
                  </a:moveTo>
                  <a:cubicBezTo>
                    <a:pt x="3691" y="5078"/>
                    <a:pt x="7245" y="1866"/>
                    <a:pt x="11140" y="1319"/>
                  </a:cubicBezTo>
                  <a:cubicBezTo>
                    <a:pt x="18657" y="294"/>
                    <a:pt x="26311" y="636"/>
                    <a:pt x="33965" y="636"/>
                  </a:cubicBezTo>
                  <a:cubicBezTo>
                    <a:pt x="247326" y="636"/>
                    <a:pt x="460754" y="567"/>
                    <a:pt x="674114" y="772"/>
                  </a:cubicBezTo>
                  <a:cubicBezTo>
                    <a:pt x="685663" y="772"/>
                    <a:pt x="698307" y="-3123"/>
                    <a:pt x="708353" y="6581"/>
                  </a:cubicBezTo>
                  <a:cubicBezTo>
                    <a:pt x="696188" y="13757"/>
                    <a:pt x="683067" y="18199"/>
                    <a:pt x="668920" y="19430"/>
                  </a:cubicBezTo>
                  <a:cubicBezTo>
                    <a:pt x="463488" y="25854"/>
                    <a:pt x="258055" y="25102"/>
                    <a:pt x="52690" y="19771"/>
                  </a:cubicBezTo>
                  <a:cubicBezTo>
                    <a:pt x="34376" y="18678"/>
                    <a:pt x="16744" y="14714"/>
                    <a:pt x="0" y="71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2" name="Google Shape;4432;p7"/>
            <p:cNvSpPr/>
            <p:nvPr/>
          </p:nvSpPr>
          <p:spPr>
            <a:xfrm rot="-969350">
              <a:off x="11061364" y="2687648"/>
              <a:ext cx="580439" cy="22436"/>
            </a:xfrm>
            <a:custGeom>
              <a:rect b="b" l="l" r="r" t="t"/>
              <a:pathLst>
                <a:path extrusionOk="0" h="23822" w="616296">
                  <a:moveTo>
                    <a:pt x="0" y="6720"/>
                  </a:moveTo>
                  <a:cubicBezTo>
                    <a:pt x="3827" y="4806"/>
                    <a:pt x="7449" y="1799"/>
                    <a:pt x="11481" y="1253"/>
                  </a:cubicBezTo>
                  <a:cubicBezTo>
                    <a:pt x="18998" y="296"/>
                    <a:pt x="26721" y="638"/>
                    <a:pt x="34375" y="638"/>
                  </a:cubicBezTo>
                  <a:cubicBezTo>
                    <a:pt x="216845" y="638"/>
                    <a:pt x="399315" y="569"/>
                    <a:pt x="581785" y="774"/>
                  </a:cubicBezTo>
                  <a:cubicBezTo>
                    <a:pt x="593403" y="774"/>
                    <a:pt x="606046" y="-3053"/>
                    <a:pt x="616297" y="6310"/>
                  </a:cubicBezTo>
                  <a:cubicBezTo>
                    <a:pt x="599691" y="13896"/>
                    <a:pt x="582400" y="19090"/>
                    <a:pt x="564016" y="19978"/>
                  </a:cubicBezTo>
                  <a:cubicBezTo>
                    <a:pt x="397880" y="25240"/>
                    <a:pt x="231675" y="24967"/>
                    <a:pt x="65539" y="19978"/>
                  </a:cubicBezTo>
                  <a:cubicBezTo>
                    <a:pt x="42917" y="19568"/>
                    <a:pt x="21185" y="14374"/>
                    <a:pt x="0" y="67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3" name="Google Shape;4433;p7"/>
            <p:cNvSpPr/>
            <p:nvPr/>
          </p:nvSpPr>
          <p:spPr>
            <a:xfrm rot="-969350">
              <a:off x="11126265" y="2697851"/>
              <a:ext cx="469475" cy="22203"/>
            </a:xfrm>
            <a:custGeom>
              <a:rect b="b" l="l" r="r" t="t"/>
              <a:pathLst>
                <a:path extrusionOk="0" h="23575" w="498477">
                  <a:moveTo>
                    <a:pt x="0" y="6853"/>
                  </a:moveTo>
                  <a:cubicBezTo>
                    <a:pt x="3758" y="4871"/>
                    <a:pt x="7312" y="1796"/>
                    <a:pt x="11276" y="1249"/>
                  </a:cubicBezTo>
                  <a:cubicBezTo>
                    <a:pt x="18794" y="224"/>
                    <a:pt x="26448" y="634"/>
                    <a:pt x="34034" y="634"/>
                  </a:cubicBezTo>
                  <a:cubicBezTo>
                    <a:pt x="177481" y="634"/>
                    <a:pt x="320928" y="498"/>
                    <a:pt x="464444" y="771"/>
                  </a:cubicBezTo>
                  <a:cubicBezTo>
                    <a:pt x="475925" y="771"/>
                    <a:pt x="488637" y="-3193"/>
                    <a:pt x="498477" y="6853"/>
                  </a:cubicBezTo>
                  <a:cubicBezTo>
                    <a:pt x="477224" y="14439"/>
                    <a:pt x="455696" y="20248"/>
                    <a:pt x="432870" y="19975"/>
                  </a:cubicBezTo>
                  <a:cubicBezTo>
                    <a:pt x="314846" y="25579"/>
                    <a:pt x="196753" y="23939"/>
                    <a:pt x="78729" y="19838"/>
                  </a:cubicBezTo>
                  <a:cubicBezTo>
                    <a:pt x="51870" y="19496"/>
                    <a:pt x="25628" y="14849"/>
                    <a:pt x="0" y="685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4" name="Google Shape;4434;p7"/>
            <p:cNvSpPr/>
            <p:nvPr/>
          </p:nvSpPr>
          <p:spPr>
            <a:xfrm rot="-969350">
              <a:off x="10032322" y="2560592"/>
              <a:ext cx="108395" cy="178754"/>
            </a:xfrm>
            <a:custGeom>
              <a:rect b="b" l="l" r="r" t="t"/>
              <a:pathLst>
                <a:path extrusionOk="0" h="189796" w="115091">
                  <a:moveTo>
                    <a:pt x="35543" y="1588"/>
                  </a:moveTo>
                  <a:cubicBezTo>
                    <a:pt x="44769" y="1998"/>
                    <a:pt x="54337" y="768"/>
                    <a:pt x="61854" y="8081"/>
                  </a:cubicBezTo>
                  <a:cubicBezTo>
                    <a:pt x="57208" y="53391"/>
                    <a:pt x="49963" y="98769"/>
                    <a:pt x="65203" y="143601"/>
                  </a:cubicBezTo>
                  <a:cubicBezTo>
                    <a:pt x="68005" y="144967"/>
                    <a:pt x="70602" y="146676"/>
                    <a:pt x="73062" y="148589"/>
                  </a:cubicBezTo>
                  <a:cubicBezTo>
                    <a:pt x="82493" y="164855"/>
                    <a:pt x="110855" y="154330"/>
                    <a:pt x="115092" y="178113"/>
                  </a:cubicBezTo>
                  <a:cubicBezTo>
                    <a:pt x="113383" y="181325"/>
                    <a:pt x="110855" y="183580"/>
                    <a:pt x="107575" y="185152"/>
                  </a:cubicBezTo>
                  <a:cubicBezTo>
                    <a:pt x="85500" y="191917"/>
                    <a:pt x="63016" y="189594"/>
                    <a:pt x="40600" y="188569"/>
                  </a:cubicBezTo>
                  <a:cubicBezTo>
                    <a:pt x="18253" y="186245"/>
                    <a:pt x="12581" y="170868"/>
                    <a:pt x="11624" y="151733"/>
                  </a:cubicBezTo>
                  <a:cubicBezTo>
                    <a:pt x="10462" y="127745"/>
                    <a:pt x="11624" y="103690"/>
                    <a:pt x="10804" y="79634"/>
                  </a:cubicBezTo>
                  <a:cubicBezTo>
                    <a:pt x="10325" y="66444"/>
                    <a:pt x="8275" y="53596"/>
                    <a:pt x="621" y="42319"/>
                  </a:cubicBezTo>
                  <a:cubicBezTo>
                    <a:pt x="-1907" y="34255"/>
                    <a:pt x="3901" y="28925"/>
                    <a:pt x="6976" y="22637"/>
                  </a:cubicBezTo>
                  <a:cubicBezTo>
                    <a:pt x="14699" y="13343"/>
                    <a:pt x="15587" y="-5587"/>
                    <a:pt x="35543" y="158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5" name="Google Shape;4435;p7"/>
            <p:cNvSpPr/>
            <p:nvPr/>
          </p:nvSpPr>
          <p:spPr>
            <a:xfrm rot="-969350">
              <a:off x="11203421" y="2708137"/>
              <a:ext cx="333537" cy="20626"/>
            </a:xfrm>
            <a:custGeom>
              <a:rect b="b" l="l" r="r" t="t"/>
              <a:pathLst>
                <a:path extrusionOk="0" h="21900" w="354141">
                  <a:moveTo>
                    <a:pt x="0" y="6600"/>
                  </a:moveTo>
                  <a:cubicBezTo>
                    <a:pt x="6697" y="-985"/>
                    <a:pt x="15718" y="518"/>
                    <a:pt x="24260" y="450"/>
                  </a:cubicBezTo>
                  <a:cubicBezTo>
                    <a:pt x="62190" y="381"/>
                    <a:pt x="100119" y="381"/>
                    <a:pt x="138117" y="381"/>
                  </a:cubicBezTo>
                  <a:cubicBezTo>
                    <a:pt x="199897" y="381"/>
                    <a:pt x="261676" y="245"/>
                    <a:pt x="323457" y="518"/>
                  </a:cubicBezTo>
                  <a:cubicBezTo>
                    <a:pt x="333913" y="586"/>
                    <a:pt x="345394" y="-2762"/>
                    <a:pt x="354142" y="6737"/>
                  </a:cubicBezTo>
                  <a:cubicBezTo>
                    <a:pt x="324755" y="15963"/>
                    <a:pt x="294138" y="17672"/>
                    <a:pt x="263795" y="19449"/>
                  </a:cubicBezTo>
                  <a:cubicBezTo>
                    <a:pt x="185272" y="24096"/>
                    <a:pt x="106817" y="22319"/>
                    <a:pt x="28703" y="12546"/>
                  </a:cubicBezTo>
                  <a:cubicBezTo>
                    <a:pt x="19067" y="11453"/>
                    <a:pt x="9635" y="8651"/>
                    <a:pt x="0" y="66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6" name="Google Shape;4436;p7"/>
            <p:cNvSpPr/>
            <p:nvPr/>
          </p:nvSpPr>
          <p:spPr>
            <a:xfrm rot="-969350">
              <a:off x="10104822" y="2838586"/>
              <a:ext cx="117989" cy="168210"/>
            </a:xfrm>
            <a:custGeom>
              <a:rect b="b" l="l" r="r" t="t"/>
              <a:pathLst>
                <a:path extrusionOk="0" h="178601" w="125278">
                  <a:moveTo>
                    <a:pt x="75662" y="168758"/>
                  </a:moveTo>
                  <a:cubicBezTo>
                    <a:pt x="69990" y="174704"/>
                    <a:pt x="62472" y="174704"/>
                    <a:pt x="55091" y="174909"/>
                  </a:cubicBezTo>
                  <a:cubicBezTo>
                    <a:pt x="31582" y="187005"/>
                    <a:pt x="21331" y="166435"/>
                    <a:pt x="7116" y="155500"/>
                  </a:cubicBezTo>
                  <a:cubicBezTo>
                    <a:pt x="4314" y="153518"/>
                    <a:pt x="2059" y="151058"/>
                    <a:pt x="282" y="148119"/>
                  </a:cubicBezTo>
                  <a:cubicBezTo>
                    <a:pt x="-470" y="144497"/>
                    <a:pt x="282" y="141285"/>
                    <a:pt x="2538" y="138347"/>
                  </a:cubicBezTo>
                  <a:cubicBezTo>
                    <a:pt x="4998" y="135750"/>
                    <a:pt x="7868" y="133700"/>
                    <a:pt x="10943" y="131991"/>
                  </a:cubicBezTo>
                  <a:cubicBezTo>
                    <a:pt x="25568" y="123243"/>
                    <a:pt x="23586" y="108208"/>
                    <a:pt x="24338" y="94677"/>
                  </a:cubicBezTo>
                  <a:cubicBezTo>
                    <a:pt x="25363" y="76498"/>
                    <a:pt x="24680" y="58251"/>
                    <a:pt x="24884" y="40073"/>
                  </a:cubicBezTo>
                  <a:cubicBezTo>
                    <a:pt x="25226" y="16153"/>
                    <a:pt x="34315" y="845"/>
                    <a:pt x="60627" y="708"/>
                  </a:cubicBezTo>
                  <a:cubicBezTo>
                    <a:pt x="76550" y="-248"/>
                    <a:pt x="92542" y="-590"/>
                    <a:pt x="108329" y="2007"/>
                  </a:cubicBezTo>
                  <a:cubicBezTo>
                    <a:pt x="115436" y="3169"/>
                    <a:pt x="125141" y="4399"/>
                    <a:pt x="125277" y="13351"/>
                  </a:cubicBezTo>
                  <a:cubicBezTo>
                    <a:pt x="125414" y="22577"/>
                    <a:pt x="116120" y="23739"/>
                    <a:pt x="108739" y="23808"/>
                  </a:cubicBezTo>
                  <a:cubicBezTo>
                    <a:pt x="101221" y="23944"/>
                    <a:pt x="93978" y="25584"/>
                    <a:pt x="86733" y="26473"/>
                  </a:cubicBezTo>
                  <a:cubicBezTo>
                    <a:pt x="84819" y="26541"/>
                    <a:pt x="82770" y="26541"/>
                    <a:pt x="80788" y="26678"/>
                  </a:cubicBezTo>
                  <a:cubicBezTo>
                    <a:pt x="78737" y="26883"/>
                    <a:pt x="76756" y="26678"/>
                    <a:pt x="74842" y="25789"/>
                  </a:cubicBezTo>
                  <a:cubicBezTo>
                    <a:pt x="75799" y="29138"/>
                    <a:pt x="78259" y="25311"/>
                    <a:pt x="79694" y="26746"/>
                  </a:cubicBezTo>
                  <a:cubicBezTo>
                    <a:pt x="89262" y="28660"/>
                    <a:pt x="100948" y="19980"/>
                    <a:pt x="108192" y="32692"/>
                  </a:cubicBezTo>
                  <a:cubicBezTo>
                    <a:pt x="108192" y="36109"/>
                    <a:pt x="106757" y="38774"/>
                    <a:pt x="103955" y="40688"/>
                  </a:cubicBezTo>
                  <a:cubicBezTo>
                    <a:pt x="96642" y="44788"/>
                    <a:pt x="88510" y="45540"/>
                    <a:pt x="80514" y="46770"/>
                  </a:cubicBezTo>
                  <a:cubicBezTo>
                    <a:pt x="76345" y="48342"/>
                    <a:pt x="71834" y="50324"/>
                    <a:pt x="71767" y="55244"/>
                  </a:cubicBezTo>
                  <a:cubicBezTo>
                    <a:pt x="71493" y="93242"/>
                    <a:pt x="66299" y="131239"/>
                    <a:pt x="75662" y="16875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7" name="Google Shape;4437;p7"/>
            <p:cNvSpPr/>
            <p:nvPr/>
          </p:nvSpPr>
          <p:spPr>
            <a:xfrm rot="-969350">
              <a:off x="10214114" y="2834692"/>
              <a:ext cx="68205" cy="114731"/>
            </a:xfrm>
            <a:custGeom>
              <a:rect b="b" l="l" r="r" t="t"/>
              <a:pathLst>
                <a:path extrusionOk="0" h="121818" w="72418">
                  <a:moveTo>
                    <a:pt x="57848" y="106560"/>
                  </a:moveTo>
                  <a:cubicBezTo>
                    <a:pt x="49169" y="114965"/>
                    <a:pt x="38507" y="118998"/>
                    <a:pt x="26753" y="120569"/>
                  </a:cubicBezTo>
                  <a:cubicBezTo>
                    <a:pt x="4679" y="126583"/>
                    <a:pt x="3243" y="109635"/>
                    <a:pt x="2082" y="96240"/>
                  </a:cubicBezTo>
                  <a:cubicBezTo>
                    <a:pt x="-106" y="70476"/>
                    <a:pt x="-2429" y="44369"/>
                    <a:pt x="5636" y="18878"/>
                  </a:cubicBezTo>
                  <a:cubicBezTo>
                    <a:pt x="16502" y="1041"/>
                    <a:pt x="33450" y="-1487"/>
                    <a:pt x="52107" y="631"/>
                  </a:cubicBezTo>
                  <a:cubicBezTo>
                    <a:pt x="57301" y="1930"/>
                    <a:pt x="61880" y="4253"/>
                    <a:pt x="64955" y="8764"/>
                  </a:cubicBezTo>
                  <a:cubicBezTo>
                    <a:pt x="53269" y="20518"/>
                    <a:pt x="74386" y="17170"/>
                    <a:pt x="72268" y="24551"/>
                  </a:cubicBezTo>
                  <a:cubicBezTo>
                    <a:pt x="46093" y="48196"/>
                    <a:pt x="53337" y="77583"/>
                    <a:pt x="57848" y="10656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8" name="Google Shape;4438;p7"/>
            <p:cNvSpPr/>
            <p:nvPr/>
          </p:nvSpPr>
          <p:spPr>
            <a:xfrm rot="-969350">
              <a:off x="10081708" y="2563834"/>
              <a:ext cx="67246" cy="140141"/>
            </a:xfrm>
            <a:custGeom>
              <a:rect b="b" l="l" r="r" t="t"/>
              <a:pathLst>
                <a:path extrusionOk="0" h="148798" w="71400">
                  <a:moveTo>
                    <a:pt x="18933" y="141157"/>
                  </a:moveTo>
                  <a:cubicBezTo>
                    <a:pt x="16541" y="140679"/>
                    <a:pt x="14148" y="140132"/>
                    <a:pt x="11757" y="139653"/>
                  </a:cubicBezTo>
                  <a:cubicBezTo>
                    <a:pt x="-8472" y="98649"/>
                    <a:pt x="3214" y="55663"/>
                    <a:pt x="4717" y="13496"/>
                  </a:cubicBezTo>
                  <a:cubicBezTo>
                    <a:pt x="5059" y="3245"/>
                    <a:pt x="13944" y="-3384"/>
                    <a:pt x="26108" y="1810"/>
                  </a:cubicBezTo>
                  <a:cubicBezTo>
                    <a:pt x="33216" y="1947"/>
                    <a:pt x="40323" y="2220"/>
                    <a:pt x="45654" y="8029"/>
                  </a:cubicBezTo>
                  <a:cubicBezTo>
                    <a:pt x="50164" y="36869"/>
                    <a:pt x="46269" y="65914"/>
                    <a:pt x="47704" y="94822"/>
                  </a:cubicBezTo>
                  <a:cubicBezTo>
                    <a:pt x="48387" y="109037"/>
                    <a:pt x="49139" y="123115"/>
                    <a:pt x="65883" y="128719"/>
                  </a:cubicBezTo>
                  <a:cubicBezTo>
                    <a:pt x="70120" y="132751"/>
                    <a:pt x="74083" y="136851"/>
                    <a:pt x="69026" y="142934"/>
                  </a:cubicBezTo>
                  <a:cubicBezTo>
                    <a:pt x="51941" y="152775"/>
                    <a:pt x="35335" y="148879"/>
                    <a:pt x="18933" y="14115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39" name="Google Shape;4439;p7"/>
            <p:cNvSpPr/>
            <p:nvPr/>
          </p:nvSpPr>
          <p:spPr>
            <a:xfrm rot="-969350">
              <a:off x="10315519" y="2763624"/>
              <a:ext cx="85568" cy="88881"/>
            </a:xfrm>
            <a:custGeom>
              <a:rect b="b" l="l" r="r" t="t"/>
              <a:pathLst>
                <a:path extrusionOk="0" h="94372" w="90854">
                  <a:moveTo>
                    <a:pt x="87369" y="34506"/>
                  </a:moveTo>
                  <a:cubicBezTo>
                    <a:pt x="72129" y="52412"/>
                    <a:pt x="54975" y="68062"/>
                    <a:pt x="34952" y="80363"/>
                  </a:cubicBezTo>
                  <a:cubicBezTo>
                    <a:pt x="32764" y="82413"/>
                    <a:pt x="30373" y="84259"/>
                    <a:pt x="27844" y="85899"/>
                  </a:cubicBezTo>
                  <a:lnTo>
                    <a:pt x="27161" y="86377"/>
                  </a:lnTo>
                  <a:cubicBezTo>
                    <a:pt x="24564" y="90956"/>
                    <a:pt x="17661" y="89247"/>
                    <a:pt x="15474" y="94373"/>
                  </a:cubicBezTo>
                  <a:lnTo>
                    <a:pt x="15679" y="94305"/>
                  </a:lnTo>
                  <a:cubicBezTo>
                    <a:pt x="-6804" y="88632"/>
                    <a:pt x="1670" y="71000"/>
                    <a:pt x="1123" y="56854"/>
                  </a:cubicBezTo>
                  <a:cubicBezTo>
                    <a:pt x="1806" y="53573"/>
                    <a:pt x="3036" y="50430"/>
                    <a:pt x="4745" y="47491"/>
                  </a:cubicBezTo>
                  <a:cubicBezTo>
                    <a:pt x="8504" y="42024"/>
                    <a:pt x="13424" y="37582"/>
                    <a:pt x="18276" y="33140"/>
                  </a:cubicBezTo>
                  <a:cubicBezTo>
                    <a:pt x="40829" y="22137"/>
                    <a:pt x="57094" y="-1988"/>
                    <a:pt x="86139" y="131"/>
                  </a:cubicBezTo>
                  <a:cubicBezTo>
                    <a:pt x="92836" y="11407"/>
                    <a:pt x="91606" y="22888"/>
                    <a:pt x="87369" y="3450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0" name="Google Shape;4440;p7"/>
            <p:cNvSpPr/>
            <p:nvPr/>
          </p:nvSpPr>
          <p:spPr>
            <a:xfrm rot="-969350">
              <a:off x="10461883" y="2533843"/>
              <a:ext cx="132283" cy="36045"/>
            </a:xfrm>
            <a:custGeom>
              <a:rect b="b" l="l" r="r" t="t"/>
              <a:pathLst>
                <a:path extrusionOk="0" h="38272" w="140454">
                  <a:moveTo>
                    <a:pt x="132787" y="0"/>
                  </a:moveTo>
                  <a:cubicBezTo>
                    <a:pt x="134770" y="478"/>
                    <a:pt x="136683" y="1093"/>
                    <a:pt x="138528" y="1845"/>
                  </a:cubicBezTo>
                  <a:cubicBezTo>
                    <a:pt x="143039" y="15240"/>
                    <a:pt x="139758" y="25765"/>
                    <a:pt x="127320" y="33077"/>
                  </a:cubicBezTo>
                  <a:cubicBezTo>
                    <a:pt x="84812" y="36699"/>
                    <a:pt x="42031" y="45242"/>
                    <a:pt x="548" y="27063"/>
                  </a:cubicBezTo>
                  <a:cubicBezTo>
                    <a:pt x="343" y="21664"/>
                    <a:pt x="-272" y="16197"/>
                    <a:pt x="138" y="10798"/>
                  </a:cubicBezTo>
                  <a:cubicBezTo>
                    <a:pt x="480" y="6082"/>
                    <a:pt x="3692" y="2597"/>
                    <a:pt x="8475" y="2255"/>
                  </a:cubicBezTo>
                  <a:cubicBezTo>
                    <a:pt x="17155" y="1572"/>
                    <a:pt x="25902" y="1572"/>
                    <a:pt x="34650" y="1435"/>
                  </a:cubicBezTo>
                  <a:cubicBezTo>
                    <a:pt x="67385" y="957"/>
                    <a:pt x="100052" y="478"/>
                    <a:pt x="13278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1" name="Google Shape;4441;p7"/>
            <p:cNvSpPr/>
            <p:nvPr/>
          </p:nvSpPr>
          <p:spPr>
            <a:xfrm rot="-969350">
              <a:off x="10130781" y="2569650"/>
              <a:ext cx="56101" cy="121710"/>
            </a:xfrm>
            <a:custGeom>
              <a:rect b="b" l="l" r="r" t="t"/>
              <a:pathLst>
                <a:path extrusionOk="0" h="129229" w="59567">
                  <a:moveTo>
                    <a:pt x="19179" y="120482"/>
                  </a:moveTo>
                  <a:cubicBezTo>
                    <a:pt x="16991" y="118568"/>
                    <a:pt x="14805" y="116586"/>
                    <a:pt x="12549" y="114673"/>
                  </a:cubicBezTo>
                  <a:cubicBezTo>
                    <a:pt x="-6518" y="82621"/>
                    <a:pt x="521" y="48451"/>
                    <a:pt x="5442" y="14895"/>
                  </a:cubicBezTo>
                  <a:cubicBezTo>
                    <a:pt x="7560" y="612"/>
                    <a:pt x="18700" y="-3557"/>
                    <a:pt x="32299" y="3072"/>
                  </a:cubicBezTo>
                  <a:cubicBezTo>
                    <a:pt x="42619" y="4644"/>
                    <a:pt x="51982" y="8266"/>
                    <a:pt x="59567" y="15647"/>
                  </a:cubicBezTo>
                  <a:cubicBezTo>
                    <a:pt x="45490" y="43940"/>
                    <a:pt x="43918" y="73053"/>
                    <a:pt x="53690" y="102918"/>
                  </a:cubicBezTo>
                  <a:cubicBezTo>
                    <a:pt x="64352" y="121234"/>
                    <a:pt x="56013" y="128204"/>
                    <a:pt x="37904" y="129230"/>
                  </a:cubicBezTo>
                  <a:cubicBezTo>
                    <a:pt x="30591" y="128751"/>
                    <a:pt x="23688" y="127179"/>
                    <a:pt x="19179" y="1204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2" name="Google Shape;4442;p7"/>
            <p:cNvSpPr/>
            <p:nvPr/>
          </p:nvSpPr>
          <p:spPr>
            <a:xfrm rot="-969350">
              <a:off x="10114720" y="2565073"/>
              <a:ext cx="43950" cy="118495"/>
            </a:xfrm>
            <a:custGeom>
              <a:rect b="b" l="l" r="r" t="t"/>
              <a:pathLst>
                <a:path extrusionOk="0" h="125815" w="46665">
                  <a:moveTo>
                    <a:pt x="46666" y="14215"/>
                  </a:moveTo>
                  <a:cubicBezTo>
                    <a:pt x="27735" y="18315"/>
                    <a:pt x="27257" y="18315"/>
                    <a:pt x="27052" y="32735"/>
                  </a:cubicBezTo>
                  <a:cubicBezTo>
                    <a:pt x="26710" y="63762"/>
                    <a:pt x="26915" y="94789"/>
                    <a:pt x="26847" y="125815"/>
                  </a:cubicBezTo>
                  <a:cubicBezTo>
                    <a:pt x="21517" y="125542"/>
                    <a:pt x="16049" y="125610"/>
                    <a:pt x="10787" y="124790"/>
                  </a:cubicBezTo>
                  <a:cubicBezTo>
                    <a:pt x="6344" y="124107"/>
                    <a:pt x="2107" y="121168"/>
                    <a:pt x="1970" y="116658"/>
                  </a:cubicBezTo>
                  <a:cubicBezTo>
                    <a:pt x="1082" y="79275"/>
                    <a:pt x="-3018" y="41825"/>
                    <a:pt x="4158" y="4579"/>
                  </a:cubicBezTo>
                  <a:cubicBezTo>
                    <a:pt x="4499" y="2802"/>
                    <a:pt x="7028" y="1504"/>
                    <a:pt x="8532" y="0"/>
                  </a:cubicBezTo>
                  <a:cubicBezTo>
                    <a:pt x="22337" y="1914"/>
                    <a:pt x="35389" y="5672"/>
                    <a:pt x="46666" y="1421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3" name="Google Shape;4443;p7"/>
            <p:cNvSpPr/>
            <p:nvPr/>
          </p:nvSpPr>
          <p:spPr>
            <a:xfrm rot="-969350">
              <a:off x="10172074" y="2864803"/>
              <a:ext cx="46509" cy="119621"/>
            </a:xfrm>
            <a:custGeom>
              <a:rect b="b" l="l" r="r" t="t"/>
              <a:pathLst>
                <a:path extrusionOk="0" h="127010" w="49382">
                  <a:moveTo>
                    <a:pt x="11476" y="0"/>
                  </a:moveTo>
                  <a:cubicBezTo>
                    <a:pt x="20223" y="273"/>
                    <a:pt x="28971" y="478"/>
                    <a:pt x="37718" y="752"/>
                  </a:cubicBezTo>
                  <a:cubicBezTo>
                    <a:pt x="57127" y="39023"/>
                    <a:pt x="46739" y="79275"/>
                    <a:pt x="45509" y="118845"/>
                  </a:cubicBezTo>
                  <a:cubicBezTo>
                    <a:pt x="40315" y="124654"/>
                    <a:pt x="33345" y="124995"/>
                    <a:pt x="26305" y="125200"/>
                  </a:cubicBezTo>
                  <a:cubicBezTo>
                    <a:pt x="14277" y="130258"/>
                    <a:pt x="5257" y="124175"/>
                    <a:pt x="4573" y="113651"/>
                  </a:cubicBezTo>
                  <a:cubicBezTo>
                    <a:pt x="2113" y="75653"/>
                    <a:pt x="-7386" y="36836"/>
                    <a:pt x="11476"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4" name="Google Shape;4444;p7"/>
            <p:cNvSpPr/>
            <p:nvPr/>
          </p:nvSpPr>
          <p:spPr>
            <a:xfrm rot="-969350">
              <a:off x="10204246" y="2850244"/>
              <a:ext cx="38878" cy="117993"/>
            </a:xfrm>
            <a:custGeom>
              <a:rect b="b" l="l" r="r" t="t"/>
              <a:pathLst>
                <a:path extrusionOk="0" h="125282" w="41279">
                  <a:moveTo>
                    <a:pt x="7997" y="125282"/>
                  </a:moveTo>
                  <a:cubicBezTo>
                    <a:pt x="-272" y="119337"/>
                    <a:pt x="1" y="110521"/>
                    <a:pt x="1" y="101773"/>
                  </a:cubicBezTo>
                  <a:cubicBezTo>
                    <a:pt x="69" y="70268"/>
                    <a:pt x="138" y="38695"/>
                    <a:pt x="206" y="7189"/>
                  </a:cubicBezTo>
                  <a:cubicBezTo>
                    <a:pt x="206" y="7189"/>
                    <a:pt x="138" y="5208"/>
                    <a:pt x="138" y="5208"/>
                  </a:cubicBezTo>
                  <a:cubicBezTo>
                    <a:pt x="8954" y="-2037"/>
                    <a:pt x="17634" y="-1558"/>
                    <a:pt x="26176" y="5618"/>
                  </a:cubicBezTo>
                  <a:cubicBezTo>
                    <a:pt x="26245" y="35072"/>
                    <a:pt x="26449" y="64596"/>
                    <a:pt x="26312" y="94051"/>
                  </a:cubicBezTo>
                  <a:cubicBezTo>
                    <a:pt x="26245" y="104575"/>
                    <a:pt x="31302" y="110179"/>
                    <a:pt x="41279" y="112024"/>
                  </a:cubicBezTo>
                  <a:cubicBezTo>
                    <a:pt x="31438" y="119542"/>
                    <a:pt x="20503" y="124326"/>
                    <a:pt x="7997" y="1252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5" name="Google Shape;4445;p7"/>
            <p:cNvSpPr/>
            <p:nvPr/>
          </p:nvSpPr>
          <p:spPr>
            <a:xfrm rot="-969350">
              <a:off x="10165158" y="2576000"/>
              <a:ext cx="45150" cy="91531"/>
            </a:xfrm>
            <a:custGeom>
              <a:rect b="b" l="l" r="r" t="t"/>
              <a:pathLst>
                <a:path extrusionOk="0" h="97186" w="47939">
                  <a:moveTo>
                    <a:pt x="8439" y="92944"/>
                  </a:moveTo>
                  <a:cubicBezTo>
                    <a:pt x="7619" y="92192"/>
                    <a:pt x="6456" y="91645"/>
                    <a:pt x="6114" y="90688"/>
                  </a:cubicBezTo>
                  <a:cubicBezTo>
                    <a:pt x="-3726" y="64514"/>
                    <a:pt x="511" y="37724"/>
                    <a:pt x="3723" y="11276"/>
                  </a:cubicBezTo>
                  <a:cubicBezTo>
                    <a:pt x="4748" y="3075"/>
                    <a:pt x="14179" y="1298"/>
                    <a:pt x="21833" y="0"/>
                  </a:cubicBezTo>
                  <a:cubicBezTo>
                    <a:pt x="31879" y="1777"/>
                    <a:pt x="40764" y="5741"/>
                    <a:pt x="47940" y="13258"/>
                  </a:cubicBezTo>
                  <a:cubicBezTo>
                    <a:pt x="37210" y="39023"/>
                    <a:pt x="51630" y="68614"/>
                    <a:pt x="35501" y="93627"/>
                  </a:cubicBezTo>
                  <a:cubicBezTo>
                    <a:pt x="26275" y="99914"/>
                    <a:pt x="17322" y="96702"/>
                    <a:pt x="8439" y="9294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6" name="Google Shape;4446;p7"/>
            <p:cNvSpPr/>
            <p:nvPr/>
          </p:nvSpPr>
          <p:spPr>
            <a:xfrm rot="-969350">
              <a:off x="10073263" y="2566805"/>
              <a:ext cx="32234" cy="135809"/>
            </a:xfrm>
            <a:custGeom>
              <a:rect b="b" l="l" r="r" t="t"/>
              <a:pathLst>
                <a:path extrusionOk="0" h="144199" w="34225">
                  <a:moveTo>
                    <a:pt x="34225" y="6356"/>
                  </a:moveTo>
                  <a:cubicBezTo>
                    <a:pt x="24179" y="8133"/>
                    <a:pt x="19464" y="13941"/>
                    <a:pt x="19601" y="24261"/>
                  </a:cubicBezTo>
                  <a:cubicBezTo>
                    <a:pt x="19805" y="43738"/>
                    <a:pt x="19533" y="63147"/>
                    <a:pt x="19533" y="82624"/>
                  </a:cubicBezTo>
                  <a:cubicBezTo>
                    <a:pt x="19601" y="103126"/>
                    <a:pt x="19737" y="123697"/>
                    <a:pt x="19874" y="144199"/>
                  </a:cubicBezTo>
                  <a:cubicBezTo>
                    <a:pt x="2037" y="141739"/>
                    <a:pt x="260" y="140987"/>
                    <a:pt x="192" y="129438"/>
                  </a:cubicBezTo>
                  <a:cubicBezTo>
                    <a:pt x="-149" y="91372"/>
                    <a:pt x="55" y="53237"/>
                    <a:pt x="123" y="15172"/>
                  </a:cubicBezTo>
                  <a:cubicBezTo>
                    <a:pt x="123" y="5877"/>
                    <a:pt x="5728" y="1640"/>
                    <a:pt x="14065" y="0"/>
                  </a:cubicBezTo>
                  <a:cubicBezTo>
                    <a:pt x="21377" y="205"/>
                    <a:pt x="28690" y="478"/>
                    <a:pt x="34225" y="63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7" name="Google Shape;4447;p7"/>
            <p:cNvSpPr/>
            <p:nvPr/>
          </p:nvSpPr>
          <p:spPr>
            <a:xfrm rot="-969350">
              <a:off x="10521879" y="2738023"/>
              <a:ext cx="137548" cy="47619"/>
            </a:xfrm>
            <a:custGeom>
              <a:rect b="b" l="l" r="r" t="t"/>
              <a:pathLst>
                <a:path extrusionOk="0" h="50561" w="146045">
                  <a:moveTo>
                    <a:pt x="0" y="18920"/>
                  </a:moveTo>
                  <a:cubicBezTo>
                    <a:pt x="616" y="16255"/>
                    <a:pt x="1231" y="13521"/>
                    <a:pt x="1777" y="10856"/>
                  </a:cubicBezTo>
                  <a:cubicBezTo>
                    <a:pt x="43260" y="-7323"/>
                    <a:pt x="86110" y="2313"/>
                    <a:pt x="128686" y="4568"/>
                  </a:cubicBezTo>
                  <a:cubicBezTo>
                    <a:pt x="136818" y="8054"/>
                    <a:pt x="141329" y="14614"/>
                    <a:pt x="144473" y="22474"/>
                  </a:cubicBezTo>
                  <a:cubicBezTo>
                    <a:pt x="146592" y="32451"/>
                    <a:pt x="148437" y="42361"/>
                    <a:pt x="136818" y="48375"/>
                  </a:cubicBezTo>
                  <a:cubicBezTo>
                    <a:pt x="135452" y="48648"/>
                    <a:pt x="134495" y="49400"/>
                    <a:pt x="133812" y="50562"/>
                  </a:cubicBezTo>
                  <a:cubicBezTo>
                    <a:pt x="133812" y="50562"/>
                    <a:pt x="132513" y="49331"/>
                    <a:pt x="132513" y="49331"/>
                  </a:cubicBezTo>
                  <a:lnTo>
                    <a:pt x="133607" y="47896"/>
                  </a:lnTo>
                  <a:cubicBezTo>
                    <a:pt x="107296" y="32588"/>
                    <a:pt x="78524" y="42976"/>
                    <a:pt x="50983" y="40242"/>
                  </a:cubicBezTo>
                  <a:cubicBezTo>
                    <a:pt x="34034" y="38602"/>
                    <a:pt x="15992" y="43454"/>
                    <a:pt x="1367" y="30264"/>
                  </a:cubicBezTo>
                  <a:cubicBezTo>
                    <a:pt x="957" y="26506"/>
                    <a:pt x="479" y="22679"/>
                    <a:pt x="0" y="189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8" name="Google Shape;4448;p7"/>
            <p:cNvSpPr/>
            <p:nvPr/>
          </p:nvSpPr>
          <p:spPr>
            <a:xfrm rot="-969350">
              <a:off x="10165360" y="2868850"/>
              <a:ext cx="32615" cy="123966"/>
            </a:xfrm>
            <a:custGeom>
              <a:rect b="b" l="l" r="r" t="t"/>
              <a:pathLst>
                <a:path extrusionOk="0" h="131624" w="34630">
                  <a:moveTo>
                    <a:pt x="19869" y="0"/>
                  </a:moveTo>
                  <a:cubicBezTo>
                    <a:pt x="19801" y="34717"/>
                    <a:pt x="19869" y="69434"/>
                    <a:pt x="19596" y="104151"/>
                  </a:cubicBezTo>
                  <a:cubicBezTo>
                    <a:pt x="19527" y="115086"/>
                    <a:pt x="22261" y="123424"/>
                    <a:pt x="34630" y="125200"/>
                  </a:cubicBezTo>
                  <a:cubicBezTo>
                    <a:pt x="29095" y="131009"/>
                    <a:pt x="21851" y="131419"/>
                    <a:pt x="14470" y="131624"/>
                  </a:cubicBezTo>
                  <a:cubicBezTo>
                    <a:pt x="6270" y="129916"/>
                    <a:pt x="187" y="126020"/>
                    <a:pt x="187" y="116658"/>
                  </a:cubicBezTo>
                  <a:cubicBezTo>
                    <a:pt x="50" y="82829"/>
                    <a:pt x="-155" y="49069"/>
                    <a:pt x="187" y="15240"/>
                  </a:cubicBezTo>
                  <a:cubicBezTo>
                    <a:pt x="392" y="3690"/>
                    <a:pt x="1827" y="3075"/>
                    <a:pt x="19869"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49" name="Google Shape;4449;p7"/>
            <p:cNvSpPr/>
            <p:nvPr/>
          </p:nvSpPr>
          <p:spPr>
            <a:xfrm rot="-969350">
              <a:off x="10255983" y="2844223"/>
              <a:ext cx="40065" cy="82839"/>
            </a:xfrm>
            <a:custGeom>
              <a:rect b="b" l="l" r="r" t="t"/>
              <a:pathLst>
                <a:path extrusionOk="0" h="87956" w="42540">
                  <a:moveTo>
                    <a:pt x="12662" y="87956"/>
                  </a:moveTo>
                  <a:cubicBezTo>
                    <a:pt x="7195" y="86795"/>
                    <a:pt x="770" y="84813"/>
                    <a:pt x="566" y="78799"/>
                  </a:cubicBezTo>
                  <a:cubicBezTo>
                    <a:pt x="-254" y="59185"/>
                    <a:pt x="19" y="39571"/>
                    <a:pt x="156" y="19957"/>
                  </a:cubicBezTo>
                  <a:cubicBezTo>
                    <a:pt x="156" y="15173"/>
                    <a:pt x="3504" y="11825"/>
                    <a:pt x="7878" y="10526"/>
                  </a:cubicBezTo>
                  <a:cubicBezTo>
                    <a:pt x="14029" y="8681"/>
                    <a:pt x="21000" y="8955"/>
                    <a:pt x="25715" y="3419"/>
                  </a:cubicBezTo>
                  <a:cubicBezTo>
                    <a:pt x="30089" y="-887"/>
                    <a:pt x="34873" y="-955"/>
                    <a:pt x="39930" y="2257"/>
                  </a:cubicBezTo>
                  <a:cubicBezTo>
                    <a:pt x="44645" y="26450"/>
                    <a:pt x="42254" y="50506"/>
                    <a:pt x="38426" y="74562"/>
                  </a:cubicBezTo>
                  <a:cubicBezTo>
                    <a:pt x="31524" y="82352"/>
                    <a:pt x="22640" y="86111"/>
                    <a:pt x="12662" y="879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0" name="Google Shape;4450;p7"/>
            <p:cNvSpPr/>
            <p:nvPr/>
          </p:nvSpPr>
          <p:spPr>
            <a:xfrm rot="-969350">
              <a:off x="10527293" y="2767410"/>
              <a:ext cx="124565" cy="18482"/>
            </a:xfrm>
            <a:custGeom>
              <a:rect b="b" l="l" r="r" t="t"/>
              <a:pathLst>
                <a:path extrusionOk="0" h="19624" w="132260">
                  <a:moveTo>
                    <a:pt x="21" y="70"/>
                  </a:moveTo>
                  <a:cubicBezTo>
                    <a:pt x="38019" y="70"/>
                    <a:pt x="76085" y="344"/>
                    <a:pt x="114082" y="2"/>
                  </a:cubicBezTo>
                  <a:cubicBezTo>
                    <a:pt x="126725" y="-135"/>
                    <a:pt x="131714" y="6153"/>
                    <a:pt x="132261" y="17634"/>
                  </a:cubicBezTo>
                  <a:cubicBezTo>
                    <a:pt x="92418" y="21324"/>
                    <a:pt x="52507" y="18659"/>
                    <a:pt x="12664" y="19138"/>
                  </a:cubicBezTo>
                  <a:cubicBezTo>
                    <a:pt x="21" y="19274"/>
                    <a:pt x="-115" y="18386"/>
                    <a:pt x="21" y="7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1" name="Google Shape;4451;p7"/>
            <p:cNvSpPr/>
            <p:nvPr/>
          </p:nvSpPr>
          <p:spPr>
            <a:xfrm rot="-969350">
              <a:off x="10465748" y="2558837"/>
              <a:ext cx="134539" cy="28142"/>
            </a:xfrm>
            <a:custGeom>
              <a:rect b="b" l="l" r="r" t="t"/>
              <a:pathLst>
                <a:path extrusionOk="0" h="29880" w="142850">
                  <a:moveTo>
                    <a:pt x="2871" y="0"/>
                  </a:moveTo>
                  <a:cubicBezTo>
                    <a:pt x="46745" y="0"/>
                    <a:pt x="90552" y="68"/>
                    <a:pt x="134427" y="68"/>
                  </a:cubicBezTo>
                  <a:cubicBezTo>
                    <a:pt x="140030" y="2119"/>
                    <a:pt x="143447" y="5672"/>
                    <a:pt x="142764" y="12096"/>
                  </a:cubicBezTo>
                  <a:cubicBezTo>
                    <a:pt x="140304" y="20024"/>
                    <a:pt x="134563" y="24534"/>
                    <a:pt x="126977" y="26995"/>
                  </a:cubicBezTo>
                  <a:cubicBezTo>
                    <a:pt x="95746" y="32120"/>
                    <a:pt x="64309" y="28772"/>
                    <a:pt x="32941" y="29182"/>
                  </a:cubicBezTo>
                  <a:cubicBezTo>
                    <a:pt x="20365" y="29318"/>
                    <a:pt x="9568" y="24944"/>
                    <a:pt x="3075" y="13190"/>
                  </a:cubicBezTo>
                  <a:cubicBezTo>
                    <a:pt x="2051" y="11071"/>
                    <a:pt x="1025" y="8884"/>
                    <a:pt x="0" y="6766"/>
                  </a:cubicBezTo>
                  <a:cubicBezTo>
                    <a:pt x="957" y="4511"/>
                    <a:pt x="1914" y="2255"/>
                    <a:pt x="2871"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2" name="Google Shape;4452;p7"/>
            <p:cNvSpPr/>
            <p:nvPr/>
          </p:nvSpPr>
          <p:spPr>
            <a:xfrm rot="-969350">
              <a:off x="10303753" y="2616855"/>
              <a:ext cx="55841" cy="75838"/>
            </a:xfrm>
            <a:custGeom>
              <a:rect b="b" l="l" r="r" t="t"/>
              <a:pathLst>
                <a:path extrusionOk="0" h="80523" w="59291">
                  <a:moveTo>
                    <a:pt x="57352" y="31113"/>
                  </a:moveTo>
                  <a:cubicBezTo>
                    <a:pt x="59881" y="47583"/>
                    <a:pt x="60086" y="64053"/>
                    <a:pt x="57078" y="80523"/>
                  </a:cubicBezTo>
                  <a:cubicBezTo>
                    <a:pt x="38079" y="80386"/>
                    <a:pt x="27213" y="67128"/>
                    <a:pt x="15664" y="54895"/>
                  </a:cubicBezTo>
                  <a:cubicBezTo>
                    <a:pt x="11495" y="50111"/>
                    <a:pt x="7053" y="45601"/>
                    <a:pt x="3499" y="40339"/>
                  </a:cubicBezTo>
                  <a:cubicBezTo>
                    <a:pt x="1859" y="37332"/>
                    <a:pt x="697" y="34188"/>
                    <a:pt x="14" y="30839"/>
                  </a:cubicBezTo>
                  <a:cubicBezTo>
                    <a:pt x="1996" y="17308"/>
                    <a:pt x="-7503" y="-4356"/>
                    <a:pt x="21063" y="769"/>
                  </a:cubicBezTo>
                  <a:lnTo>
                    <a:pt x="20790" y="633"/>
                  </a:lnTo>
                  <a:cubicBezTo>
                    <a:pt x="22498" y="3913"/>
                    <a:pt x="25163" y="6100"/>
                    <a:pt x="28648" y="7262"/>
                  </a:cubicBezTo>
                  <a:cubicBezTo>
                    <a:pt x="38216" y="15258"/>
                    <a:pt x="47784" y="23185"/>
                    <a:pt x="57352" y="3111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3" name="Google Shape;4453;p7"/>
            <p:cNvSpPr/>
            <p:nvPr/>
          </p:nvSpPr>
          <p:spPr>
            <a:xfrm rot="-969350">
              <a:off x="10208154" y="2582431"/>
              <a:ext cx="50267" cy="84652"/>
            </a:xfrm>
            <a:custGeom>
              <a:rect b="b" l="l" r="r" t="t"/>
              <a:pathLst>
                <a:path extrusionOk="0" h="89881" w="53372">
                  <a:moveTo>
                    <a:pt x="29615" y="6902"/>
                  </a:moveTo>
                  <a:cubicBezTo>
                    <a:pt x="37611" y="9294"/>
                    <a:pt x="44787" y="12848"/>
                    <a:pt x="49844" y="19819"/>
                  </a:cubicBezTo>
                  <a:cubicBezTo>
                    <a:pt x="53603" y="41551"/>
                    <a:pt x="56541" y="63215"/>
                    <a:pt x="46700" y="84264"/>
                  </a:cubicBezTo>
                  <a:cubicBezTo>
                    <a:pt x="42669" y="89185"/>
                    <a:pt x="37201" y="90210"/>
                    <a:pt x="31187" y="89800"/>
                  </a:cubicBezTo>
                  <a:cubicBezTo>
                    <a:pt x="23191" y="88365"/>
                    <a:pt x="16425" y="84674"/>
                    <a:pt x="10821" y="78729"/>
                  </a:cubicBezTo>
                  <a:cubicBezTo>
                    <a:pt x="-5512" y="43328"/>
                    <a:pt x="-3326" y="16607"/>
                    <a:pt x="17177" y="0"/>
                  </a:cubicBezTo>
                  <a:lnTo>
                    <a:pt x="17177" y="0"/>
                  </a:lnTo>
                  <a:cubicBezTo>
                    <a:pt x="20321" y="4237"/>
                    <a:pt x="26676" y="2460"/>
                    <a:pt x="29615" y="69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4" name="Google Shape;4454;p7"/>
            <p:cNvSpPr/>
            <p:nvPr/>
          </p:nvSpPr>
          <p:spPr>
            <a:xfrm rot="-969350">
              <a:off x="10281297" y="2826432"/>
              <a:ext cx="41333" cy="80036"/>
            </a:xfrm>
            <a:custGeom>
              <a:rect b="b" l="l" r="r" t="t"/>
              <a:pathLst>
                <a:path extrusionOk="0" h="84980" w="43887">
                  <a:moveTo>
                    <a:pt x="6899" y="84980"/>
                  </a:moveTo>
                  <a:cubicBezTo>
                    <a:pt x="5533" y="83340"/>
                    <a:pt x="3209" y="81768"/>
                    <a:pt x="2936" y="79923"/>
                  </a:cubicBezTo>
                  <a:cubicBezTo>
                    <a:pt x="-3" y="57303"/>
                    <a:pt x="-3352" y="34613"/>
                    <a:pt x="7173" y="12813"/>
                  </a:cubicBezTo>
                  <a:cubicBezTo>
                    <a:pt x="14622" y="-2086"/>
                    <a:pt x="26035" y="-2496"/>
                    <a:pt x="39293" y="3997"/>
                  </a:cubicBezTo>
                  <a:cubicBezTo>
                    <a:pt x="48860" y="24362"/>
                    <a:pt x="40660" y="44864"/>
                    <a:pt x="39771" y="65298"/>
                  </a:cubicBezTo>
                  <a:cubicBezTo>
                    <a:pt x="30682" y="74934"/>
                    <a:pt x="19132" y="80538"/>
                    <a:pt x="6899" y="8498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5" name="Google Shape;4455;p7"/>
            <p:cNvSpPr/>
            <p:nvPr/>
          </p:nvSpPr>
          <p:spPr>
            <a:xfrm rot="-969350">
              <a:off x="10251258" y="2591574"/>
              <a:ext cx="33367" cy="72409"/>
            </a:xfrm>
            <a:custGeom>
              <a:rect b="b" l="l" r="r" t="t"/>
              <a:pathLst>
                <a:path extrusionOk="0" h="76882" w="35428">
                  <a:moveTo>
                    <a:pt x="0" y="64855"/>
                  </a:moveTo>
                  <a:cubicBezTo>
                    <a:pt x="0" y="48932"/>
                    <a:pt x="0" y="33009"/>
                    <a:pt x="0" y="17154"/>
                  </a:cubicBezTo>
                  <a:cubicBezTo>
                    <a:pt x="0" y="10593"/>
                    <a:pt x="957" y="4442"/>
                    <a:pt x="6492" y="0"/>
                  </a:cubicBezTo>
                  <a:cubicBezTo>
                    <a:pt x="16948" y="4169"/>
                    <a:pt x="26652" y="9431"/>
                    <a:pt x="33282" y="18930"/>
                  </a:cubicBezTo>
                  <a:cubicBezTo>
                    <a:pt x="33897" y="37041"/>
                    <a:pt x="40320" y="55766"/>
                    <a:pt x="27472" y="72373"/>
                  </a:cubicBezTo>
                  <a:cubicBezTo>
                    <a:pt x="15581" y="79822"/>
                    <a:pt x="6082" y="78524"/>
                    <a:pt x="0" y="6485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6" name="Google Shape;4456;p7"/>
            <p:cNvSpPr/>
            <p:nvPr/>
          </p:nvSpPr>
          <p:spPr>
            <a:xfrm rot="-969350">
              <a:off x="10198680" y="2582048"/>
              <a:ext cx="24651" cy="84555"/>
            </a:xfrm>
            <a:custGeom>
              <a:rect b="b" l="l" r="r" t="t"/>
              <a:pathLst>
                <a:path extrusionOk="0" h="89778" w="26174">
                  <a:moveTo>
                    <a:pt x="26174" y="6971"/>
                  </a:moveTo>
                  <a:cubicBezTo>
                    <a:pt x="25423" y="7722"/>
                    <a:pt x="24261" y="8406"/>
                    <a:pt x="23988" y="9294"/>
                  </a:cubicBezTo>
                  <a:cubicBezTo>
                    <a:pt x="16948" y="34649"/>
                    <a:pt x="15992" y="59867"/>
                    <a:pt x="26174" y="84811"/>
                  </a:cubicBezTo>
                  <a:cubicBezTo>
                    <a:pt x="23236" y="89253"/>
                    <a:pt x="18931" y="90142"/>
                    <a:pt x="14079" y="89663"/>
                  </a:cubicBezTo>
                  <a:cubicBezTo>
                    <a:pt x="7791" y="88023"/>
                    <a:pt x="2597" y="84948"/>
                    <a:pt x="0" y="78524"/>
                  </a:cubicBezTo>
                  <a:cubicBezTo>
                    <a:pt x="0" y="57201"/>
                    <a:pt x="0" y="35947"/>
                    <a:pt x="137" y="14625"/>
                  </a:cubicBezTo>
                  <a:cubicBezTo>
                    <a:pt x="205" y="5536"/>
                    <a:pt x="5809" y="1504"/>
                    <a:pt x="14010" y="0"/>
                  </a:cubicBezTo>
                  <a:cubicBezTo>
                    <a:pt x="19136" y="478"/>
                    <a:pt x="23577" y="2187"/>
                    <a:pt x="26174" y="697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7" name="Google Shape;4457;p7"/>
            <p:cNvSpPr/>
            <p:nvPr/>
          </p:nvSpPr>
          <p:spPr>
            <a:xfrm rot="-969350">
              <a:off x="10307821" y="2815386"/>
              <a:ext cx="32360" cy="65759"/>
            </a:xfrm>
            <a:custGeom>
              <a:rect b="b" l="l" r="r" t="t"/>
              <a:pathLst>
                <a:path extrusionOk="0" h="69821" w="34359">
                  <a:moveTo>
                    <a:pt x="7229" y="69821"/>
                  </a:moveTo>
                  <a:cubicBezTo>
                    <a:pt x="-4457" y="49866"/>
                    <a:pt x="-84" y="29910"/>
                    <a:pt x="7092" y="9886"/>
                  </a:cubicBezTo>
                  <a:cubicBezTo>
                    <a:pt x="9962" y="-3235"/>
                    <a:pt x="17821" y="-1048"/>
                    <a:pt x="26500" y="3667"/>
                  </a:cubicBezTo>
                  <a:cubicBezTo>
                    <a:pt x="26774" y="13987"/>
                    <a:pt x="27048" y="24375"/>
                    <a:pt x="27252" y="34694"/>
                  </a:cubicBezTo>
                  <a:cubicBezTo>
                    <a:pt x="27389" y="41186"/>
                    <a:pt x="29097" y="46927"/>
                    <a:pt x="34360" y="51164"/>
                  </a:cubicBezTo>
                  <a:cubicBezTo>
                    <a:pt x="30260" y="58340"/>
                    <a:pt x="23767" y="62030"/>
                    <a:pt x="16112" y="64081"/>
                  </a:cubicBezTo>
                  <a:cubicBezTo>
                    <a:pt x="12559" y="64969"/>
                    <a:pt x="9826" y="67019"/>
                    <a:pt x="7502" y="69684"/>
                  </a:cubicBezTo>
                  <a:lnTo>
                    <a:pt x="7229" y="69821"/>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8" name="Google Shape;4458;p7"/>
            <p:cNvSpPr/>
            <p:nvPr/>
          </p:nvSpPr>
          <p:spPr>
            <a:xfrm rot="-969350">
              <a:off x="10110147" y="2987126"/>
              <a:ext cx="69013" cy="37489"/>
            </a:xfrm>
            <a:custGeom>
              <a:rect b="b" l="l" r="r" t="t"/>
              <a:pathLst>
                <a:path extrusionOk="0" h="39805" w="73276">
                  <a:moveTo>
                    <a:pt x="25780" y="100"/>
                  </a:moveTo>
                  <a:cubicBezTo>
                    <a:pt x="33229" y="168"/>
                    <a:pt x="43617" y="-1677"/>
                    <a:pt x="44641" y="7959"/>
                  </a:cubicBezTo>
                  <a:cubicBezTo>
                    <a:pt x="46760" y="27436"/>
                    <a:pt x="60428" y="25454"/>
                    <a:pt x="73276" y="26342"/>
                  </a:cubicBezTo>
                  <a:cubicBezTo>
                    <a:pt x="52091" y="35500"/>
                    <a:pt x="29743" y="39122"/>
                    <a:pt x="6849" y="39806"/>
                  </a:cubicBezTo>
                  <a:cubicBezTo>
                    <a:pt x="5687" y="38644"/>
                    <a:pt x="4525" y="37482"/>
                    <a:pt x="3364" y="36252"/>
                  </a:cubicBezTo>
                  <a:cubicBezTo>
                    <a:pt x="-737" y="28461"/>
                    <a:pt x="-873" y="20397"/>
                    <a:pt x="1792" y="12196"/>
                  </a:cubicBezTo>
                  <a:cubicBezTo>
                    <a:pt x="5550" y="-174"/>
                    <a:pt x="17441" y="3585"/>
                    <a:pt x="25780" y="10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59" name="Google Shape;4459;p7"/>
            <p:cNvSpPr/>
            <p:nvPr/>
          </p:nvSpPr>
          <p:spPr>
            <a:xfrm rot="-969350">
              <a:off x="10277849" y="2601587"/>
              <a:ext cx="38682" cy="65425"/>
            </a:xfrm>
            <a:custGeom>
              <a:rect b="b" l="l" r="r" t="t"/>
              <a:pathLst>
                <a:path extrusionOk="0" h="69467" w="41072">
                  <a:moveTo>
                    <a:pt x="0" y="54263"/>
                  </a:moveTo>
                  <a:cubicBezTo>
                    <a:pt x="410" y="41756"/>
                    <a:pt x="888" y="29182"/>
                    <a:pt x="1162" y="16675"/>
                  </a:cubicBezTo>
                  <a:cubicBezTo>
                    <a:pt x="1299" y="10183"/>
                    <a:pt x="2802" y="4306"/>
                    <a:pt x="8133" y="0"/>
                  </a:cubicBezTo>
                  <a:cubicBezTo>
                    <a:pt x="8133" y="0"/>
                    <a:pt x="7996" y="0"/>
                    <a:pt x="7996" y="0"/>
                  </a:cubicBezTo>
                  <a:cubicBezTo>
                    <a:pt x="9773" y="3759"/>
                    <a:pt x="12711" y="5741"/>
                    <a:pt x="16744" y="6287"/>
                  </a:cubicBezTo>
                  <a:cubicBezTo>
                    <a:pt x="18794" y="6219"/>
                    <a:pt x="20229" y="7107"/>
                    <a:pt x="20981" y="9021"/>
                  </a:cubicBezTo>
                  <a:cubicBezTo>
                    <a:pt x="23373" y="10114"/>
                    <a:pt x="25355" y="11755"/>
                    <a:pt x="26858" y="13873"/>
                  </a:cubicBezTo>
                  <a:cubicBezTo>
                    <a:pt x="33214" y="16197"/>
                    <a:pt x="38339" y="19887"/>
                    <a:pt x="41073" y="26380"/>
                  </a:cubicBezTo>
                  <a:cubicBezTo>
                    <a:pt x="32736" y="27951"/>
                    <a:pt x="27678" y="32325"/>
                    <a:pt x="27473" y="41415"/>
                  </a:cubicBezTo>
                  <a:cubicBezTo>
                    <a:pt x="27336" y="49957"/>
                    <a:pt x="26858" y="58568"/>
                    <a:pt x="26516" y="67111"/>
                  </a:cubicBezTo>
                  <a:cubicBezTo>
                    <a:pt x="21118" y="71143"/>
                    <a:pt x="16128" y="69434"/>
                    <a:pt x="11140" y="66222"/>
                  </a:cubicBezTo>
                  <a:cubicBezTo>
                    <a:pt x="7723" y="63830"/>
                    <a:pt x="4648" y="61028"/>
                    <a:pt x="1914" y="57885"/>
                  </a:cubicBezTo>
                  <a:cubicBezTo>
                    <a:pt x="1367" y="56654"/>
                    <a:pt x="683" y="55493"/>
                    <a:pt x="0" y="5426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0" name="Google Shape;4460;p7"/>
            <p:cNvSpPr/>
            <p:nvPr/>
          </p:nvSpPr>
          <p:spPr>
            <a:xfrm rot="-969350">
              <a:off x="9970363" y="2572618"/>
              <a:ext cx="76113" cy="37988"/>
            </a:xfrm>
            <a:custGeom>
              <a:rect b="b" l="l" r="r" t="t"/>
              <a:pathLst>
                <a:path extrusionOk="0" h="40335" w="80815">
                  <a:moveTo>
                    <a:pt x="80816" y="9447"/>
                  </a:moveTo>
                  <a:cubicBezTo>
                    <a:pt x="74324" y="10746"/>
                    <a:pt x="68310" y="12727"/>
                    <a:pt x="67216" y="20518"/>
                  </a:cubicBezTo>
                  <a:cubicBezTo>
                    <a:pt x="66328" y="26874"/>
                    <a:pt x="65371" y="33161"/>
                    <a:pt x="59083" y="36783"/>
                  </a:cubicBezTo>
                  <a:cubicBezTo>
                    <a:pt x="39811" y="43071"/>
                    <a:pt x="21155" y="40542"/>
                    <a:pt x="2839" y="32888"/>
                  </a:cubicBezTo>
                  <a:cubicBezTo>
                    <a:pt x="-305" y="30223"/>
                    <a:pt x="-851" y="27147"/>
                    <a:pt x="1267" y="23594"/>
                  </a:cubicBezTo>
                  <a:lnTo>
                    <a:pt x="721" y="22500"/>
                  </a:lnTo>
                  <a:cubicBezTo>
                    <a:pt x="15755" y="8422"/>
                    <a:pt x="30380" y="-6545"/>
                    <a:pt x="54026" y="3023"/>
                  </a:cubicBezTo>
                  <a:cubicBezTo>
                    <a:pt x="63320" y="3638"/>
                    <a:pt x="73230" y="1861"/>
                    <a:pt x="80816" y="94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1" name="Google Shape;4461;p7"/>
            <p:cNvSpPr/>
            <p:nvPr/>
          </p:nvSpPr>
          <p:spPr>
            <a:xfrm rot="-969350">
              <a:off x="10037034" y="3023874"/>
              <a:ext cx="86634" cy="30765"/>
            </a:xfrm>
            <a:custGeom>
              <a:rect b="b" l="l" r="r" t="t"/>
              <a:pathLst>
                <a:path extrusionOk="0" h="32666" w="91986">
                  <a:moveTo>
                    <a:pt x="91645" y="21186"/>
                  </a:moveTo>
                  <a:cubicBezTo>
                    <a:pt x="89937" y="22416"/>
                    <a:pt x="88297" y="24534"/>
                    <a:pt x="86451" y="24808"/>
                  </a:cubicBezTo>
                  <a:cubicBezTo>
                    <a:pt x="57884" y="28566"/>
                    <a:pt x="28771" y="26175"/>
                    <a:pt x="0" y="32667"/>
                  </a:cubicBezTo>
                  <a:cubicBezTo>
                    <a:pt x="18862" y="14283"/>
                    <a:pt x="43259" y="9431"/>
                    <a:pt x="65539" y="0"/>
                  </a:cubicBezTo>
                  <a:cubicBezTo>
                    <a:pt x="66564" y="957"/>
                    <a:pt x="67589" y="1914"/>
                    <a:pt x="68683" y="2802"/>
                  </a:cubicBezTo>
                  <a:cubicBezTo>
                    <a:pt x="73672" y="12233"/>
                    <a:pt x="85221" y="12780"/>
                    <a:pt x="91986" y="19887"/>
                  </a:cubicBezTo>
                  <a:cubicBezTo>
                    <a:pt x="91918" y="19887"/>
                    <a:pt x="91645" y="21186"/>
                    <a:pt x="91645" y="211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2" name="Google Shape;4462;p7"/>
            <p:cNvSpPr/>
            <p:nvPr/>
          </p:nvSpPr>
          <p:spPr>
            <a:xfrm rot="-969350">
              <a:off x="9950672" y="2572956"/>
              <a:ext cx="68355" cy="28066"/>
            </a:xfrm>
            <a:custGeom>
              <a:rect b="b" l="l" r="r" t="t"/>
              <a:pathLst>
                <a:path extrusionOk="0" h="29800" w="72577">
                  <a:moveTo>
                    <a:pt x="72578" y="9502"/>
                  </a:moveTo>
                  <a:cubicBezTo>
                    <a:pt x="60960" y="10459"/>
                    <a:pt x="49274" y="8545"/>
                    <a:pt x="43123" y="23853"/>
                  </a:cubicBezTo>
                  <a:cubicBezTo>
                    <a:pt x="39638" y="32669"/>
                    <a:pt x="27815" y="29116"/>
                    <a:pt x="19273" y="28979"/>
                  </a:cubicBezTo>
                  <a:cubicBezTo>
                    <a:pt x="17222" y="26861"/>
                    <a:pt x="15171" y="24742"/>
                    <a:pt x="13122" y="22692"/>
                  </a:cubicBezTo>
                  <a:cubicBezTo>
                    <a:pt x="9499" y="18933"/>
                    <a:pt x="3554" y="20300"/>
                    <a:pt x="0" y="16473"/>
                  </a:cubicBezTo>
                  <a:lnTo>
                    <a:pt x="0" y="16473"/>
                  </a:lnTo>
                  <a:cubicBezTo>
                    <a:pt x="1503" y="-1706"/>
                    <a:pt x="3076" y="-2389"/>
                    <a:pt x="33145" y="2805"/>
                  </a:cubicBezTo>
                  <a:cubicBezTo>
                    <a:pt x="46404" y="4445"/>
                    <a:pt x="60755" y="-476"/>
                    <a:pt x="72578" y="95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3" name="Google Shape;4463;p7"/>
            <p:cNvSpPr/>
            <p:nvPr/>
          </p:nvSpPr>
          <p:spPr>
            <a:xfrm rot="-969350">
              <a:off x="9911890" y="2580327"/>
              <a:ext cx="69319" cy="18845"/>
            </a:xfrm>
            <a:custGeom>
              <a:rect b="b" l="l" r="r" t="t"/>
              <a:pathLst>
                <a:path extrusionOk="0" h="20009" w="73602">
                  <a:moveTo>
                    <a:pt x="73602" y="6410"/>
                  </a:moveTo>
                  <a:cubicBezTo>
                    <a:pt x="67384" y="6683"/>
                    <a:pt x="61096" y="7025"/>
                    <a:pt x="54877" y="7093"/>
                  </a:cubicBezTo>
                  <a:cubicBezTo>
                    <a:pt x="46198" y="7161"/>
                    <a:pt x="41346" y="11398"/>
                    <a:pt x="40457" y="20009"/>
                  </a:cubicBezTo>
                  <a:cubicBezTo>
                    <a:pt x="26584" y="17617"/>
                    <a:pt x="13668" y="12697"/>
                    <a:pt x="0" y="6205"/>
                  </a:cubicBezTo>
                  <a:cubicBezTo>
                    <a:pt x="17973" y="-2338"/>
                    <a:pt x="50845" y="-1860"/>
                    <a:pt x="73602" y="641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4" name="Google Shape;4464;p7"/>
            <p:cNvSpPr/>
            <p:nvPr/>
          </p:nvSpPr>
          <p:spPr>
            <a:xfrm rot="-969350">
              <a:off x="10076303" y="2992589"/>
              <a:ext cx="56705" cy="27717"/>
            </a:xfrm>
            <a:custGeom>
              <a:rect b="b" l="l" r="r" t="t"/>
              <a:pathLst>
                <a:path extrusionOk="0" h="29430" w="60208">
                  <a:moveTo>
                    <a:pt x="60208" y="6141"/>
                  </a:moveTo>
                  <a:cubicBezTo>
                    <a:pt x="53989" y="10310"/>
                    <a:pt x="47701" y="14479"/>
                    <a:pt x="41482" y="18716"/>
                  </a:cubicBezTo>
                  <a:cubicBezTo>
                    <a:pt x="34033" y="25892"/>
                    <a:pt x="26789" y="34024"/>
                    <a:pt x="15034" y="26302"/>
                  </a:cubicBezTo>
                  <a:cubicBezTo>
                    <a:pt x="15034" y="26302"/>
                    <a:pt x="15102" y="24662"/>
                    <a:pt x="15102" y="24662"/>
                  </a:cubicBezTo>
                  <a:cubicBezTo>
                    <a:pt x="11959" y="19878"/>
                    <a:pt x="6970" y="18989"/>
                    <a:pt x="1845" y="18511"/>
                  </a:cubicBezTo>
                  <a:cubicBezTo>
                    <a:pt x="341" y="16871"/>
                    <a:pt x="-206" y="15094"/>
                    <a:pt x="68" y="13317"/>
                  </a:cubicBezTo>
                  <a:cubicBezTo>
                    <a:pt x="410" y="11472"/>
                    <a:pt x="819" y="10583"/>
                    <a:pt x="1230" y="10583"/>
                  </a:cubicBezTo>
                  <a:cubicBezTo>
                    <a:pt x="3485" y="8601"/>
                    <a:pt x="6013" y="7166"/>
                    <a:pt x="8884" y="6141"/>
                  </a:cubicBezTo>
                  <a:cubicBezTo>
                    <a:pt x="17290" y="4091"/>
                    <a:pt x="26038" y="3476"/>
                    <a:pt x="34375" y="879"/>
                  </a:cubicBezTo>
                  <a:cubicBezTo>
                    <a:pt x="38681" y="-146"/>
                    <a:pt x="43054" y="-351"/>
                    <a:pt x="47428" y="674"/>
                  </a:cubicBezTo>
                  <a:cubicBezTo>
                    <a:pt x="50161" y="1836"/>
                    <a:pt x="52554" y="3544"/>
                    <a:pt x="54604" y="5594"/>
                  </a:cubicBezTo>
                  <a:cubicBezTo>
                    <a:pt x="56517" y="5936"/>
                    <a:pt x="58363" y="6141"/>
                    <a:pt x="60208" y="614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5" name="Google Shape;4465;p7"/>
            <p:cNvSpPr/>
            <p:nvPr/>
          </p:nvSpPr>
          <p:spPr>
            <a:xfrm rot="-969350">
              <a:off x="9932390" y="2609962"/>
              <a:ext cx="45115" cy="14793"/>
            </a:xfrm>
            <a:custGeom>
              <a:rect b="b" l="l" r="r" t="t"/>
              <a:pathLst>
                <a:path extrusionOk="0" h="15707" w="47902">
                  <a:moveTo>
                    <a:pt x="46950" y="820"/>
                  </a:moveTo>
                  <a:cubicBezTo>
                    <a:pt x="46950" y="3144"/>
                    <a:pt x="46950" y="5467"/>
                    <a:pt x="46950" y="7723"/>
                  </a:cubicBezTo>
                  <a:cubicBezTo>
                    <a:pt x="48590" y="10593"/>
                    <a:pt x="48112" y="13121"/>
                    <a:pt x="45515" y="15172"/>
                  </a:cubicBezTo>
                  <a:cubicBezTo>
                    <a:pt x="35742" y="17632"/>
                    <a:pt x="28634" y="11003"/>
                    <a:pt x="20571" y="7723"/>
                  </a:cubicBezTo>
                  <a:cubicBezTo>
                    <a:pt x="13190" y="6561"/>
                    <a:pt x="5194" y="6971"/>
                    <a:pt x="0" y="0"/>
                  </a:cubicBezTo>
                  <a:cubicBezTo>
                    <a:pt x="15650" y="342"/>
                    <a:pt x="31300" y="615"/>
                    <a:pt x="46950" y="8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6" name="Google Shape;4466;p7"/>
            <p:cNvSpPr/>
            <p:nvPr/>
          </p:nvSpPr>
          <p:spPr>
            <a:xfrm rot="-969350">
              <a:off x="10043405" y="3014914"/>
              <a:ext cx="37846" cy="13078"/>
            </a:xfrm>
            <a:custGeom>
              <a:rect b="b" l="l" r="r" t="t"/>
              <a:pathLst>
                <a:path extrusionOk="0" h="13886" w="40184">
                  <a:moveTo>
                    <a:pt x="0" y="13886"/>
                  </a:moveTo>
                  <a:cubicBezTo>
                    <a:pt x="137" y="12109"/>
                    <a:pt x="205" y="10264"/>
                    <a:pt x="137" y="8487"/>
                  </a:cubicBezTo>
                  <a:cubicBezTo>
                    <a:pt x="10251" y="2268"/>
                    <a:pt x="21459" y="1038"/>
                    <a:pt x="33008" y="1517"/>
                  </a:cubicBezTo>
                  <a:cubicBezTo>
                    <a:pt x="35537" y="-602"/>
                    <a:pt x="37929" y="-534"/>
                    <a:pt x="40184" y="1927"/>
                  </a:cubicBezTo>
                  <a:cubicBezTo>
                    <a:pt x="40048" y="3977"/>
                    <a:pt x="39774" y="6027"/>
                    <a:pt x="39433" y="8009"/>
                  </a:cubicBezTo>
                  <a:cubicBezTo>
                    <a:pt x="26243" y="9923"/>
                    <a:pt x="13122" y="11904"/>
                    <a:pt x="0" y="138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7" name="Google Shape;4467;p7"/>
            <p:cNvSpPr/>
            <p:nvPr/>
          </p:nvSpPr>
          <p:spPr>
            <a:xfrm rot="-969350">
              <a:off x="10381251" y="2746679"/>
              <a:ext cx="11909" cy="39895"/>
            </a:xfrm>
            <a:custGeom>
              <a:rect b="b" l="l" r="r" t="t"/>
              <a:pathLst>
                <a:path extrusionOk="0" h="42359" w="12645">
                  <a:moveTo>
                    <a:pt x="6546" y="42223"/>
                  </a:moveTo>
                  <a:cubicBezTo>
                    <a:pt x="4701" y="31220"/>
                    <a:pt x="10100" y="18919"/>
                    <a:pt x="395" y="9351"/>
                  </a:cubicBezTo>
                  <a:cubicBezTo>
                    <a:pt x="-1245" y="1765"/>
                    <a:pt x="2309" y="-764"/>
                    <a:pt x="9417" y="193"/>
                  </a:cubicBezTo>
                  <a:cubicBezTo>
                    <a:pt x="14063" y="13861"/>
                    <a:pt x="13107" y="27598"/>
                    <a:pt x="10237" y="41403"/>
                  </a:cubicBezTo>
                  <a:cubicBezTo>
                    <a:pt x="10237" y="41403"/>
                    <a:pt x="8528" y="42359"/>
                    <a:pt x="8528" y="42359"/>
                  </a:cubicBezTo>
                  <a:lnTo>
                    <a:pt x="6546" y="42223"/>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8" name="Google Shape;4468;p7"/>
            <p:cNvSpPr/>
            <p:nvPr/>
          </p:nvSpPr>
          <p:spPr>
            <a:xfrm rot="-969350">
              <a:off x="11701656" y="2152658"/>
              <a:ext cx="21626" cy="19774"/>
            </a:xfrm>
            <a:custGeom>
              <a:rect b="b" l="l" r="r" t="t"/>
              <a:pathLst>
                <a:path extrusionOk="0" h="20996" w="22962">
                  <a:moveTo>
                    <a:pt x="22962" y="12643"/>
                  </a:moveTo>
                  <a:cubicBezTo>
                    <a:pt x="20502" y="15377"/>
                    <a:pt x="17974" y="18110"/>
                    <a:pt x="15513" y="20776"/>
                  </a:cubicBezTo>
                  <a:cubicBezTo>
                    <a:pt x="8406" y="22006"/>
                    <a:pt x="5399" y="17974"/>
                    <a:pt x="4032" y="11823"/>
                  </a:cubicBezTo>
                  <a:cubicBezTo>
                    <a:pt x="2665" y="7859"/>
                    <a:pt x="1366" y="3964"/>
                    <a:pt x="0" y="0"/>
                  </a:cubicBezTo>
                  <a:cubicBezTo>
                    <a:pt x="8952" y="1845"/>
                    <a:pt x="17154" y="5126"/>
                    <a:pt x="22962" y="1264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69" name="Google Shape;4469;p7"/>
            <p:cNvSpPr/>
            <p:nvPr/>
          </p:nvSpPr>
          <p:spPr>
            <a:xfrm rot="-969350">
              <a:off x="10213590" y="2584899"/>
              <a:ext cx="11714" cy="6438"/>
            </a:xfrm>
            <a:custGeom>
              <a:rect b="b" l="l" r="r" t="t"/>
              <a:pathLst>
                <a:path extrusionOk="0" h="6835" w="12438">
                  <a:moveTo>
                    <a:pt x="12438" y="6836"/>
                  </a:moveTo>
                  <a:cubicBezTo>
                    <a:pt x="7108" y="6699"/>
                    <a:pt x="2597" y="5127"/>
                    <a:pt x="0" y="1"/>
                  </a:cubicBezTo>
                  <a:cubicBezTo>
                    <a:pt x="5468" y="-67"/>
                    <a:pt x="9568" y="2257"/>
                    <a:pt x="12438" y="68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0" name="Google Shape;4470;p7"/>
            <p:cNvSpPr/>
            <p:nvPr/>
          </p:nvSpPr>
          <p:spPr>
            <a:xfrm rot="-969350">
              <a:off x="9952992" y="2596025"/>
              <a:ext cx="12357" cy="5885"/>
            </a:xfrm>
            <a:custGeom>
              <a:rect b="b" l="l" r="r" t="t"/>
              <a:pathLst>
                <a:path extrusionOk="0" h="6249" w="13121">
                  <a:moveTo>
                    <a:pt x="0" y="0"/>
                  </a:moveTo>
                  <a:cubicBezTo>
                    <a:pt x="5399" y="0"/>
                    <a:pt x="10114" y="1298"/>
                    <a:pt x="13122" y="6219"/>
                  </a:cubicBezTo>
                  <a:cubicBezTo>
                    <a:pt x="7654" y="6492"/>
                    <a:pt x="3007" y="4989"/>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1" name="Google Shape;4471;p7"/>
            <p:cNvSpPr/>
            <p:nvPr/>
          </p:nvSpPr>
          <p:spPr>
            <a:xfrm rot="-969350">
              <a:off x="10342307" y="2849688"/>
              <a:ext cx="11007" cy="7530"/>
            </a:xfrm>
            <a:custGeom>
              <a:rect b="b" l="l" r="r" t="t"/>
              <a:pathLst>
                <a:path extrusionOk="0" h="7995" w="11686">
                  <a:moveTo>
                    <a:pt x="0" y="7996"/>
                  </a:moveTo>
                  <a:cubicBezTo>
                    <a:pt x="1845" y="2255"/>
                    <a:pt x="6219" y="410"/>
                    <a:pt x="11687" y="0"/>
                  </a:cubicBezTo>
                  <a:cubicBezTo>
                    <a:pt x="9295" y="4852"/>
                    <a:pt x="5468" y="7586"/>
                    <a:pt x="0" y="799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2" name="Google Shape;4472;p7"/>
            <p:cNvSpPr/>
            <p:nvPr/>
          </p:nvSpPr>
          <p:spPr>
            <a:xfrm rot="-969350">
              <a:off x="10277404" y="2604901"/>
              <a:ext cx="8238" cy="5921"/>
            </a:xfrm>
            <a:custGeom>
              <a:rect b="b" l="l" r="r" t="t"/>
              <a:pathLst>
                <a:path extrusionOk="0" h="6287" w="8747">
                  <a:moveTo>
                    <a:pt x="8748" y="6287"/>
                  </a:moveTo>
                  <a:cubicBezTo>
                    <a:pt x="4511" y="6014"/>
                    <a:pt x="1640" y="3895"/>
                    <a:pt x="0" y="0"/>
                  </a:cubicBezTo>
                  <a:cubicBezTo>
                    <a:pt x="4169" y="342"/>
                    <a:pt x="7108" y="2460"/>
                    <a:pt x="8748"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3" name="Google Shape;4473;p7"/>
            <p:cNvSpPr/>
            <p:nvPr/>
          </p:nvSpPr>
          <p:spPr>
            <a:xfrm rot="-969350">
              <a:off x="10291379" y="2610055"/>
              <a:ext cx="5535" cy="4576"/>
            </a:xfrm>
            <a:custGeom>
              <a:rect b="b" l="l" r="r" t="t"/>
              <a:pathLst>
                <a:path extrusionOk="0" h="4859" w="5877">
                  <a:moveTo>
                    <a:pt x="5877" y="4859"/>
                  </a:moveTo>
                  <a:cubicBezTo>
                    <a:pt x="3895" y="3219"/>
                    <a:pt x="1981" y="1579"/>
                    <a:pt x="0" y="7"/>
                  </a:cubicBezTo>
                  <a:cubicBezTo>
                    <a:pt x="3417" y="-130"/>
                    <a:pt x="5194" y="1716"/>
                    <a:pt x="5877" y="48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4" name="Google Shape;4474;p7"/>
            <p:cNvSpPr/>
            <p:nvPr/>
          </p:nvSpPr>
          <p:spPr>
            <a:xfrm rot="-969350">
              <a:off x="10314019" y="2620154"/>
              <a:ext cx="7401" cy="6243"/>
            </a:xfrm>
            <a:custGeom>
              <a:rect b="b" l="l" r="r" t="t"/>
              <a:pathLst>
                <a:path extrusionOk="0" h="6629" w="7858">
                  <a:moveTo>
                    <a:pt x="7859" y="6629"/>
                  </a:moveTo>
                  <a:cubicBezTo>
                    <a:pt x="3963" y="5946"/>
                    <a:pt x="1366" y="3690"/>
                    <a:pt x="0" y="0"/>
                  </a:cubicBezTo>
                  <a:cubicBezTo>
                    <a:pt x="4032" y="478"/>
                    <a:pt x="6629" y="2802"/>
                    <a:pt x="7859" y="66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5" name="Google Shape;4475;p7"/>
            <p:cNvSpPr/>
            <p:nvPr/>
          </p:nvSpPr>
          <p:spPr>
            <a:xfrm rot="-969350">
              <a:off x="10351684" y="2841651"/>
              <a:ext cx="6694" cy="5213"/>
            </a:xfrm>
            <a:custGeom>
              <a:rect b="b" l="l" r="r" t="t"/>
              <a:pathLst>
                <a:path extrusionOk="0" h="5535" w="7107">
                  <a:moveTo>
                    <a:pt x="0" y="5536"/>
                  </a:moveTo>
                  <a:cubicBezTo>
                    <a:pt x="2392" y="3690"/>
                    <a:pt x="4715" y="1845"/>
                    <a:pt x="7108" y="0"/>
                  </a:cubicBezTo>
                  <a:cubicBezTo>
                    <a:pt x="6014" y="3485"/>
                    <a:pt x="3827" y="5536"/>
                    <a:pt x="0" y="55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6" name="Google Shape;4476;p7"/>
            <p:cNvSpPr/>
            <p:nvPr/>
          </p:nvSpPr>
          <p:spPr>
            <a:xfrm rot="-969350">
              <a:off x="10323359" y="2876056"/>
              <a:ext cx="8110" cy="5277"/>
            </a:xfrm>
            <a:custGeom>
              <a:rect b="b" l="l" r="r" t="t"/>
              <a:pathLst>
                <a:path extrusionOk="0" h="5603" w="8611">
                  <a:moveTo>
                    <a:pt x="0" y="5604"/>
                  </a:moveTo>
                  <a:cubicBezTo>
                    <a:pt x="1845" y="2187"/>
                    <a:pt x="4715" y="273"/>
                    <a:pt x="8611" y="0"/>
                  </a:cubicBezTo>
                  <a:cubicBezTo>
                    <a:pt x="6834" y="3554"/>
                    <a:pt x="4032" y="5467"/>
                    <a:pt x="0" y="560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7" name="Google Shape;4477;p7"/>
            <p:cNvSpPr/>
            <p:nvPr/>
          </p:nvSpPr>
          <p:spPr>
            <a:xfrm rot="-969350">
              <a:off x="10787031" y="2366624"/>
              <a:ext cx="18536" cy="5941"/>
            </a:xfrm>
            <a:custGeom>
              <a:rect b="b" l="l" r="r" t="t"/>
              <a:pathLst>
                <a:path extrusionOk="0" h="6308" w="19682">
                  <a:moveTo>
                    <a:pt x="0" y="6247"/>
                  </a:moveTo>
                  <a:cubicBezTo>
                    <a:pt x="5536" y="917"/>
                    <a:pt x="12233" y="-655"/>
                    <a:pt x="19682" y="233"/>
                  </a:cubicBezTo>
                  <a:cubicBezTo>
                    <a:pt x="14693" y="7341"/>
                    <a:pt x="7176" y="6247"/>
                    <a:pt x="0" y="62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8" name="Google Shape;4478;p7"/>
            <p:cNvSpPr/>
            <p:nvPr/>
          </p:nvSpPr>
          <p:spPr>
            <a:xfrm rot="-969350">
              <a:off x="10770494" y="2377368"/>
              <a:ext cx="18987" cy="6229"/>
            </a:xfrm>
            <a:custGeom>
              <a:rect b="b" l="l" r="r" t="t"/>
              <a:pathLst>
                <a:path extrusionOk="0" h="6614" w="20160">
                  <a:moveTo>
                    <a:pt x="0" y="6402"/>
                  </a:moveTo>
                  <a:cubicBezTo>
                    <a:pt x="5535" y="456"/>
                    <a:pt x="12643" y="-364"/>
                    <a:pt x="20160" y="115"/>
                  </a:cubicBezTo>
                  <a:cubicBezTo>
                    <a:pt x="15171" y="7769"/>
                    <a:pt x="7449" y="6675"/>
                    <a:pt x="0" y="640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79" name="Google Shape;4479;p7"/>
            <p:cNvSpPr/>
            <p:nvPr/>
          </p:nvSpPr>
          <p:spPr>
            <a:xfrm rot="-969350">
              <a:off x="10754040" y="2388216"/>
              <a:ext cx="19180" cy="6467"/>
            </a:xfrm>
            <a:custGeom>
              <a:rect b="b" l="l" r="r" t="t"/>
              <a:pathLst>
                <a:path extrusionOk="0" h="6866" w="20365">
                  <a:moveTo>
                    <a:pt x="0" y="6462"/>
                  </a:moveTo>
                  <a:cubicBezTo>
                    <a:pt x="5468" y="243"/>
                    <a:pt x="12848" y="-167"/>
                    <a:pt x="20365" y="38"/>
                  </a:cubicBezTo>
                  <a:cubicBezTo>
                    <a:pt x="15513" y="8239"/>
                    <a:pt x="7654" y="7009"/>
                    <a:pt x="0" y="64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0" name="Google Shape;4480;p7"/>
            <p:cNvSpPr/>
            <p:nvPr/>
          </p:nvSpPr>
          <p:spPr>
            <a:xfrm rot="-969350">
              <a:off x="10625061" y="2550645"/>
              <a:ext cx="1220542" cy="54793"/>
            </a:xfrm>
            <a:custGeom>
              <a:rect b="b" l="l" r="r" t="t"/>
              <a:pathLst>
                <a:path extrusionOk="0" h="58178" w="1295941">
                  <a:moveTo>
                    <a:pt x="63" y="49158"/>
                  </a:moveTo>
                  <a:cubicBezTo>
                    <a:pt x="611" y="41367"/>
                    <a:pt x="1225" y="33508"/>
                    <a:pt x="1772" y="25717"/>
                  </a:cubicBezTo>
                  <a:cubicBezTo>
                    <a:pt x="-757" y="19225"/>
                    <a:pt x="-1235" y="13006"/>
                    <a:pt x="4779" y="7948"/>
                  </a:cubicBezTo>
                  <a:cubicBezTo>
                    <a:pt x="16397" y="294"/>
                    <a:pt x="29655" y="226"/>
                    <a:pt x="42776" y="226"/>
                  </a:cubicBezTo>
                  <a:cubicBezTo>
                    <a:pt x="354343" y="-184"/>
                    <a:pt x="665840" y="89"/>
                    <a:pt x="977405" y="89"/>
                  </a:cubicBezTo>
                  <a:cubicBezTo>
                    <a:pt x="981779" y="89"/>
                    <a:pt x="986085" y="841"/>
                    <a:pt x="990390" y="1046"/>
                  </a:cubicBezTo>
                  <a:cubicBezTo>
                    <a:pt x="994696" y="1251"/>
                    <a:pt x="989639" y="-594"/>
                    <a:pt x="993534" y="909"/>
                  </a:cubicBezTo>
                  <a:cubicBezTo>
                    <a:pt x="1047318" y="21958"/>
                    <a:pt x="1100898" y="19225"/>
                    <a:pt x="1154477" y="89"/>
                  </a:cubicBezTo>
                  <a:cubicBezTo>
                    <a:pt x="1201495" y="4873"/>
                    <a:pt x="1249060" y="-4900"/>
                    <a:pt x="1295942" y="5078"/>
                  </a:cubicBezTo>
                  <a:cubicBezTo>
                    <a:pt x="1290679" y="24829"/>
                    <a:pt x="1280087" y="41641"/>
                    <a:pt x="1267444" y="57291"/>
                  </a:cubicBezTo>
                  <a:cubicBezTo>
                    <a:pt x="868265" y="57359"/>
                    <a:pt x="469086" y="57359"/>
                    <a:pt x="69907" y="57496"/>
                  </a:cubicBezTo>
                  <a:cubicBezTo>
                    <a:pt x="55761" y="57496"/>
                    <a:pt x="41547" y="57974"/>
                    <a:pt x="27400" y="58179"/>
                  </a:cubicBezTo>
                  <a:cubicBezTo>
                    <a:pt x="17217" y="58111"/>
                    <a:pt x="9016" y="52575"/>
                    <a:pt x="63" y="491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1" name="Google Shape;4481;p7"/>
            <p:cNvSpPr/>
            <p:nvPr/>
          </p:nvSpPr>
          <p:spPr>
            <a:xfrm rot="-969350">
              <a:off x="10556633" y="2325245"/>
              <a:ext cx="1206082" cy="61291"/>
            </a:xfrm>
            <a:custGeom>
              <a:rect b="b" l="l" r="r" t="t"/>
              <a:pathLst>
                <a:path extrusionOk="0" h="65078" w="1280588">
                  <a:moveTo>
                    <a:pt x="1253731" y="0"/>
                  </a:moveTo>
                  <a:cubicBezTo>
                    <a:pt x="1257558" y="3007"/>
                    <a:pt x="1261385" y="5946"/>
                    <a:pt x="1265212" y="8953"/>
                  </a:cubicBezTo>
                  <a:cubicBezTo>
                    <a:pt x="1270338" y="18657"/>
                    <a:pt x="1275463" y="28361"/>
                    <a:pt x="1280589" y="38134"/>
                  </a:cubicBezTo>
                  <a:cubicBezTo>
                    <a:pt x="1278538" y="60960"/>
                    <a:pt x="1259608" y="57338"/>
                    <a:pt x="1246282" y="57475"/>
                  </a:cubicBezTo>
                  <a:cubicBezTo>
                    <a:pt x="1202817" y="58090"/>
                    <a:pt x="1159557" y="59867"/>
                    <a:pt x="1116297" y="63899"/>
                  </a:cubicBezTo>
                  <a:cubicBezTo>
                    <a:pt x="1091148" y="65402"/>
                    <a:pt x="1065999" y="65676"/>
                    <a:pt x="1040849" y="63489"/>
                  </a:cubicBezTo>
                  <a:cubicBezTo>
                    <a:pt x="1015017" y="58500"/>
                    <a:pt x="988842" y="58636"/>
                    <a:pt x="962667" y="58636"/>
                  </a:cubicBezTo>
                  <a:cubicBezTo>
                    <a:pt x="665795" y="58636"/>
                    <a:pt x="368991" y="58636"/>
                    <a:pt x="72118" y="58568"/>
                  </a:cubicBezTo>
                  <a:cubicBezTo>
                    <a:pt x="50249" y="58568"/>
                    <a:pt x="28516" y="60550"/>
                    <a:pt x="6716" y="60413"/>
                  </a:cubicBezTo>
                  <a:cubicBezTo>
                    <a:pt x="4530" y="58226"/>
                    <a:pt x="2342" y="56039"/>
                    <a:pt x="156" y="53853"/>
                  </a:cubicBezTo>
                  <a:cubicBezTo>
                    <a:pt x="-664" y="44627"/>
                    <a:pt x="1796" y="36289"/>
                    <a:pt x="6579" y="28567"/>
                  </a:cubicBezTo>
                  <a:cubicBezTo>
                    <a:pt x="30021" y="17837"/>
                    <a:pt x="53598" y="7313"/>
                    <a:pt x="78952" y="1709"/>
                  </a:cubicBezTo>
                  <a:cubicBezTo>
                    <a:pt x="82711" y="3690"/>
                    <a:pt x="86333" y="6902"/>
                    <a:pt x="90297" y="7313"/>
                  </a:cubicBezTo>
                  <a:cubicBezTo>
                    <a:pt x="98908" y="8269"/>
                    <a:pt x="107724" y="7928"/>
                    <a:pt x="116471" y="7928"/>
                  </a:cubicBezTo>
                  <a:cubicBezTo>
                    <a:pt x="482300" y="7928"/>
                    <a:pt x="848060" y="7928"/>
                    <a:pt x="1213888" y="7928"/>
                  </a:cubicBezTo>
                  <a:cubicBezTo>
                    <a:pt x="1222636" y="7928"/>
                    <a:pt x="1231383" y="7859"/>
                    <a:pt x="1240063" y="7586"/>
                  </a:cubicBezTo>
                  <a:cubicBezTo>
                    <a:pt x="1245735" y="7449"/>
                    <a:pt x="1250314" y="4647"/>
                    <a:pt x="125373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2" name="Google Shape;4482;p7"/>
            <p:cNvSpPr/>
            <p:nvPr/>
          </p:nvSpPr>
          <p:spPr>
            <a:xfrm rot="-969350">
              <a:off x="10645765" y="2465490"/>
              <a:ext cx="14868" cy="5771"/>
            </a:xfrm>
            <a:custGeom>
              <a:rect b="b" l="l" r="r" t="t"/>
              <a:pathLst>
                <a:path extrusionOk="0" h="6128" w="15787">
                  <a:moveTo>
                    <a:pt x="15787" y="42"/>
                  </a:moveTo>
                  <a:cubicBezTo>
                    <a:pt x="12028" y="6124"/>
                    <a:pt x="6219" y="6534"/>
                    <a:pt x="0" y="5919"/>
                  </a:cubicBezTo>
                  <a:cubicBezTo>
                    <a:pt x="4032" y="725"/>
                    <a:pt x="9705" y="-231"/>
                    <a:pt x="15787" y="4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3" name="Google Shape;4483;p7"/>
            <p:cNvSpPr/>
            <p:nvPr/>
          </p:nvSpPr>
          <p:spPr>
            <a:xfrm rot="-969350">
              <a:off x="10002070" y="2676207"/>
              <a:ext cx="384339" cy="189394"/>
            </a:xfrm>
            <a:custGeom>
              <a:rect b="b" l="l" r="r" t="t"/>
              <a:pathLst>
                <a:path extrusionOk="0" h="201094" w="408081">
                  <a:moveTo>
                    <a:pt x="405261" y="132207"/>
                  </a:moveTo>
                  <a:cubicBezTo>
                    <a:pt x="402254" y="135283"/>
                    <a:pt x="399247" y="138358"/>
                    <a:pt x="396240" y="141365"/>
                  </a:cubicBezTo>
                  <a:cubicBezTo>
                    <a:pt x="376353" y="154418"/>
                    <a:pt x="356397" y="167471"/>
                    <a:pt x="336510" y="180524"/>
                  </a:cubicBezTo>
                  <a:cubicBezTo>
                    <a:pt x="332820" y="184488"/>
                    <a:pt x="326875" y="183463"/>
                    <a:pt x="322774" y="186607"/>
                  </a:cubicBezTo>
                  <a:lnTo>
                    <a:pt x="322842" y="186470"/>
                  </a:lnTo>
                  <a:cubicBezTo>
                    <a:pt x="315667" y="186333"/>
                    <a:pt x="308833" y="187358"/>
                    <a:pt x="303433" y="192689"/>
                  </a:cubicBezTo>
                  <a:cubicBezTo>
                    <a:pt x="292089" y="192757"/>
                    <a:pt x="281154" y="194739"/>
                    <a:pt x="270971" y="200070"/>
                  </a:cubicBezTo>
                  <a:cubicBezTo>
                    <a:pt x="266598" y="200412"/>
                    <a:pt x="262292" y="200753"/>
                    <a:pt x="257918" y="201095"/>
                  </a:cubicBezTo>
                  <a:cubicBezTo>
                    <a:pt x="254912" y="200685"/>
                    <a:pt x="251836" y="200412"/>
                    <a:pt x="248898" y="199796"/>
                  </a:cubicBezTo>
                  <a:cubicBezTo>
                    <a:pt x="247189" y="199455"/>
                    <a:pt x="244250" y="198498"/>
                    <a:pt x="244182" y="197746"/>
                  </a:cubicBezTo>
                  <a:cubicBezTo>
                    <a:pt x="244113" y="193714"/>
                    <a:pt x="247941" y="194056"/>
                    <a:pt x="250469" y="193031"/>
                  </a:cubicBezTo>
                  <a:cubicBezTo>
                    <a:pt x="253749" y="189955"/>
                    <a:pt x="255526" y="184625"/>
                    <a:pt x="261472" y="185650"/>
                  </a:cubicBezTo>
                  <a:cubicBezTo>
                    <a:pt x="255663" y="183600"/>
                    <a:pt x="249991" y="184625"/>
                    <a:pt x="244387" y="186607"/>
                  </a:cubicBezTo>
                  <a:cubicBezTo>
                    <a:pt x="228942" y="187427"/>
                    <a:pt x="213565" y="188725"/>
                    <a:pt x="198667" y="193167"/>
                  </a:cubicBezTo>
                  <a:cubicBezTo>
                    <a:pt x="189988" y="193031"/>
                    <a:pt x="181308" y="192894"/>
                    <a:pt x="172629" y="192757"/>
                  </a:cubicBezTo>
                  <a:cubicBezTo>
                    <a:pt x="162857" y="185718"/>
                    <a:pt x="150829" y="189272"/>
                    <a:pt x="140235" y="186060"/>
                  </a:cubicBezTo>
                  <a:cubicBezTo>
                    <a:pt x="137638" y="185035"/>
                    <a:pt x="136750" y="184010"/>
                    <a:pt x="137638" y="183053"/>
                  </a:cubicBezTo>
                  <a:cubicBezTo>
                    <a:pt x="138527" y="182096"/>
                    <a:pt x="139347" y="181618"/>
                    <a:pt x="140304" y="181618"/>
                  </a:cubicBezTo>
                  <a:cubicBezTo>
                    <a:pt x="154724" y="178337"/>
                    <a:pt x="169212" y="175125"/>
                    <a:pt x="183632" y="171708"/>
                  </a:cubicBezTo>
                  <a:cubicBezTo>
                    <a:pt x="184383" y="171503"/>
                    <a:pt x="184794" y="170000"/>
                    <a:pt x="186912" y="166720"/>
                  </a:cubicBezTo>
                  <a:cubicBezTo>
                    <a:pt x="166274" y="166720"/>
                    <a:pt x="147138" y="166720"/>
                    <a:pt x="128002" y="166720"/>
                  </a:cubicBezTo>
                  <a:cubicBezTo>
                    <a:pt x="117205" y="161731"/>
                    <a:pt x="106133" y="164601"/>
                    <a:pt x="95131" y="165421"/>
                  </a:cubicBezTo>
                  <a:cubicBezTo>
                    <a:pt x="87066" y="164464"/>
                    <a:pt x="79686" y="161936"/>
                    <a:pt x="73808" y="156058"/>
                  </a:cubicBezTo>
                  <a:cubicBezTo>
                    <a:pt x="70597" y="144987"/>
                    <a:pt x="78387" y="143552"/>
                    <a:pt x="86178" y="142254"/>
                  </a:cubicBezTo>
                  <a:cubicBezTo>
                    <a:pt x="88502" y="141843"/>
                    <a:pt x="90688" y="143279"/>
                    <a:pt x="93080" y="142800"/>
                  </a:cubicBezTo>
                  <a:cubicBezTo>
                    <a:pt x="89937" y="141980"/>
                    <a:pt x="86793" y="141433"/>
                    <a:pt x="83512" y="141160"/>
                  </a:cubicBezTo>
                  <a:cubicBezTo>
                    <a:pt x="80642" y="141023"/>
                    <a:pt x="77840" y="140613"/>
                    <a:pt x="75106" y="140135"/>
                  </a:cubicBezTo>
                  <a:cubicBezTo>
                    <a:pt x="68546" y="138153"/>
                    <a:pt x="62190" y="135624"/>
                    <a:pt x="55698" y="133438"/>
                  </a:cubicBezTo>
                  <a:cubicBezTo>
                    <a:pt x="49547" y="131182"/>
                    <a:pt x="43260" y="129064"/>
                    <a:pt x="37109" y="126740"/>
                  </a:cubicBezTo>
                  <a:cubicBezTo>
                    <a:pt x="33419" y="125305"/>
                    <a:pt x="29933" y="123391"/>
                    <a:pt x="26790" y="120931"/>
                  </a:cubicBezTo>
                  <a:cubicBezTo>
                    <a:pt x="24739" y="119223"/>
                    <a:pt x="23236" y="117036"/>
                    <a:pt x="22348" y="114507"/>
                  </a:cubicBezTo>
                  <a:cubicBezTo>
                    <a:pt x="14830" y="109177"/>
                    <a:pt x="7245" y="103846"/>
                    <a:pt x="0" y="98652"/>
                  </a:cubicBezTo>
                  <a:cubicBezTo>
                    <a:pt x="1982" y="89016"/>
                    <a:pt x="12370" y="89563"/>
                    <a:pt x="15856" y="82865"/>
                  </a:cubicBezTo>
                  <a:cubicBezTo>
                    <a:pt x="16812" y="80200"/>
                    <a:pt x="18384" y="77945"/>
                    <a:pt x="20502" y="76100"/>
                  </a:cubicBezTo>
                  <a:cubicBezTo>
                    <a:pt x="23782" y="73434"/>
                    <a:pt x="27473" y="71384"/>
                    <a:pt x="31369" y="69744"/>
                  </a:cubicBezTo>
                  <a:cubicBezTo>
                    <a:pt x="37998" y="67079"/>
                    <a:pt x="44627" y="64413"/>
                    <a:pt x="51050" y="61270"/>
                  </a:cubicBezTo>
                  <a:cubicBezTo>
                    <a:pt x="64309" y="53274"/>
                    <a:pt x="80369" y="58126"/>
                    <a:pt x="95131" y="51634"/>
                  </a:cubicBezTo>
                  <a:cubicBezTo>
                    <a:pt x="84538" y="53752"/>
                    <a:pt x="72031" y="60108"/>
                    <a:pt x="68614" y="46371"/>
                  </a:cubicBezTo>
                  <a:cubicBezTo>
                    <a:pt x="66154" y="36257"/>
                    <a:pt x="78660" y="34343"/>
                    <a:pt x="86725" y="31610"/>
                  </a:cubicBezTo>
                  <a:cubicBezTo>
                    <a:pt x="95951" y="31268"/>
                    <a:pt x="105450" y="35915"/>
                    <a:pt x="114471" y="30243"/>
                  </a:cubicBezTo>
                  <a:cubicBezTo>
                    <a:pt x="137912" y="29696"/>
                    <a:pt x="161353" y="29218"/>
                    <a:pt x="184794" y="28671"/>
                  </a:cubicBezTo>
                  <a:cubicBezTo>
                    <a:pt x="192038" y="25596"/>
                    <a:pt x="199350" y="25322"/>
                    <a:pt x="206458" y="27988"/>
                  </a:cubicBezTo>
                  <a:cubicBezTo>
                    <a:pt x="200376" y="23409"/>
                    <a:pt x="191491" y="29355"/>
                    <a:pt x="185340" y="23409"/>
                  </a:cubicBezTo>
                  <a:cubicBezTo>
                    <a:pt x="173312" y="20812"/>
                    <a:pt x="161284" y="18488"/>
                    <a:pt x="149325" y="15550"/>
                  </a:cubicBezTo>
                  <a:cubicBezTo>
                    <a:pt x="140782" y="13499"/>
                    <a:pt x="145156" y="8442"/>
                    <a:pt x="147275" y="4137"/>
                  </a:cubicBezTo>
                  <a:cubicBezTo>
                    <a:pt x="164497" y="3658"/>
                    <a:pt x="181650" y="3180"/>
                    <a:pt x="198804" y="2633"/>
                  </a:cubicBezTo>
                  <a:cubicBezTo>
                    <a:pt x="205022" y="3180"/>
                    <a:pt x="211173" y="3658"/>
                    <a:pt x="217393" y="4205"/>
                  </a:cubicBezTo>
                  <a:cubicBezTo>
                    <a:pt x="229284" y="11312"/>
                    <a:pt x="241107" y="1677"/>
                    <a:pt x="252998" y="3863"/>
                  </a:cubicBezTo>
                  <a:cubicBezTo>
                    <a:pt x="258738" y="-374"/>
                    <a:pt x="265983" y="20812"/>
                    <a:pt x="270971" y="2702"/>
                  </a:cubicBezTo>
                  <a:cubicBezTo>
                    <a:pt x="277874" y="-1057"/>
                    <a:pt x="284640" y="-784"/>
                    <a:pt x="291405" y="2838"/>
                  </a:cubicBezTo>
                  <a:cubicBezTo>
                    <a:pt x="295506" y="2770"/>
                    <a:pt x="299607" y="2633"/>
                    <a:pt x="303707" y="2565"/>
                  </a:cubicBezTo>
                  <a:cubicBezTo>
                    <a:pt x="311430" y="7212"/>
                    <a:pt x="319493" y="10971"/>
                    <a:pt x="328788" y="10971"/>
                  </a:cubicBezTo>
                  <a:cubicBezTo>
                    <a:pt x="328788" y="10971"/>
                    <a:pt x="328856" y="10902"/>
                    <a:pt x="328856" y="10902"/>
                  </a:cubicBezTo>
                  <a:cubicBezTo>
                    <a:pt x="333230" y="13499"/>
                    <a:pt x="339381" y="12338"/>
                    <a:pt x="342593" y="17395"/>
                  </a:cubicBezTo>
                  <a:cubicBezTo>
                    <a:pt x="345600" y="22042"/>
                    <a:pt x="350110" y="23682"/>
                    <a:pt x="355372" y="23819"/>
                  </a:cubicBezTo>
                  <a:cubicBezTo>
                    <a:pt x="355372" y="23819"/>
                    <a:pt x="355304" y="23751"/>
                    <a:pt x="355304" y="23751"/>
                  </a:cubicBezTo>
                  <a:cubicBezTo>
                    <a:pt x="359405" y="26963"/>
                    <a:pt x="366580" y="25254"/>
                    <a:pt x="368289" y="32088"/>
                  </a:cubicBezTo>
                  <a:cubicBezTo>
                    <a:pt x="380795" y="42339"/>
                    <a:pt x="393302" y="52590"/>
                    <a:pt x="405876" y="62842"/>
                  </a:cubicBezTo>
                  <a:cubicBezTo>
                    <a:pt x="408473" y="86077"/>
                    <a:pt x="409362" y="109177"/>
                    <a:pt x="405261" y="1322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4" name="Google Shape;4484;p7"/>
            <p:cNvSpPr/>
            <p:nvPr/>
          </p:nvSpPr>
          <p:spPr>
            <a:xfrm rot="-969350">
              <a:off x="10471608" y="2569994"/>
              <a:ext cx="136020" cy="34693"/>
            </a:xfrm>
            <a:custGeom>
              <a:rect b="b" l="l" r="r" t="t"/>
              <a:pathLst>
                <a:path extrusionOk="0" h="36836" w="144422">
                  <a:moveTo>
                    <a:pt x="1393" y="0"/>
                  </a:moveTo>
                  <a:cubicBezTo>
                    <a:pt x="12123" y="6082"/>
                    <a:pt x="23741" y="6766"/>
                    <a:pt x="35769" y="6697"/>
                  </a:cubicBezTo>
                  <a:cubicBezTo>
                    <a:pt x="68094" y="6424"/>
                    <a:pt x="100420" y="6561"/>
                    <a:pt x="132745" y="6561"/>
                  </a:cubicBezTo>
                  <a:cubicBezTo>
                    <a:pt x="138280" y="7791"/>
                    <a:pt x="141902" y="11140"/>
                    <a:pt x="143816" y="16402"/>
                  </a:cubicBezTo>
                  <a:cubicBezTo>
                    <a:pt x="145251" y="23919"/>
                    <a:pt x="144499" y="30685"/>
                    <a:pt x="137597" y="35469"/>
                  </a:cubicBezTo>
                  <a:cubicBezTo>
                    <a:pt x="134043" y="36767"/>
                    <a:pt x="130353" y="37109"/>
                    <a:pt x="126662" y="36631"/>
                  </a:cubicBezTo>
                  <a:cubicBezTo>
                    <a:pt x="97207" y="34580"/>
                    <a:pt x="67752" y="36152"/>
                    <a:pt x="38229" y="35537"/>
                  </a:cubicBezTo>
                  <a:cubicBezTo>
                    <a:pt x="23809" y="35264"/>
                    <a:pt x="9389" y="35127"/>
                    <a:pt x="1530" y="19750"/>
                  </a:cubicBezTo>
                  <a:cubicBezTo>
                    <a:pt x="-452" y="13121"/>
                    <a:pt x="-520" y="6561"/>
                    <a:pt x="1393"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5" name="Google Shape;4485;p7"/>
            <p:cNvSpPr/>
            <p:nvPr/>
          </p:nvSpPr>
          <p:spPr>
            <a:xfrm rot="-969350">
              <a:off x="10510443" y="2697129"/>
              <a:ext cx="128050" cy="39310"/>
            </a:xfrm>
            <a:custGeom>
              <a:rect b="b" l="l" r="r" t="t"/>
              <a:pathLst>
                <a:path extrusionOk="0" h="41738" w="135961">
                  <a:moveTo>
                    <a:pt x="137" y="30653"/>
                  </a:moveTo>
                  <a:cubicBezTo>
                    <a:pt x="68" y="24092"/>
                    <a:pt x="0" y="17600"/>
                    <a:pt x="0" y="11039"/>
                  </a:cubicBezTo>
                  <a:cubicBezTo>
                    <a:pt x="43397" y="-5363"/>
                    <a:pt x="87135" y="-1126"/>
                    <a:pt x="131078" y="8510"/>
                  </a:cubicBezTo>
                  <a:cubicBezTo>
                    <a:pt x="137433" y="16301"/>
                    <a:pt x="137433" y="24297"/>
                    <a:pt x="131967" y="32566"/>
                  </a:cubicBezTo>
                  <a:cubicBezTo>
                    <a:pt x="87819" y="43501"/>
                    <a:pt x="43875" y="46713"/>
                    <a:pt x="137" y="306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6" name="Google Shape;4486;p7"/>
            <p:cNvSpPr/>
            <p:nvPr/>
          </p:nvSpPr>
          <p:spPr>
            <a:xfrm rot="-969350">
              <a:off x="10501480" y="2667023"/>
              <a:ext cx="127859" cy="36739"/>
            </a:xfrm>
            <a:custGeom>
              <a:rect b="b" l="l" r="r" t="t"/>
              <a:pathLst>
                <a:path extrusionOk="0" h="39009" w="135758">
                  <a:moveTo>
                    <a:pt x="68" y="31174"/>
                  </a:moveTo>
                  <a:cubicBezTo>
                    <a:pt x="68" y="24613"/>
                    <a:pt x="0" y="18053"/>
                    <a:pt x="0" y="11492"/>
                  </a:cubicBezTo>
                  <a:cubicBezTo>
                    <a:pt x="43328" y="-5525"/>
                    <a:pt x="86998" y="-1288"/>
                    <a:pt x="130873" y="9032"/>
                  </a:cubicBezTo>
                  <a:cubicBezTo>
                    <a:pt x="137160" y="16754"/>
                    <a:pt x="137296" y="24750"/>
                    <a:pt x="131761" y="32951"/>
                  </a:cubicBezTo>
                  <a:cubicBezTo>
                    <a:pt x="87749" y="40127"/>
                    <a:pt x="43807" y="42519"/>
                    <a:pt x="68" y="3117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7" name="Google Shape;4487;p7"/>
            <p:cNvSpPr/>
            <p:nvPr/>
          </p:nvSpPr>
          <p:spPr>
            <a:xfrm rot="-969350">
              <a:off x="10495407" y="2650282"/>
              <a:ext cx="127949" cy="28745"/>
            </a:xfrm>
            <a:custGeom>
              <a:rect b="b" l="l" r="r" t="t"/>
              <a:pathLst>
                <a:path extrusionOk="0" h="30520" w="135853">
                  <a:moveTo>
                    <a:pt x="130804" y="30520"/>
                  </a:moveTo>
                  <a:cubicBezTo>
                    <a:pt x="87203" y="30384"/>
                    <a:pt x="43670" y="30315"/>
                    <a:pt x="68" y="30179"/>
                  </a:cubicBezTo>
                  <a:cubicBezTo>
                    <a:pt x="68" y="23618"/>
                    <a:pt x="0" y="17057"/>
                    <a:pt x="0" y="10496"/>
                  </a:cubicBezTo>
                  <a:cubicBezTo>
                    <a:pt x="39775" y="-7614"/>
                    <a:pt x="81326" y="3252"/>
                    <a:pt x="122193" y="3047"/>
                  </a:cubicBezTo>
                  <a:cubicBezTo>
                    <a:pt x="126089" y="4209"/>
                    <a:pt x="129506" y="6123"/>
                    <a:pt x="132513" y="8856"/>
                  </a:cubicBezTo>
                  <a:cubicBezTo>
                    <a:pt x="137092" y="16510"/>
                    <a:pt x="137365" y="23755"/>
                    <a:pt x="130804" y="305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8" name="Google Shape;4488;p7"/>
            <p:cNvSpPr/>
            <p:nvPr/>
          </p:nvSpPr>
          <p:spPr>
            <a:xfrm rot="-969350">
              <a:off x="10487605" y="2620021"/>
              <a:ext cx="128033" cy="35859"/>
            </a:xfrm>
            <a:custGeom>
              <a:rect b="b" l="l" r="r" t="t"/>
              <a:pathLst>
                <a:path extrusionOk="0" h="38074" w="135942">
                  <a:moveTo>
                    <a:pt x="0" y="24187"/>
                  </a:moveTo>
                  <a:cubicBezTo>
                    <a:pt x="0" y="19813"/>
                    <a:pt x="68" y="15439"/>
                    <a:pt x="68" y="11065"/>
                  </a:cubicBezTo>
                  <a:cubicBezTo>
                    <a:pt x="43260" y="-5473"/>
                    <a:pt x="86930" y="-962"/>
                    <a:pt x="130668" y="8332"/>
                  </a:cubicBezTo>
                  <a:cubicBezTo>
                    <a:pt x="137297" y="15781"/>
                    <a:pt x="137433" y="23709"/>
                    <a:pt x="132445" y="31978"/>
                  </a:cubicBezTo>
                  <a:cubicBezTo>
                    <a:pt x="93422" y="42707"/>
                    <a:pt x="53716" y="36010"/>
                    <a:pt x="14352" y="36010"/>
                  </a:cubicBezTo>
                  <a:cubicBezTo>
                    <a:pt x="7450" y="36010"/>
                    <a:pt x="3554" y="29654"/>
                    <a:pt x="0" y="241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89" name="Google Shape;4489;p7"/>
            <p:cNvSpPr/>
            <p:nvPr/>
          </p:nvSpPr>
          <p:spPr>
            <a:xfrm rot="-969350">
              <a:off x="10485417" y="2598023"/>
              <a:ext cx="138234" cy="63294"/>
            </a:xfrm>
            <a:custGeom>
              <a:rect b="b" l="l" r="r" t="t"/>
              <a:pathLst>
                <a:path extrusionOk="0" h="67204" w="146773">
                  <a:moveTo>
                    <a:pt x="131283" y="52829"/>
                  </a:moveTo>
                  <a:cubicBezTo>
                    <a:pt x="131215" y="46336"/>
                    <a:pt x="131146" y="39844"/>
                    <a:pt x="131146" y="33283"/>
                  </a:cubicBezTo>
                  <a:cubicBezTo>
                    <a:pt x="100461" y="19137"/>
                    <a:pt x="68000" y="29798"/>
                    <a:pt x="36495" y="26722"/>
                  </a:cubicBezTo>
                  <a:cubicBezTo>
                    <a:pt x="23031" y="25424"/>
                    <a:pt x="7928" y="29661"/>
                    <a:pt x="0" y="13533"/>
                  </a:cubicBezTo>
                  <a:cubicBezTo>
                    <a:pt x="0" y="9159"/>
                    <a:pt x="0" y="4785"/>
                    <a:pt x="0" y="411"/>
                  </a:cubicBezTo>
                  <a:cubicBezTo>
                    <a:pt x="42713" y="1778"/>
                    <a:pt x="85563" y="-2869"/>
                    <a:pt x="128139" y="3282"/>
                  </a:cubicBezTo>
                  <a:cubicBezTo>
                    <a:pt x="143243" y="9432"/>
                    <a:pt x="146455" y="22212"/>
                    <a:pt x="146728" y="36700"/>
                  </a:cubicBezTo>
                  <a:cubicBezTo>
                    <a:pt x="146933" y="46268"/>
                    <a:pt x="146660" y="55767"/>
                    <a:pt x="141056" y="64173"/>
                  </a:cubicBezTo>
                  <a:cubicBezTo>
                    <a:pt x="138322" y="67522"/>
                    <a:pt x="135042" y="68069"/>
                    <a:pt x="131283" y="65950"/>
                  </a:cubicBezTo>
                  <a:lnTo>
                    <a:pt x="131283" y="65950"/>
                  </a:lnTo>
                  <a:cubicBezTo>
                    <a:pt x="127387" y="61576"/>
                    <a:pt x="127319" y="57203"/>
                    <a:pt x="131283" y="528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0" name="Google Shape;4490;p7"/>
            <p:cNvSpPr/>
            <p:nvPr/>
          </p:nvSpPr>
          <p:spPr>
            <a:xfrm rot="-969350">
              <a:off x="10481719" y="2613390"/>
              <a:ext cx="124804" cy="18665"/>
            </a:xfrm>
            <a:custGeom>
              <a:rect b="b" l="l" r="r" t="t"/>
              <a:pathLst>
                <a:path extrusionOk="0" h="19818" w="132514">
                  <a:moveTo>
                    <a:pt x="1437" y="0"/>
                  </a:moveTo>
                  <a:cubicBezTo>
                    <a:pt x="12167" y="6356"/>
                    <a:pt x="23921" y="6766"/>
                    <a:pt x="35949" y="6629"/>
                  </a:cubicBezTo>
                  <a:cubicBezTo>
                    <a:pt x="63012" y="6424"/>
                    <a:pt x="90075" y="6697"/>
                    <a:pt x="117138" y="6697"/>
                  </a:cubicBezTo>
                  <a:cubicBezTo>
                    <a:pt x="126090" y="6697"/>
                    <a:pt x="131353" y="10729"/>
                    <a:pt x="132515" y="19819"/>
                  </a:cubicBezTo>
                  <a:cubicBezTo>
                    <a:pt x="88845" y="19819"/>
                    <a:pt x="45175" y="19750"/>
                    <a:pt x="1437" y="19682"/>
                  </a:cubicBezTo>
                  <a:cubicBezTo>
                    <a:pt x="-340" y="13121"/>
                    <a:pt x="-613" y="6561"/>
                    <a:pt x="143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1" name="Google Shape;4491;p7"/>
            <p:cNvSpPr/>
            <p:nvPr/>
          </p:nvSpPr>
          <p:spPr>
            <a:xfrm rot="-969350">
              <a:off x="10490441" y="2643020"/>
              <a:ext cx="124849" cy="18536"/>
            </a:xfrm>
            <a:custGeom>
              <a:rect b="b" l="l" r="r" t="t"/>
              <a:pathLst>
                <a:path extrusionOk="0" h="19682" w="132561">
                  <a:moveTo>
                    <a:pt x="132562" y="6492"/>
                  </a:moveTo>
                  <a:cubicBezTo>
                    <a:pt x="132562" y="10866"/>
                    <a:pt x="132562" y="15240"/>
                    <a:pt x="132562" y="19614"/>
                  </a:cubicBezTo>
                  <a:cubicBezTo>
                    <a:pt x="88824" y="19614"/>
                    <a:pt x="45085" y="19682"/>
                    <a:pt x="1347" y="19682"/>
                  </a:cubicBezTo>
                  <a:cubicBezTo>
                    <a:pt x="-225" y="13121"/>
                    <a:pt x="-634" y="6561"/>
                    <a:pt x="1279" y="0"/>
                  </a:cubicBezTo>
                  <a:cubicBezTo>
                    <a:pt x="11940" y="6219"/>
                    <a:pt x="23626" y="6766"/>
                    <a:pt x="35654" y="6629"/>
                  </a:cubicBezTo>
                  <a:cubicBezTo>
                    <a:pt x="67979" y="6356"/>
                    <a:pt x="100236" y="6492"/>
                    <a:pt x="132562" y="649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2" name="Google Shape;4492;p7"/>
            <p:cNvSpPr/>
            <p:nvPr/>
          </p:nvSpPr>
          <p:spPr>
            <a:xfrm rot="-969350">
              <a:off x="10476123" y="2589195"/>
              <a:ext cx="125383" cy="18617"/>
            </a:xfrm>
            <a:custGeom>
              <a:rect b="b" l="l" r="r" t="t"/>
              <a:pathLst>
                <a:path extrusionOk="0" h="19767" w="133128">
                  <a:moveTo>
                    <a:pt x="131283" y="19682"/>
                  </a:moveTo>
                  <a:cubicBezTo>
                    <a:pt x="98957" y="19682"/>
                    <a:pt x="66701" y="19477"/>
                    <a:pt x="34376" y="19750"/>
                  </a:cubicBezTo>
                  <a:cubicBezTo>
                    <a:pt x="22348" y="19887"/>
                    <a:pt x="10730" y="19340"/>
                    <a:pt x="0" y="13121"/>
                  </a:cubicBezTo>
                  <a:cubicBezTo>
                    <a:pt x="0" y="8748"/>
                    <a:pt x="0" y="4374"/>
                    <a:pt x="0" y="0"/>
                  </a:cubicBezTo>
                  <a:cubicBezTo>
                    <a:pt x="10798" y="6424"/>
                    <a:pt x="22758" y="6766"/>
                    <a:pt x="34854" y="6629"/>
                  </a:cubicBezTo>
                  <a:cubicBezTo>
                    <a:pt x="60003" y="6356"/>
                    <a:pt x="85153" y="6561"/>
                    <a:pt x="110302" y="6561"/>
                  </a:cubicBezTo>
                  <a:cubicBezTo>
                    <a:pt x="117956" y="6561"/>
                    <a:pt x="125747" y="6287"/>
                    <a:pt x="131283" y="13121"/>
                  </a:cubicBezTo>
                  <a:cubicBezTo>
                    <a:pt x="132923" y="14557"/>
                    <a:pt x="133470" y="16060"/>
                    <a:pt x="132923" y="17495"/>
                  </a:cubicBezTo>
                  <a:cubicBezTo>
                    <a:pt x="132376" y="18999"/>
                    <a:pt x="131830" y="19682"/>
                    <a:pt x="131283" y="196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3" name="Google Shape;4493;p7"/>
            <p:cNvSpPr/>
            <p:nvPr/>
          </p:nvSpPr>
          <p:spPr>
            <a:xfrm rot="-969350">
              <a:off x="10517181" y="2730516"/>
              <a:ext cx="126279" cy="19761"/>
            </a:xfrm>
            <a:custGeom>
              <a:rect b="b" l="l" r="r" t="t"/>
              <a:pathLst>
                <a:path extrusionOk="0" h="20981" w="134080">
                  <a:moveTo>
                    <a:pt x="131693" y="20639"/>
                  </a:moveTo>
                  <a:cubicBezTo>
                    <a:pt x="87819" y="20776"/>
                    <a:pt x="43875" y="20844"/>
                    <a:pt x="0" y="20981"/>
                  </a:cubicBezTo>
                  <a:cubicBezTo>
                    <a:pt x="0" y="16539"/>
                    <a:pt x="68" y="12097"/>
                    <a:pt x="68" y="7655"/>
                  </a:cubicBezTo>
                  <a:cubicBezTo>
                    <a:pt x="42713" y="-4852"/>
                    <a:pt x="85768" y="957"/>
                    <a:pt x="128823" y="4306"/>
                  </a:cubicBezTo>
                  <a:cubicBezTo>
                    <a:pt x="134973" y="8816"/>
                    <a:pt x="135452" y="14352"/>
                    <a:pt x="131693" y="206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4" name="Google Shape;4494;p7"/>
            <p:cNvSpPr/>
            <p:nvPr/>
          </p:nvSpPr>
          <p:spPr>
            <a:xfrm rot="-969350">
              <a:off x="10514765" y="2725657"/>
              <a:ext cx="126140" cy="12357"/>
            </a:xfrm>
            <a:custGeom>
              <a:rect b="b" l="l" r="r" t="t"/>
              <a:pathLst>
                <a:path extrusionOk="0" h="13121" w="133932">
                  <a:moveTo>
                    <a:pt x="131556" y="13053"/>
                  </a:moveTo>
                  <a:cubicBezTo>
                    <a:pt x="87682" y="13053"/>
                    <a:pt x="43875" y="13121"/>
                    <a:pt x="0" y="13121"/>
                  </a:cubicBezTo>
                  <a:cubicBezTo>
                    <a:pt x="68" y="8748"/>
                    <a:pt x="68" y="4374"/>
                    <a:pt x="68" y="0"/>
                  </a:cubicBezTo>
                  <a:cubicBezTo>
                    <a:pt x="43807" y="0"/>
                    <a:pt x="87545" y="0"/>
                    <a:pt x="131283" y="0"/>
                  </a:cubicBezTo>
                  <a:cubicBezTo>
                    <a:pt x="134769" y="4306"/>
                    <a:pt x="134769" y="8679"/>
                    <a:pt x="131556" y="130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5" name="Google Shape;4495;p7"/>
            <p:cNvSpPr/>
            <p:nvPr/>
          </p:nvSpPr>
          <p:spPr>
            <a:xfrm rot="-969350">
              <a:off x="10506190" y="2696006"/>
              <a:ext cx="125937" cy="12487"/>
            </a:xfrm>
            <a:custGeom>
              <a:rect b="b" l="l" r="r" t="t"/>
              <a:pathLst>
                <a:path extrusionOk="0" h="13258" w="133717">
                  <a:moveTo>
                    <a:pt x="205" y="0"/>
                  </a:moveTo>
                  <a:cubicBezTo>
                    <a:pt x="43807" y="68"/>
                    <a:pt x="87408" y="68"/>
                    <a:pt x="131010" y="137"/>
                  </a:cubicBezTo>
                  <a:cubicBezTo>
                    <a:pt x="134632" y="4511"/>
                    <a:pt x="134632" y="8953"/>
                    <a:pt x="130941" y="13258"/>
                  </a:cubicBezTo>
                  <a:cubicBezTo>
                    <a:pt x="87271" y="13258"/>
                    <a:pt x="43670" y="13190"/>
                    <a:pt x="0" y="13190"/>
                  </a:cubicBezTo>
                  <a:cubicBezTo>
                    <a:pt x="68" y="8816"/>
                    <a:pt x="137" y="4442"/>
                    <a:pt x="205"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6" name="Google Shape;4496;p7"/>
            <p:cNvSpPr/>
            <p:nvPr/>
          </p:nvSpPr>
          <p:spPr>
            <a:xfrm rot="-969350">
              <a:off x="11594720" y="2210412"/>
              <a:ext cx="180595" cy="62689"/>
            </a:xfrm>
            <a:custGeom>
              <a:rect b="b" l="l" r="r" t="t"/>
              <a:pathLst>
                <a:path extrusionOk="0" h="66562" w="191751">
                  <a:moveTo>
                    <a:pt x="0" y="16402"/>
                  </a:moveTo>
                  <a:cubicBezTo>
                    <a:pt x="12780" y="15240"/>
                    <a:pt x="25491" y="15787"/>
                    <a:pt x="38134" y="11618"/>
                  </a:cubicBezTo>
                  <a:cubicBezTo>
                    <a:pt x="47019" y="8748"/>
                    <a:pt x="57201" y="9363"/>
                    <a:pt x="66769" y="9294"/>
                  </a:cubicBezTo>
                  <a:cubicBezTo>
                    <a:pt x="92534" y="9021"/>
                    <a:pt x="118298" y="9158"/>
                    <a:pt x="144062" y="9158"/>
                  </a:cubicBezTo>
                  <a:cubicBezTo>
                    <a:pt x="152810" y="9158"/>
                    <a:pt x="161421" y="8748"/>
                    <a:pt x="166615" y="0"/>
                  </a:cubicBezTo>
                  <a:cubicBezTo>
                    <a:pt x="176046" y="9773"/>
                    <a:pt x="182333" y="21254"/>
                    <a:pt x="185340" y="34512"/>
                  </a:cubicBezTo>
                  <a:cubicBezTo>
                    <a:pt x="188620" y="38613"/>
                    <a:pt x="187322" y="44832"/>
                    <a:pt x="191628" y="48454"/>
                  </a:cubicBezTo>
                  <a:lnTo>
                    <a:pt x="191628" y="48454"/>
                  </a:lnTo>
                  <a:cubicBezTo>
                    <a:pt x="192858" y="58910"/>
                    <a:pt x="184657" y="62395"/>
                    <a:pt x="177618" y="62669"/>
                  </a:cubicBezTo>
                  <a:cubicBezTo>
                    <a:pt x="129711" y="64240"/>
                    <a:pt x="80300" y="76952"/>
                    <a:pt x="36220" y="45857"/>
                  </a:cubicBezTo>
                  <a:cubicBezTo>
                    <a:pt x="22348" y="38339"/>
                    <a:pt x="4237" y="35811"/>
                    <a:pt x="0" y="164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7" name="Google Shape;4497;p7"/>
            <p:cNvSpPr/>
            <p:nvPr/>
          </p:nvSpPr>
          <p:spPr>
            <a:xfrm rot="-969350">
              <a:off x="11637149" y="2235599"/>
              <a:ext cx="162520" cy="73247"/>
            </a:xfrm>
            <a:custGeom>
              <a:rect b="b" l="l" r="r" t="t"/>
              <a:pathLst>
                <a:path extrusionOk="0" h="77772" w="172560">
                  <a:moveTo>
                    <a:pt x="0" y="0"/>
                  </a:moveTo>
                  <a:cubicBezTo>
                    <a:pt x="5468" y="547"/>
                    <a:pt x="10935" y="1845"/>
                    <a:pt x="14625" y="6014"/>
                  </a:cubicBezTo>
                  <a:cubicBezTo>
                    <a:pt x="24739" y="17700"/>
                    <a:pt x="37519" y="20366"/>
                    <a:pt x="52349" y="20024"/>
                  </a:cubicBezTo>
                  <a:cubicBezTo>
                    <a:pt x="80369" y="19340"/>
                    <a:pt x="108388" y="19819"/>
                    <a:pt x="136409" y="19819"/>
                  </a:cubicBezTo>
                  <a:cubicBezTo>
                    <a:pt x="143995" y="19819"/>
                    <a:pt x="151649" y="19956"/>
                    <a:pt x="157047" y="13190"/>
                  </a:cubicBezTo>
                  <a:cubicBezTo>
                    <a:pt x="165317" y="24876"/>
                    <a:pt x="170169" y="37724"/>
                    <a:pt x="170306" y="52144"/>
                  </a:cubicBezTo>
                  <a:cubicBezTo>
                    <a:pt x="176934" y="65402"/>
                    <a:pt x="167777" y="72100"/>
                    <a:pt x="158004" y="72851"/>
                  </a:cubicBezTo>
                  <a:cubicBezTo>
                    <a:pt x="118367" y="75790"/>
                    <a:pt x="77840" y="85836"/>
                    <a:pt x="39912" y="64377"/>
                  </a:cubicBezTo>
                  <a:cubicBezTo>
                    <a:pt x="27884" y="42166"/>
                    <a:pt x="957" y="2904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8" name="Google Shape;4498;p7"/>
            <p:cNvSpPr/>
            <p:nvPr/>
          </p:nvSpPr>
          <p:spPr>
            <a:xfrm rot="-969350">
              <a:off x="11674540" y="2359743"/>
              <a:ext cx="150163" cy="51087"/>
            </a:xfrm>
            <a:custGeom>
              <a:rect b="b" l="l" r="r" t="t"/>
              <a:pathLst>
                <a:path extrusionOk="0" h="54243" w="159439">
                  <a:moveTo>
                    <a:pt x="146181" y="47682"/>
                  </a:moveTo>
                  <a:cubicBezTo>
                    <a:pt x="137160" y="51577"/>
                    <a:pt x="128071" y="54311"/>
                    <a:pt x="118025" y="54243"/>
                  </a:cubicBezTo>
                  <a:cubicBezTo>
                    <a:pt x="85494" y="53901"/>
                    <a:pt x="53033" y="54106"/>
                    <a:pt x="20502" y="54106"/>
                  </a:cubicBezTo>
                  <a:cubicBezTo>
                    <a:pt x="12712" y="54106"/>
                    <a:pt x="5262" y="53423"/>
                    <a:pt x="0" y="46657"/>
                  </a:cubicBezTo>
                  <a:cubicBezTo>
                    <a:pt x="68" y="45085"/>
                    <a:pt x="68" y="43513"/>
                    <a:pt x="137" y="41941"/>
                  </a:cubicBezTo>
                  <a:cubicBezTo>
                    <a:pt x="752" y="38729"/>
                    <a:pt x="1777" y="35722"/>
                    <a:pt x="3007" y="32715"/>
                  </a:cubicBezTo>
                  <a:cubicBezTo>
                    <a:pt x="12781" y="18364"/>
                    <a:pt x="16334" y="-3437"/>
                    <a:pt x="41483" y="458"/>
                  </a:cubicBezTo>
                  <a:cubicBezTo>
                    <a:pt x="67316" y="6541"/>
                    <a:pt x="93627" y="3534"/>
                    <a:pt x="119733" y="4627"/>
                  </a:cubicBezTo>
                  <a:cubicBezTo>
                    <a:pt x="133607" y="5174"/>
                    <a:pt x="148505" y="2850"/>
                    <a:pt x="159440" y="15015"/>
                  </a:cubicBezTo>
                  <a:cubicBezTo>
                    <a:pt x="159029" y="27522"/>
                    <a:pt x="153631" y="37978"/>
                    <a:pt x="146181" y="476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499" name="Google Shape;4499;p7"/>
            <p:cNvSpPr/>
            <p:nvPr/>
          </p:nvSpPr>
          <p:spPr>
            <a:xfrm rot="-969350">
              <a:off x="11679430" y="2278048"/>
              <a:ext cx="135445" cy="59288"/>
            </a:xfrm>
            <a:custGeom>
              <a:rect b="b" l="l" r="r" t="t"/>
              <a:pathLst>
                <a:path extrusionOk="0" h="62950" w="143813">
                  <a:moveTo>
                    <a:pt x="5882" y="478"/>
                  </a:moveTo>
                  <a:cubicBezTo>
                    <a:pt x="13057" y="6766"/>
                    <a:pt x="18730" y="14215"/>
                    <a:pt x="30484" y="13873"/>
                  </a:cubicBezTo>
                  <a:cubicBezTo>
                    <a:pt x="60827" y="12985"/>
                    <a:pt x="91239" y="13463"/>
                    <a:pt x="121651" y="13463"/>
                  </a:cubicBezTo>
                  <a:cubicBezTo>
                    <a:pt x="130808" y="13463"/>
                    <a:pt x="135592" y="8679"/>
                    <a:pt x="137027" y="0"/>
                  </a:cubicBezTo>
                  <a:cubicBezTo>
                    <a:pt x="145570" y="14762"/>
                    <a:pt x="144339" y="30617"/>
                    <a:pt x="142426" y="46540"/>
                  </a:cubicBezTo>
                  <a:cubicBezTo>
                    <a:pt x="137301" y="57680"/>
                    <a:pt x="127596" y="61780"/>
                    <a:pt x="116320" y="62190"/>
                  </a:cubicBezTo>
                  <a:cubicBezTo>
                    <a:pt x="90555" y="63147"/>
                    <a:pt x="64791" y="63284"/>
                    <a:pt x="39095" y="62122"/>
                  </a:cubicBezTo>
                  <a:cubicBezTo>
                    <a:pt x="23650" y="61438"/>
                    <a:pt x="13262" y="52896"/>
                    <a:pt x="6906" y="39091"/>
                  </a:cubicBezTo>
                  <a:cubicBezTo>
                    <a:pt x="1849" y="26448"/>
                    <a:pt x="-5190" y="13668"/>
                    <a:pt x="5882"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0" name="Google Shape;4500;p7"/>
            <p:cNvSpPr/>
            <p:nvPr/>
          </p:nvSpPr>
          <p:spPr>
            <a:xfrm rot="-969350">
              <a:off x="11694114" y="2335499"/>
              <a:ext cx="128782" cy="34563"/>
            </a:xfrm>
            <a:custGeom>
              <a:rect b="b" l="l" r="r" t="t"/>
              <a:pathLst>
                <a:path extrusionOk="0" h="36698" w="136737">
                  <a:moveTo>
                    <a:pt x="129357" y="36699"/>
                  </a:moveTo>
                  <a:cubicBezTo>
                    <a:pt x="93410" y="36562"/>
                    <a:pt x="57394" y="36357"/>
                    <a:pt x="21447" y="36426"/>
                  </a:cubicBezTo>
                  <a:cubicBezTo>
                    <a:pt x="11264" y="36426"/>
                    <a:pt x="4772" y="32599"/>
                    <a:pt x="3132" y="22142"/>
                  </a:cubicBezTo>
                  <a:cubicBezTo>
                    <a:pt x="-2951" y="10661"/>
                    <a:pt x="-422" y="2939"/>
                    <a:pt x="12904" y="0"/>
                  </a:cubicBezTo>
                  <a:cubicBezTo>
                    <a:pt x="42154" y="957"/>
                    <a:pt x="71404" y="68"/>
                    <a:pt x="100654" y="478"/>
                  </a:cubicBezTo>
                  <a:cubicBezTo>
                    <a:pt x="113502" y="683"/>
                    <a:pt x="127034" y="-888"/>
                    <a:pt x="136738" y="10661"/>
                  </a:cubicBezTo>
                  <a:cubicBezTo>
                    <a:pt x="136123" y="19887"/>
                    <a:pt x="136396" y="29318"/>
                    <a:pt x="129357" y="3669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1" name="Google Shape;4501;p7"/>
            <p:cNvSpPr/>
            <p:nvPr/>
          </p:nvSpPr>
          <p:spPr>
            <a:xfrm rot="-969350">
              <a:off x="11689887" y="2307970"/>
              <a:ext cx="130180" cy="37589"/>
            </a:xfrm>
            <a:custGeom>
              <a:rect b="b" l="l" r="r" t="t"/>
              <a:pathLst>
                <a:path extrusionOk="0" h="39911" w="138222">
                  <a:moveTo>
                    <a:pt x="133392" y="39911"/>
                  </a:moveTo>
                  <a:cubicBezTo>
                    <a:pt x="98743" y="39774"/>
                    <a:pt x="64094" y="39569"/>
                    <a:pt x="29446" y="39433"/>
                  </a:cubicBezTo>
                  <a:cubicBezTo>
                    <a:pt x="20766" y="39364"/>
                    <a:pt x="11882" y="39774"/>
                    <a:pt x="6141" y="31300"/>
                  </a:cubicBezTo>
                  <a:cubicBezTo>
                    <a:pt x="-2196" y="20502"/>
                    <a:pt x="-2333" y="10046"/>
                    <a:pt x="7509" y="0"/>
                  </a:cubicBezTo>
                  <a:cubicBezTo>
                    <a:pt x="9832" y="3622"/>
                    <a:pt x="12429" y="7108"/>
                    <a:pt x="14343" y="10935"/>
                  </a:cubicBezTo>
                  <a:cubicBezTo>
                    <a:pt x="16392" y="15103"/>
                    <a:pt x="19126" y="18862"/>
                    <a:pt x="23774" y="18930"/>
                  </a:cubicBezTo>
                  <a:cubicBezTo>
                    <a:pt x="58627" y="19340"/>
                    <a:pt x="93618" y="22074"/>
                    <a:pt x="128403" y="17359"/>
                  </a:cubicBezTo>
                  <a:cubicBezTo>
                    <a:pt x="131479" y="16949"/>
                    <a:pt x="134349" y="14693"/>
                    <a:pt x="137356" y="13327"/>
                  </a:cubicBezTo>
                  <a:cubicBezTo>
                    <a:pt x="138654" y="22621"/>
                    <a:pt x="139269" y="31710"/>
                    <a:pt x="133392" y="3991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2" name="Google Shape;4502;p7"/>
            <p:cNvSpPr/>
            <p:nvPr/>
          </p:nvSpPr>
          <p:spPr>
            <a:xfrm rot="-969350">
              <a:off x="11767965" y="2218406"/>
              <a:ext cx="5973" cy="13130"/>
            </a:xfrm>
            <a:custGeom>
              <a:rect b="b" l="l" r="r" t="t"/>
              <a:pathLst>
                <a:path extrusionOk="0" h="13941" w="6342">
                  <a:moveTo>
                    <a:pt x="6325" y="13941"/>
                  </a:moveTo>
                  <a:cubicBezTo>
                    <a:pt x="925" y="10798"/>
                    <a:pt x="-237" y="5741"/>
                    <a:pt x="37" y="0"/>
                  </a:cubicBezTo>
                  <a:cubicBezTo>
                    <a:pt x="5026" y="3349"/>
                    <a:pt x="6529" y="8269"/>
                    <a:pt x="6325" y="1394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3" name="Google Shape;4503;p7"/>
            <p:cNvSpPr/>
            <p:nvPr/>
          </p:nvSpPr>
          <p:spPr>
            <a:xfrm rot="-969350">
              <a:off x="9978345" y="2607118"/>
              <a:ext cx="47797" cy="198128"/>
            </a:xfrm>
            <a:custGeom>
              <a:rect b="b" l="l" r="r" t="t"/>
              <a:pathLst>
                <a:path extrusionOk="0" h="210368" w="50750">
                  <a:moveTo>
                    <a:pt x="19819" y="209139"/>
                  </a:moveTo>
                  <a:cubicBezTo>
                    <a:pt x="17905" y="209685"/>
                    <a:pt x="15923" y="210095"/>
                    <a:pt x="13873" y="210369"/>
                  </a:cubicBezTo>
                  <a:cubicBezTo>
                    <a:pt x="4852" y="203193"/>
                    <a:pt x="6629" y="193010"/>
                    <a:pt x="6629" y="183511"/>
                  </a:cubicBezTo>
                  <a:cubicBezTo>
                    <a:pt x="6492" y="133964"/>
                    <a:pt x="6492" y="84348"/>
                    <a:pt x="6629" y="34801"/>
                  </a:cubicBezTo>
                  <a:cubicBezTo>
                    <a:pt x="6629" y="22910"/>
                    <a:pt x="7039" y="11019"/>
                    <a:pt x="0" y="562"/>
                  </a:cubicBezTo>
                  <a:cubicBezTo>
                    <a:pt x="9499" y="-1625"/>
                    <a:pt x="17905" y="3159"/>
                    <a:pt x="26857" y="4799"/>
                  </a:cubicBezTo>
                  <a:cubicBezTo>
                    <a:pt x="31027" y="4184"/>
                    <a:pt x="34854" y="5141"/>
                    <a:pt x="38271" y="7670"/>
                  </a:cubicBezTo>
                  <a:cubicBezTo>
                    <a:pt x="45242" y="13821"/>
                    <a:pt x="48453" y="22158"/>
                    <a:pt x="48590" y="30906"/>
                  </a:cubicBezTo>
                  <a:cubicBezTo>
                    <a:pt x="49479" y="86193"/>
                    <a:pt x="54126" y="141549"/>
                    <a:pt x="46198" y="196700"/>
                  </a:cubicBezTo>
                  <a:cubicBezTo>
                    <a:pt x="41551" y="203193"/>
                    <a:pt x="34444" y="203398"/>
                    <a:pt x="27473" y="203808"/>
                  </a:cubicBezTo>
                  <a:cubicBezTo>
                    <a:pt x="24397" y="204901"/>
                    <a:pt x="22006" y="206952"/>
                    <a:pt x="19819" y="2091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4" name="Google Shape;4504;p7"/>
            <p:cNvSpPr/>
            <p:nvPr/>
          </p:nvSpPr>
          <p:spPr>
            <a:xfrm rot="-969350">
              <a:off x="10045963" y="2825164"/>
              <a:ext cx="43768" cy="185949"/>
            </a:xfrm>
            <a:custGeom>
              <a:rect b="b" l="l" r="r" t="t"/>
              <a:pathLst>
                <a:path extrusionOk="0" h="197436" w="46472">
                  <a:moveTo>
                    <a:pt x="27473" y="6287"/>
                  </a:moveTo>
                  <a:cubicBezTo>
                    <a:pt x="34512" y="6697"/>
                    <a:pt x="41620" y="6971"/>
                    <a:pt x="46472" y="13326"/>
                  </a:cubicBezTo>
                  <a:cubicBezTo>
                    <a:pt x="37861" y="61712"/>
                    <a:pt x="43738" y="110507"/>
                    <a:pt x="42509" y="159097"/>
                  </a:cubicBezTo>
                  <a:cubicBezTo>
                    <a:pt x="41961" y="180078"/>
                    <a:pt x="37315" y="195318"/>
                    <a:pt x="13327" y="197027"/>
                  </a:cubicBezTo>
                  <a:cubicBezTo>
                    <a:pt x="11276" y="197300"/>
                    <a:pt x="9227" y="197437"/>
                    <a:pt x="7176" y="197437"/>
                  </a:cubicBezTo>
                  <a:cubicBezTo>
                    <a:pt x="4784" y="197300"/>
                    <a:pt x="2393" y="197163"/>
                    <a:pt x="0" y="197027"/>
                  </a:cubicBezTo>
                  <a:cubicBezTo>
                    <a:pt x="68" y="142901"/>
                    <a:pt x="68" y="88843"/>
                    <a:pt x="205" y="34717"/>
                  </a:cubicBezTo>
                  <a:cubicBezTo>
                    <a:pt x="205" y="27131"/>
                    <a:pt x="342" y="19545"/>
                    <a:pt x="820" y="12028"/>
                  </a:cubicBezTo>
                  <a:cubicBezTo>
                    <a:pt x="1367" y="4100"/>
                    <a:pt x="7245" y="1504"/>
                    <a:pt x="13873" y="0"/>
                  </a:cubicBezTo>
                  <a:cubicBezTo>
                    <a:pt x="15924" y="137"/>
                    <a:pt x="17905" y="547"/>
                    <a:pt x="19887" y="1025"/>
                  </a:cubicBezTo>
                  <a:cubicBezTo>
                    <a:pt x="22211" y="3075"/>
                    <a:pt x="24535" y="5126"/>
                    <a:pt x="27473"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5" name="Google Shape;4505;p7"/>
            <p:cNvSpPr/>
            <p:nvPr/>
          </p:nvSpPr>
          <p:spPr>
            <a:xfrm rot="-969350">
              <a:off x="10022474" y="2604196"/>
              <a:ext cx="55574" cy="145477"/>
            </a:xfrm>
            <a:custGeom>
              <a:rect b="b" l="l" r="r" t="t"/>
              <a:pathLst>
                <a:path extrusionOk="0" h="154464" w="59007">
                  <a:moveTo>
                    <a:pt x="59007" y="145368"/>
                  </a:moveTo>
                  <a:cubicBezTo>
                    <a:pt x="51216" y="152270"/>
                    <a:pt x="41512" y="151245"/>
                    <a:pt x="32218" y="151587"/>
                  </a:cubicBezTo>
                  <a:cubicBezTo>
                    <a:pt x="13493" y="159788"/>
                    <a:pt x="4266" y="149468"/>
                    <a:pt x="3446" y="133203"/>
                  </a:cubicBezTo>
                  <a:cubicBezTo>
                    <a:pt x="1260" y="90148"/>
                    <a:pt x="-4960" y="46683"/>
                    <a:pt x="7820" y="4107"/>
                  </a:cubicBezTo>
                  <a:cubicBezTo>
                    <a:pt x="10554" y="-62"/>
                    <a:pt x="14108" y="-1087"/>
                    <a:pt x="18618" y="1168"/>
                  </a:cubicBezTo>
                  <a:cubicBezTo>
                    <a:pt x="21215" y="3014"/>
                    <a:pt x="23607" y="5747"/>
                    <a:pt x="26477" y="6636"/>
                  </a:cubicBezTo>
                  <a:cubicBezTo>
                    <a:pt x="35020" y="9233"/>
                    <a:pt x="38437" y="14768"/>
                    <a:pt x="38368" y="23448"/>
                  </a:cubicBezTo>
                  <a:cubicBezTo>
                    <a:pt x="38232" y="43950"/>
                    <a:pt x="38368" y="64452"/>
                    <a:pt x="38437" y="84954"/>
                  </a:cubicBezTo>
                  <a:cubicBezTo>
                    <a:pt x="38437" y="97871"/>
                    <a:pt x="38232" y="110856"/>
                    <a:pt x="38505" y="123772"/>
                  </a:cubicBezTo>
                  <a:cubicBezTo>
                    <a:pt x="38915" y="140789"/>
                    <a:pt x="39052" y="140789"/>
                    <a:pt x="59007" y="14536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6" name="Google Shape;4506;p7"/>
            <p:cNvSpPr/>
            <p:nvPr/>
          </p:nvSpPr>
          <p:spPr>
            <a:xfrm rot="-969350">
              <a:off x="9976614" y="2602091"/>
              <a:ext cx="54452" cy="16701"/>
            </a:xfrm>
            <a:custGeom>
              <a:rect b="b" l="l" r="r" t="t"/>
              <a:pathLst>
                <a:path extrusionOk="0" h="17733" w="57816">
                  <a:moveTo>
                    <a:pt x="45652" y="14330"/>
                  </a:moveTo>
                  <a:cubicBezTo>
                    <a:pt x="43465" y="14330"/>
                    <a:pt x="41278" y="14398"/>
                    <a:pt x="39091" y="14398"/>
                  </a:cubicBezTo>
                  <a:cubicBezTo>
                    <a:pt x="25970" y="23214"/>
                    <a:pt x="16880" y="12280"/>
                    <a:pt x="6492" y="7701"/>
                  </a:cubicBezTo>
                  <a:cubicBezTo>
                    <a:pt x="4442" y="7086"/>
                    <a:pt x="2460" y="6402"/>
                    <a:pt x="410" y="5651"/>
                  </a:cubicBezTo>
                  <a:cubicBezTo>
                    <a:pt x="274" y="4216"/>
                    <a:pt x="137" y="2780"/>
                    <a:pt x="0" y="1345"/>
                  </a:cubicBezTo>
                  <a:cubicBezTo>
                    <a:pt x="19956" y="-2960"/>
                    <a:pt x="38681" y="4147"/>
                    <a:pt x="57816" y="7564"/>
                  </a:cubicBezTo>
                  <a:cubicBezTo>
                    <a:pt x="55424" y="12827"/>
                    <a:pt x="50436" y="13373"/>
                    <a:pt x="45652" y="1433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7" name="Google Shape;4507;p7"/>
            <p:cNvSpPr/>
            <p:nvPr/>
          </p:nvSpPr>
          <p:spPr>
            <a:xfrm rot="-969350">
              <a:off x="10157005" y="2702780"/>
              <a:ext cx="19631" cy="6684"/>
            </a:xfrm>
            <a:custGeom>
              <a:rect b="b" l="l" r="r" t="t"/>
              <a:pathLst>
                <a:path extrusionOk="0" h="7097" w="20844">
                  <a:moveTo>
                    <a:pt x="546" y="647"/>
                  </a:moveTo>
                  <a:cubicBezTo>
                    <a:pt x="7449" y="578"/>
                    <a:pt x="14830" y="-2087"/>
                    <a:pt x="20844" y="3927"/>
                  </a:cubicBezTo>
                  <a:cubicBezTo>
                    <a:pt x="14215" y="8916"/>
                    <a:pt x="7039" y="6729"/>
                    <a:pt x="0" y="5909"/>
                  </a:cubicBezTo>
                  <a:cubicBezTo>
                    <a:pt x="342" y="4200"/>
                    <a:pt x="478" y="2424"/>
                    <a:pt x="546" y="6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8" name="Google Shape;4508;p7"/>
            <p:cNvSpPr/>
            <p:nvPr/>
          </p:nvSpPr>
          <p:spPr>
            <a:xfrm rot="-969350">
              <a:off x="10098613" y="2848592"/>
              <a:ext cx="61533" cy="132724"/>
            </a:xfrm>
            <a:custGeom>
              <a:rect b="b" l="l" r="r" t="t"/>
              <a:pathLst>
                <a:path extrusionOk="0" h="140923" w="65334">
                  <a:moveTo>
                    <a:pt x="31917" y="2739"/>
                  </a:moveTo>
                  <a:cubicBezTo>
                    <a:pt x="43329" y="3490"/>
                    <a:pt x="55220" y="1440"/>
                    <a:pt x="65334" y="9026"/>
                  </a:cubicBezTo>
                  <a:cubicBezTo>
                    <a:pt x="62123" y="9299"/>
                    <a:pt x="58842" y="9299"/>
                    <a:pt x="55699" y="9846"/>
                  </a:cubicBezTo>
                  <a:cubicBezTo>
                    <a:pt x="40186" y="12374"/>
                    <a:pt x="38272" y="13810"/>
                    <a:pt x="37998" y="27273"/>
                  </a:cubicBezTo>
                  <a:cubicBezTo>
                    <a:pt x="37520" y="48869"/>
                    <a:pt x="37794" y="70464"/>
                    <a:pt x="37725" y="92060"/>
                  </a:cubicBezTo>
                  <a:cubicBezTo>
                    <a:pt x="37725" y="97459"/>
                    <a:pt x="37794" y="102858"/>
                    <a:pt x="37725" y="108257"/>
                  </a:cubicBezTo>
                  <a:cubicBezTo>
                    <a:pt x="37315" y="131903"/>
                    <a:pt x="37246" y="131903"/>
                    <a:pt x="11550" y="140924"/>
                  </a:cubicBezTo>
                  <a:cubicBezTo>
                    <a:pt x="-8064" y="99782"/>
                    <a:pt x="2803" y="56728"/>
                    <a:pt x="4785" y="14493"/>
                  </a:cubicBezTo>
                  <a:cubicBezTo>
                    <a:pt x="5400" y="142"/>
                    <a:pt x="18521" y="-3070"/>
                    <a:pt x="31917" y="27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09" name="Google Shape;4509;p7"/>
            <p:cNvSpPr/>
            <p:nvPr/>
          </p:nvSpPr>
          <p:spPr>
            <a:xfrm rot="-969350">
              <a:off x="10083064" y="2830683"/>
              <a:ext cx="44025" cy="164064"/>
            </a:xfrm>
            <a:custGeom>
              <a:rect b="b" l="l" r="r" t="t"/>
              <a:pathLst>
                <a:path extrusionOk="0" h="174200" w="46745">
                  <a:moveTo>
                    <a:pt x="46746" y="28840"/>
                  </a:moveTo>
                  <a:cubicBezTo>
                    <a:pt x="26995" y="33213"/>
                    <a:pt x="26516" y="33213"/>
                    <a:pt x="26448" y="50504"/>
                  </a:cubicBezTo>
                  <a:cubicBezTo>
                    <a:pt x="26175" y="89321"/>
                    <a:pt x="26379" y="128207"/>
                    <a:pt x="26379" y="167025"/>
                  </a:cubicBezTo>
                  <a:cubicBezTo>
                    <a:pt x="26379" y="167025"/>
                    <a:pt x="23099" y="167025"/>
                    <a:pt x="23099" y="167025"/>
                  </a:cubicBezTo>
                  <a:lnTo>
                    <a:pt x="19819" y="167025"/>
                  </a:lnTo>
                  <a:cubicBezTo>
                    <a:pt x="18110" y="169758"/>
                    <a:pt x="15308" y="171398"/>
                    <a:pt x="13122" y="173585"/>
                  </a:cubicBezTo>
                  <a:cubicBezTo>
                    <a:pt x="8748" y="173790"/>
                    <a:pt x="4374" y="173995"/>
                    <a:pt x="0" y="174200"/>
                  </a:cubicBezTo>
                  <a:cubicBezTo>
                    <a:pt x="137" y="124517"/>
                    <a:pt x="-68" y="74833"/>
                    <a:pt x="205" y="25149"/>
                  </a:cubicBezTo>
                  <a:cubicBezTo>
                    <a:pt x="274" y="7517"/>
                    <a:pt x="4100" y="-6014"/>
                    <a:pt x="26653" y="2733"/>
                  </a:cubicBezTo>
                  <a:cubicBezTo>
                    <a:pt x="28704" y="2528"/>
                    <a:pt x="30617" y="2802"/>
                    <a:pt x="32530" y="3553"/>
                  </a:cubicBezTo>
                  <a:cubicBezTo>
                    <a:pt x="39228" y="12301"/>
                    <a:pt x="17496" y="12779"/>
                    <a:pt x="27064" y="22347"/>
                  </a:cubicBezTo>
                  <a:cubicBezTo>
                    <a:pt x="34376" y="22416"/>
                    <a:pt x="41483" y="22757"/>
                    <a:pt x="46746" y="2884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0" name="Google Shape;4510;p7"/>
            <p:cNvSpPr/>
            <p:nvPr/>
          </p:nvSpPr>
          <p:spPr>
            <a:xfrm rot="-969350">
              <a:off x="10150800" y="2861630"/>
              <a:ext cx="7852" cy="4978"/>
            </a:xfrm>
            <a:custGeom>
              <a:rect b="b" l="l" r="r" t="t"/>
              <a:pathLst>
                <a:path extrusionOk="0" h="5286" w="8337">
                  <a:moveTo>
                    <a:pt x="8337" y="459"/>
                  </a:moveTo>
                  <a:cubicBezTo>
                    <a:pt x="8201" y="1962"/>
                    <a:pt x="8201" y="3398"/>
                    <a:pt x="8269" y="4901"/>
                  </a:cubicBezTo>
                  <a:cubicBezTo>
                    <a:pt x="4989" y="5516"/>
                    <a:pt x="0" y="5790"/>
                    <a:pt x="0" y="2578"/>
                  </a:cubicBezTo>
                  <a:cubicBezTo>
                    <a:pt x="68" y="-566"/>
                    <a:pt x="5057" y="-224"/>
                    <a:pt x="8337" y="4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1" name="Google Shape;4511;p7"/>
            <p:cNvSpPr/>
            <p:nvPr/>
          </p:nvSpPr>
          <p:spPr>
            <a:xfrm rot="-969350">
              <a:off x="10117546" y="2986685"/>
              <a:ext cx="6308" cy="6178"/>
            </a:xfrm>
            <a:custGeom>
              <a:rect b="b" l="l" r="r" t="t"/>
              <a:pathLst>
                <a:path extrusionOk="0" h="6560" w="6697">
                  <a:moveTo>
                    <a:pt x="0" y="6561"/>
                  </a:moveTo>
                  <a:cubicBezTo>
                    <a:pt x="2255" y="4374"/>
                    <a:pt x="4442" y="2187"/>
                    <a:pt x="6697" y="0"/>
                  </a:cubicBezTo>
                  <a:cubicBezTo>
                    <a:pt x="6629" y="2187"/>
                    <a:pt x="6629" y="4305"/>
                    <a:pt x="6629" y="6492"/>
                  </a:cubicBezTo>
                  <a:cubicBezTo>
                    <a:pt x="4374" y="6492"/>
                    <a:pt x="2187" y="6561"/>
                    <a:pt x="0"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2" name="Google Shape;4512;p7"/>
            <p:cNvSpPr/>
            <p:nvPr/>
          </p:nvSpPr>
          <p:spPr>
            <a:xfrm rot="-969350">
              <a:off x="10252902" y="2828880"/>
              <a:ext cx="26325" cy="11727"/>
            </a:xfrm>
            <a:custGeom>
              <a:rect b="b" l="l" r="r" t="t"/>
              <a:pathLst>
                <a:path extrusionOk="0" h="12452" w="27951">
                  <a:moveTo>
                    <a:pt x="0" y="6097"/>
                  </a:moveTo>
                  <a:cubicBezTo>
                    <a:pt x="7791" y="-1284"/>
                    <a:pt x="16812" y="-942"/>
                    <a:pt x="27951" y="1791"/>
                  </a:cubicBezTo>
                  <a:cubicBezTo>
                    <a:pt x="21049" y="8284"/>
                    <a:pt x="13805" y="10881"/>
                    <a:pt x="6014" y="12452"/>
                  </a:cubicBezTo>
                  <a:cubicBezTo>
                    <a:pt x="4032" y="10402"/>
                    <a:pt x="2051" y="8215"/>
                    <a:pt x="0" y="609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3" name="Google Shape;4513;p7"/>
            <p:cNvSpPr/>
            <p:nvPr/>
          </p:nvSpPr>
          <p:spPr>
            <a:xfrm rot="-969350">
              <a:off x="10323112" y="2810219"/>
              <a:ext cx="12937" cy="5951"/>
            </a:xfrm>
            <a:custGeom>
              <a:rect b="b" l="l" r="r" t="t"/>
              <a:pathLst>
                <a:path extrusionOk="0" h="6319" w="13736">
                  <a:moveTo>
                    <a:pt x="0" y="6105"/>
                  </a:moveTo>
                  <a:cubicBezTo>
                    <a:pt x="3144" y="912"/>
                    <a:pt x="8201" y="-182"/>
                    <a:pt x="13737" y="23"/>
                  </a:cubicBezTo>
                  <a:cubicBezTo>
                    <a:pt x="10730" y="5490"/>
                    <a:pt x="5878" y="6925"/>
                    <a:pt x="0" y="610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4" name="Google Shape;4514;p7"/>
            <p:cNvSpPr/>
            <p:nvPr/>
          </p:nvSpPr>
          <p:spPr>
            <a:xfrm rot="-969350">
              <a:off x="10179251" y="2660479"/>
              <a:ext cx="44926" cy="20146"/>
            </a:xfrm>
            <a:custGeom>
              <a:rect b="b" l="l" r="r" t="t"/>
              <a:pathLst>
                <a:path extrusionOk="0" h="21390" w="47701">
                  <a:moveTo>
                    <a:pt x="40526" y="21391"/>
                  </a:moveTo>
                  <a:cubicBezTo>
                    <a:pt x="26857" y="20229"/>
                    <a:pt x="12574" y="22552"/>
                    <a:pt x="0" y="14625"/>
                  </a:cubicBezTo>
                  <a:cubicBezTo>
                    <a:pt x="2050" y="14283"/>
                    <a:pt x="4169" y="13873"/>
                    <a:pt x="6218" y="13600"/>
                  </a:cubicBezTo>
                  <a:cubicBezTo>
                    <a:pt x="15992" y="12096"/>
                    <a:pt x="15992" y="12096"/>
                    <a:pt x="9977" y="3895"/>
                  </a:cubicBezTo>
                  <a:cubicBezTo>
                    <a:pt x="9363" y="3075"/>
                    <a:pt x="8952" y="2050"/>
                    <a:pt x="8406" y="1162"/>
                  </a:cubicBezTo>
                  <a:cubicBezTo>
                    <a:pt x="16880" y="752"/>
                    <a:pt x="25423" y="410"/>
                    <a:pt x="33897" y="0"/>
                  </a:cubicBezTo>
                  <a:cubicBezTo>
                    <a:pt x="38476" y="1982"/>
                    <a:pt x="43054" y="4032"/>
                    <a:pt x="47702" y="6014"/>
                  </a:cubicBezTo>
                  <a:cubicBezTo>
                    <a:pt x="47633" y="10046"/>
                    <a:pt x="38680" y="9499"/>
                    <a:pt x="42713" y="15718"/>
                  </a:cubicBezTo>
                  <a:cubicBezTo>
                    <a:pt x="43191" y="18110"/>
                    <a:pt x="42439" y="19956"/>
                    <a:pt x="40526" y="2139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5" name="Google Shape;4515;p7"/>
            <p:cNvSpPr/>
            <p:nvPr/>
          </p:nvSpPr>
          <p:spPr>
            <a:xfrm rot="-969350">
              <a:off x="10629535" y="2639589"/>
              <a:ext cx="15565" cy="106137"/>
            </a:xfrm>
            <a:custGeom>
              <a:rect b="b" l="l" r="r" t="t"/>
              <a:pathLst>
                <a:path extrusionOk="0" h="112694" w="16527">
                  <a:moveTo>
                    <a:pt x="0" y="52622"/>
                  </a:moveTo>
                  <a:cubicBezTo>
                    <a:pt x="68" y="48249"/>
                    <a:pt x="68" y="43875"/>
                    <a:pt x="137" y="39501"/>
                  </a:cubicBezTo>
                  <a:cubicBezTo>
                    <a:pt x="68" y="33009"/>
                    <a:pt x="68" y="26516"/>
                    <a:pt x="0" y="20024"/>
                  </a:cubicBezTo>
                  <a:cubicBezTo>
                    <a:pt x="137" y="13326"/>
                    <a:pt x="274" y="6697"/>
                    <a:pt x="410" y="0"/>
                  </a:cubicBezTo>
                  <a:cubicBezTo>
                    <a:pt x="2460" y="68"/>
                    <a:pt x="4511" y="205"/>
                    <a:pt x="6629" y="342"/>
                  </a:cubicBezTo>
                  <a:cubicBezTo>
                    <a:pt x="11140" y="3622"/>
                    <a:pt x="13326" y="8269"/>
                    <a:pt x="14557" y="13531"/>
                  </a:cubicBezTo>
                  <a:cubicBezTo>
                    <a:pt x="16128" y="20434"/>
                    <a:pt x="15855" y="27473"/>
                    <a:pt x="16060" y="34512"/>
                  </a:cubicBezTo>
                  <a:cubicBezTo>
                    <a:pt x="17017" y="43396"/>
                    <a:pt x="16197" y="52212"/>
                    <a:pt x="16265" y="61097"/>
                  </a:cubicBezTo>
                  <a:cubicBezTo>
                    <a:pt x="16743" y="74013"/>
                    <a:pt x="17222" y="86930"/>
                    <a:pt x="7791" y="97522"/>
                  </a:cubicBezTo>
                  <a:cubicBezTo>
                    <a:pt x="7176" y="102580"/>
                    <a:pt x="6560" y="107637"/>
                    <a:pt x="5877" y="112694"/>
                  </a:cubicBezTo>
                  <a:cubicBezTo>
                    <a:pt x="4169" y="107910"/>
                    <a:pt x="2460" y="103126"/>
                    <a:pt x="752" y="98342"/>
                  </a:cubicBezTo>
                  <a:cubicBezTo>
                    <a:pt x="752" y="93969"/>
                    <a:pt x="683" y="89595"/>
                    <a:pt x="683" y="85221"/>
                  </a:cubicBezTo>
                  <a:cubicBezTo>
                    <a:pt x="615" y="80847"/>
                    <a:pt x="546" y="76473"/>
                    <a:pt x="478" y="72100"/>
                  </a:cubicBezTo>
                  <a:cubicBezTo>
                    <a:pt x="274" y="65676"/>
                    <a:pt x="137" y="59115"/>
                    <a:pt x="0" y="5262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6" name="Google Shape;4516;p7"/>
            <p:cNvSpPr/>
            <p:nvPr/>
          </p:nvSpPr>
          <p:spPr>
            <a:xfrm rot="-969350">
              <a:off x="10570881" y="2399049"/>
              <a:ext cx="982847" cy="43135"/>
            </a:xfrm>
            <a:custGeom>
              <a:rect b="b" l="l" r="r" t="t"/>
              <a:pathLst>
                <a:path extrusionOk="0" h="45799" w="1043563">
                  <a:moveTo>
                    <a:pt x="6560" y="33214"/>
                  </a:moveTo>
                  <a:cubicBezTo>
                    <a:pt x="4374" y="31027"/>
                    <a:pt x="2187" y="28840"/>
                    <a:pt x="0" y="26653"/>
                  </a:cubicBezTo>
                  <a:cubicBezTo>
                    <a:pt x="2187" y="22280"/>
                    <a:pt x="4374" y="17906"/>
                    <a:pt x="6560" y="13532"/>
                  </a:cubicBezTo>
                  <a:cubicBezTo>
                    <a:pt x="7586" y="7928"/>
                    <a:pt x="9704" y="2324"/>
                    <a:pt x="15786" y="1504"/>
                  </a:cubicBezTo>
                  <a:cubicBezTo>
                    <a:pt x="24397" y="342"/>
                    <a:pt x="33214" y="479"/>
                    <a:pt x="41893" y="479"/>
                  </a:cubicBezTo>
                  <a:cubicBezTo>
                    <a:pt x="357490" y="411"/>
                    <a:pt x="673089" y="616"/>
                    <a:pt x="988754" y="1"/>
                  </a:cubicBezTo>
                  <a:cubicBezTo>
                    <a:pt x="1007753" y="-68"/>
                    <a:pt x="1025112" y="6493"/>
                    <a:pt x="1043564" y="7245"/>
                  </a:cubicBezTo>
                  <a:cubicBezTo>
                    <a:pt x="1033244" y="32121"/>
                    <a:pt x="1010145" y="36631"/>
                    <a:pt x="987662" y="42167"/>
                  </a:cubicBezTo>
                  <a:cubicBezTo>
                    <a:pt x="898408" y="49548"/>
                    <a:pt x="809087" y="43260"/>
                    <a:pt x="719833" y="44080"/>
                  </a:cubicBezTo>
                  <a:cubicBezTo>
                    <a:pt x="500801" y="46062"/>
                    <a:pt x="281769" y="44832"/>
                    <a:pt x="62736" y="44559"/>
                  </a:cubicBezTo>
                  <a:cubicBezTo>
                    <a:pt x="43465" y="44559"/>
                    <a:pt x="23099" y="47771"/>
                    <a:pt x="6560" y="3321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7" name="Google Shape;4517;p7"/>
            <p:cNvSpPr/>
            <p:nvPr/>
          </p:nvSpPr>
          <p:spPr>
            <a:xfrm rot="-969350">
              <a:off x="10311955" y="2659982"/>
              <a:ext cx="12229" cy="7894"/>
            </a:xfrm>
            <a:custGeom>
              <a:rect b="b" l="l" r="r" t="t"/>
              <a:pathLst>
                <a:path extrusionOk="0" h="8382" w="12984">
                  <a:moveTo>
                    <a:pt x="12985" y="8382"/>
                  </a:moveTo>
                  <a:cubicBezTo>
                    <a:pt x="7723" y="7084"/>
                    <a:pt x="2597" y="5444"/>
                    <a:pt x="0" y="45"/>
                  </a:cubicBezTo>
                  <a:cubicBezTo>
                    <a:pt x="6288" y="-297"/>
                    <a:pt x="11482" y="1207"/>
                    <a:pt x="12985" y="83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8" name="Google Shape;4518;p7"/>
            <p:cNvSpPr/>
            <p:nvPr/>
          </p:nvSpPr>
          <p:spPr>
            <a:xfrm rot="-969350">
              <a:off x="10210286" y="2658222"/>
              <a:ext cx="38380" cy="14687"/>
            </a:xfrm>
            <a:custGeom>
              <a:rect b="b" l="l" r="r" t="t"/>
              <a:pathLst>
                <a:path extrusionOk="0" h="15594" w="40751">
                  <a:moveTo>
                    <a:pt x="6444" y="8338"/>
                  </a:moveTo>
                  <a:cubicBezTo>
                    <a:pt x="3642" y="7449"/>
                    <a:pt x="-321" y="7723"/>
                    <a:pt x="21" y="3417"/>
                  </a:cubicBezTo>
                  <a:cubicBezTo>
                    <a:pt x="89" y="2597"/>
                    <a:pt x="3164" y="1640"/>
                    <a:pt x="5009" y="1298"/>
                  </a:cubicBezTo>
                  <a:cubicBezTo>
                    <a:pt x="8084" y="683"/>
                    <a:pt x="11297" y="410"/>
                    <a:pt x="14441" y="0"/>
                  </a:cubicBezTo>
                  <a:cubicBezTo>
                    <a:pt x="18541" y="68"/>
                    <a:pt x="22710" y="137"/>
                    <a:pt x="26810" y="273"/>
                  </a:cubicBezTo>
                  <a:cubicBezTo>
                    <a:pt x="31457" y="2665"/>
                    <a:pt x="36104" y="4989"/>
                    <a:pt x="40752" y="7381"/>
                  </a:cubicBezTo>
                  <a:cubicBezTo>
                    <a:pt x="33849" y="9021"/>
                    <a:pt x="25580" y="6424"/>
                    <a:pt x="20591" y="14010"/>
                  </a:cubicBezTo>
                  <a:cubicBezTo>
                    <a:pt x="13142" y="18930"/>
                    <a:pt x="10818" y="11071"/>
                    <a:pt x="6444" y="8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19" name="Google Shape;4519;p7"/>
            <p:cNvSpPr/>
            <p:nvPr/>
          </p:nvSpPr>
          <p:spPr>
            <a:xfrm rot="-969350">
              <a:off x="10092327" y="3010437"/>
              <a:ext cx="27724" cy="24764"/>
            </a:xfrm>
            <a:custGeom>
              <a:rect b="b" l="l" r="r" t="t"/>
              <a:pathLst>
                <a:path extrusionOk="0" h="26293" w="29436">
                  <a:moveTo>
                    <a:pt x="2920" y="7586"/>
                  </a:moveTo>
                  <a:cubicBezTo>
                    <a:pt x="11736" y="5057"/>
                    <a:pt x="20552" y="2529"/>
                    <a:pt x="29368" y="0"/>
                  </a:cubicBezTo>
                  <a:cubicBezTo>
                    <a:pt x="29368" y="8611"/>
                    <a:pt x="29368" y="17222"/>
                    <a:pt x="29436" y="25833"/>
                  </a:cubicBezTo>
                  <a:cubicBezTo>
                    <a:pt x="24311" y="25969"/>
                    <a:pt x="19185" y="26448"/>
                    <a:pt x="14059" y="26243"/>
                  </a:cubicBezTo>
                  <a:cubicBezTo>
                    <a:pt x="-1658" y="25559"/>
                    <a:pt x="-2273" y="24329"/>
                    <a:pt x="2920" y="75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0" name="Google Shape;4520;p7"/>
            <p:cNvSpPr/>
            <p:nvPr/>
          </p:nvSpPr>
          <p:spPr>
            <a:xfrm rot="-969350">
              <a:off x="10284316" y="2655036"/>
              <a:ext cx="12937" cy="6369"/>
            </a:xfrm>
            <a:custGeom>
              <a:rect b="b" l="l" r="r" t="t"/>
              <a:pathLst>
                <a:path extrusionOk="0" h="6762" w="13736">
                  <a:moveTo>
                    <a:pt x="13737" y="6762"/>
                  </a:moveTo>
                  <a:cubicBezTo>
                    <a:pt x="8201" y="6557"/>
                    <a:pt x="3076" y="5600"/>
                    <a:pt x="0" y="270"/>
                  </a:cubicBezTo>
                  <a:cubicBezTo>
                    <a:pt x="6082" y="-619"/>
                    <a:pt x="11140" y="475"/>
                    <a:pt x="13737" y="67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1" name="Google Shape;4521;p7"/>
            <p:cNvSpPr/>
            <p:nvPr/>
          </p:nvSpPr>
          <p:spPr>
            <a:xfrm rot="-969350">
              <a:off x="10059534" y="2833167"/>
              <a:ext cx="49753" cy="173023"/>
            </a:xfrm>
            <a:custGeom>
              <a:rect b="b" l="l" r="r" t="t"/>
              <a:pathLst>
                <a:path extrusionOk="0" h="183712" w="52827">
                  <a:moveTo>
                    <a:pt x="52827" y="6561"/>
                  </a:moveTo>
                  <a:cubicBezTo>
                    <a:pt x="33624" y="10661"/>
                    <a:pt x="33077" y="10661"/>
                    <a:pt x="32940" y="25491"/>
                  </a:cubicBezTo>
                  <a:cubicBezTo>
                    <a:pt x="32599" y="63625"/>
                    <a:pt x="32667" y="101759"/>
                    <a:pt x="32803" y="139894"/>
                  </a:cubicBezTo>
                  <a:cubicBezTo>
                    <a:pt x="32871" y="153015"/>
                    <a:pt x="33077" y="166068"/>
                    <a:pt x="26106" y="177959"/>
                  </a:cubicBezTo>
                  <a:cubicBezTo>
                    <a:pt x="18794" y="186092"/>
                    <a:pt x="8952" y="183017"/>
                    <a:pt x="0" y="183632"/>
                  </a:cubicBezTo>
                  <a:cubicBezTo>
                    <a:pt x="3554" y="181240"/>
                    <a:pt x="6834" y="178438"/>
                    <a:pt x="10592" y="176661"/>
                  </a:cubicBezTo>
                  <a:cubicBezTo>
                    <a:pt x="16060" y="174064"/>
                    <a:pt x="19067" y="170237"/>
                    <a:pt x="19203" y="164291"/>
                  </a:cubicBezTo>
                  <a:cubicBezTo>
                    <a:pt x="19409" y="155680"/>
                    <a:pt x="19545" y="147001"/>
                    <a:pt x="19545" y="138390"/>
                  </a:cubicBezTo>
                  <a:cubicBezTo>
                    <a:pt x="19614" y="98411"/>
                    <a:pt x="19682" y="58431"/>
                    <a:pt x="19545" y="18520"/>
                  </a:cubicBezTo>
                  <a:cubicBezTo>
                    <a:pt x="19477" y="8748"/>
                    <a:pt x="22211" y="1572"/>
                    <a:pt x="33077" y="0"/>
                  </a:cubicBezTo>
                  <a:cubicBezTo>
                    <a:pt x="40458" y="137"/>
                    <a:pt x="47633" y="410"/>
                    <a:pt x="52827"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nvGrpSpPr>
            <p:cNvPr id="4522" name="Google Shape;4522;p7"/>
            <p:cNvGrpSpPr/>
            <p:nvPr/>
          </p:nvGrpSpPr>
          <p:grpSpPr>
            <a:xfrm rot="-969350">
              <a:off x="9427453" y="2675735"/>
              <a:ext cx="572245" cy="457457"/>
              <a:chOff x="9395207" y="3072944"/>
              <a:chExt cx="607596" cy="485717"/>
            </a:xfrm>
          </p:grpSpPr>
          <p:sp>
            <p:nvSpPr>
              <p:cNvPr id="4523" name="Google Shape;4523;p7"/>
              <p:cNvSpPr/>
              <p:nvPr/>
            </p:nvSpPr>
            <p:spPr>
              <a:xfrm>
                <a:off x="9818822" y="3076853"/>
                <a:ext cx="104917" cy="53095"/>
              </a:xfrm>
              <a:custGeom>
                <a:rect b="b" l="l" r="r" t="t"/>
                <a:pathLst>
                  <a:path extrusionOk="0" h="53095" w="104917">
                    <a:moveTo>
                      <a:pt x="68916" y="49858"/>
                    </a:moveTo>
                    <a:cubicBezTo>
                      <a:pt x="53335" y="50610"/>
                      <a:pt x="38505" y="46988"/>
                      <a:pt x="23880" y="41931"/>
                    </a:cubicBezTo>
                    <a:cubicBezTo>
                      <a:pt x="11852" y="37625"/>
                      <a:pt x="-2500" y="34208"/>
                      <a:pt x="371" y="17260"/>
                    </a:cubicBezTo>
                    <a:cubicBezTo>
                      <a:pt x="3241" y="-99"/>
                      <a:pt x="20531" y="5437"/>
                      <a:pt x="31397" y="858"/>
                    </a:cubicBezTo>
                    <a:cubicBezTo>
                      <a:pt x="41990" y="448"/>
                      <a:pt x="52652" y="-1534"/>
                      <a:pt x="63039" y="2430"/>
                    </a:cubicBezTo>
                    <a:cubicBezTo>
                      <a:pt x="71924" y="2840"/>
                      <a:pt x="80740" y="3250"/>
                      <a:pt x="89624" y="3660"/>
                    </a:cubicBezTo>
                    <a:cubicBezTo>
                      <a:pt x="105548" y="12612"/>
                      <a:pt x="108008" y="26827"/>
                      <a:pt x="101720" y="41862"/>
                    </a:cubicBezTo>
                    <a:cubicBezTo>
                      <a:pt x="95091" y="57717"/>
                      <a:pt x="81355" y="53138"/>
                      <a:pt x="68916" y="498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4" name="Google Shape;4524;p7"/>
              <p:cNvSpPr/>
              <p:nvPr/>
            </p:nvSpPr>
            <p:spPr>
              <a:xfrm>
                <a:off x="9887738" y="3080444"/>
                <a:ext cx="69653" cy="59541"/>
              </a:xfrm>
              <a:custGeom>
                <a:rect b="b" l="l" r="r" t="t"/>
                <a:pathLst>
                  <a:path extrusionOk="0" h="59541" w="69653">
                    <a:moveTo>
                      <a:pt x="0" y="46267"/>
                    </a:moveTo>
                    <a:cubicBezTo>
                      <a:pt x="28157" y="47975"/>
                      <a:pt x="28772" y="39091"/>
                      <a:pt x="26585" y="15035"/>
                    </a:cubicBezTo>
                    <a:cubicBezTo>
                      <a:pt x="26107" y="9909"/>
                      <a:pt x="22758" y="5057"/>
                      <a:pt x="20707" y="68"/>
                    </a:cubicBezTo>
                    <a:cubicBezTo>
                      <a:pt x="25150" y="68"/>
                      <a:pt x="29524" y="0"/>
                      <a:pt x="33966" y="0"/>
                    </a:cubicBezTo>
                    <a:cubicBezTo>
                      <a:pt x="73057" y="8133"/>
                      <a:pt x="79686" y="25696"/>
                      <a:pt x="55561" y="57133"/>
                    </a:cubicBezTo>
                    <a:cubicBezTo>
                      <a:pt x="45037" y="61507"/>
                      <a:pt x="35401" y="59798"/>
                      <a:pt x="26449" y="53033"/>
                    </a:cubicBezTo>
                    <a:cubicBezTo>
                      <a:pt x="17018" y="52964"/>
                      <a:pt x="7655" y="52964"/>
                      <a:pt x="0" y="4626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5" name="Google Shape;4525;p7"/>
              <p:cNvSpPr/>
              <p:nvPr/>
            </p:nvSpPr>
            <p:spPr>
              <a:xfrm>
                <a:off x="9921704" y="3080513"/>
                <a:ext cx="50732" cy="64594"/>
              </a:xfrm>
              <a:custGeom>
                <a:rect b="b" l="l" r="r" t="t"/>
                <a:pathLst>
                  <a:path extrusionOk="0" h="64594" w="50732">
                    <a:moveTo>
                      <a:pt x="19614" y="52281"/>
                    </a:moveTo>
                    <a:cubicBezTo>
                      <a:pt x="30411" y="41620"/>
                      <a:pt x="25423" y="28361"/>
                      <a:pt x="25149" y="16060"/>
                    </a:cubicBezTo>
                    <a:cubicBezTo>
                      <a:pt x="25012" y="11344"/>
                      <a:pt x="21254" y="8543"/>
                      <a:pt x="17017" y="7449"/>
                    </a:cubicBezTo>
                    <a:cubicBezTo>
                      <a:pt x="10866" y="5877"/>
                      <a:pt x="4169" y="5809"/>
                      <a:pt x="0" y="0"/>
                    </a:cubicBezTo>
                    <a:cubicBezTo>
                      <a:pt x="10934" y="205"/>
                      <a:pt x="21869" y="410"/>
                      <a:pt x="32871" y="615"/>
                    </a:cubicBezTo>
                    <a:cubicBezTo>
                      <a:pt x="35059" y="2597"/>
                      <a:pt x="37245" y="4647"/>
                      <a:pt x="39364" y="6629"/>
                    </a:cubicBezTo>
                    <a:cubicBezTo>
                      <a:pt x="50914" y="22211"/>
                      <a:pt x="53101" y="39501"/>
                      <a:pt x="48453" y="58021"/>
                    </a:cubicBezTo>
                    <a:cubicBezTo>
                      <a:pt x="46130" y="61097"/>
                      <a:pt x="43191" y="63147"/>
                      <a:pt x="39569" y="64309"/>
                    </a:cubicBezTo>
                    <a:cubicBezTo>
                      <a:pt x="30138" y="64855"/>
                      <a:pt x="20365" y="66017"/>
                      <a:pt x="19614" y="522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6" name="Google Shape;4526;p7"/>
              <p:cNvSpPr/>
              <p:nvPr/>
            </p:nvSpPr>
            <p:spPr>
              <a:xfrm>
                <a:off x="9874207" y="3536978"/>
                <a:ext cx="88111" cy="21683"/>
              </a:xfrm>
              <a:custGeom>
                <a:rect b="b" l="l" r="r" t="t"/>
                <a:pathLst>
                  <a:path extrusionOk="0" h="21683" w="88111">
                    <a:moveTo>
                      <a:pt x="46882" y="21236"/>
                    </a:moveTo>
                    <a:cubicBezTo>
                      <a:pt x="41893" y="16043"/>
                      <a:pt x="35401" y="16453"/>
                      <a:pt x="29045" y="16248"/>
                    </a:cubicBezTo>
                    <a:cubicBezTo>
                      <a:pt x="19478" y="15906"/>
                      <a:pt x="9910" y="15154"/>
                      <a:pt x="410" y="14607"/>
                    </a:cubicBezTo>
                    <a:cubicBezTo>
                      <a:pt x="274" y="12967"/>
                      <a:pt x="137" y="11327"/>
                      <a:pt x="0" y="9687"/>
                    </a:cubicBezTo>
                    <a:cubicBezTo>
                      <a:pt x="1845" y="6885"/>
                      <a:pt x="4374" y="4766"/>
                      <a:pt x="7518" y="3468"/>
                    </a:cubicBezTo>
                    <a:cubicBezTo>
                      <a:pt x="20298" y="-701"/>
                      <a:pt x="33487" y="529"/>
                      <a:pt x="46609" y="187"/>
                    </a:cubicBezTo>
                    <a:cubicBezTo>
                      <a:pt x="51529" y="119"/>
                      <a:pt x="56518" y="-154"/>
                      <a:pt x="61438" y="119"/>
                    </a:cubicBezTo>
                    <a:cubicBezTo>
                      <a:pt x="69845" y="666"/>
                      <a:pt x="78319" y="1007"/>
                      <a:pt x="85563" y="6133"/>
                    </a:cubicBezTo>
                    <a:cubicBezTo>
                      <a:pt x="88502" y="8730"/>
                      <a:pt x="88911" y="11669"/>
                      <a:pt x="86725" y="14949"/>
                    </a:cubicBezTo>
                    <a:cubicBezTo>
                      <a:pt x="73125" y="15222"/>
                      <a:pt x="60823" y="23697"/>
                      <a:pt x="46882" y="2123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7" name="Google Shape;4527;p7"/>
              <p:cNvSpPr/>
              <p:nvPr/>
            </p:nvSpPr>
            <p:spPr>
              <a:xfrm>
                <a:off x="9960864" y="3533747"/>
                <a:ext cx="41939" cy="18506"/>
              </a:xfrm>
              <a:custGeom>
                <a:rect b="b" l="l" r="r" t="t"/>
                <a:pathLst>
                  <a:path extrusionOk="0" h="18506" w="41939">
                    <a:moveTo>
                      <a:pt x="0" y="18180"/>
                    </a:moveTo>
                    <a:cubicBezTo>
                      <a:pt x="137" y="16062"/>
                      <a:pt x="274" y="13875"/>
                      <a:pt x="205" y="11756"/>
                    </a:cubicBezTo>
                    <a:cubicBezTo>
                      <a:pt x="5057" y="-4714"/>
                      <a:pt x="15377" y="-750"/>
                      <a:pt x="26106" y="4922"/>
                    </a:cubicBezTo>
                    <a:cubicBezTo>
                      <a:pt x="30480" y="5264"/>
                      <a:pt x="34922" y="5605"/>
                      <a:pt x="39296" y="5947"/>
                    </a:cubicBezTo>
                    <a:cubicBezTo>
                      <a:pt x="41688" y="7245"/>
                      <a:pt x="42439" y="8476"/>
                      <a:pt x="41619" y="9637"/>
                    </a:cubicBezTo>
                    <a:cubicBezTo>
                      <a:pt x="40799" y="10799"/>
                      <a:pt x="39979" y="11346"/>
                      <a:pt x="39159" y="11346"/>
                    </a:cubicBezTo>
                    <a:cubicBezTo>
                      <a:pt x="25696" y="11414"/>
                      <a:pt x="13805" y="20299"/>
                      <a:pt x="0" y="1818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8" name="Google Shape;4528;p7"/>
              <p:cNvSpPr/>
              <p:nvPr/>
            </p:nvSpPr>
            <p:spPr>
              <a:xfrm>
                <a:off x="9834648" y="3073413"/>
                <a:ext cx="47213" cy="9793"/>
              </a:xfrm>
              <a:custGeom>
                <a:rect b="b" l="l" r="r" t="t"/>
                <a:pathLst>
                  <a:path extrusionOk="0" h="9793" w="47213">
                    <a:moveTo>
                      <a:pt x="47214" y="5870"/>
                    </a:moveTo>
                    <a:cubicBezTo>
                      <a:pt x="36279" y="6553"/>
                      <a:pt x="25413" y="7168"/>
                      <a:pt x="14479" y="7852"/>
                    </a:cubicBezTo>
                    <a:cubicBezTo>
                      <a:pt x="10446" y="10380"/>
                      <a:pt x="6278" y="10175"/>
                      <a:pt x="1972" y="8740"/>
                    </a:cubicBezTo>
                    <a:cubicBezTo>
                      <a:pt x="469" y="7168"/>
                      <a:pt x="-215" y="5528"/>
                      <a:pt x="59" y="3751"/>
                    </a:cubicBezTo>
                    <a:cubicBezTo>
                      <a:pt x="332" y="1975"/>
                      <a:pt x="674" y="1018"/>
                      <a:pt x="1152" y="1018"/>
                    </a:cubicBezTo>
                    <a:cubicBezTo>
                      <a:pt x="16734" y="813"/>
                      <a:pt x="32657" y="-3083"/>
                      <a:pt x="47214" y="587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29" name="Google Shape;4529;p7"/>
              <p:cNvSpPr/>
              <p:nvPr/>
            </p:nvSpPr>
            <p:spPr>
              <a:xfrm>
                <a:off x="9796914" y="3072944"/>
                <a:ext cx="38930" cy="14067"/>
              </a:xfrm>
              <a:custGeom>
                <a:rect b="b" l="l" r="r" t="t"/>
                <a:pathLst>
                  <a:path extrusionOk="0" h="14067" w="38930">
                    <a:moveTo>
                      <a:pt x="38886" y="1555"/>
                    </a:moveTo>
                    <a:cubicBezTo>
                      <a:pt x="38954" y="3126"/>
                      <a:pt x="38954" y="4698"/>
                      <a:pt x="38817" y="6270"/>
                    </a:cubicBezTo>
                    <a:cubicBezTo>
                      <a:pt x="26037" y="12831"/>
                      <a:pt x="13189" y="19528"/>
                      <a:pt x="0" y="7090"/>
                    </a:cubicBezTo>
                    <a:cubicBezTo>
                      <a:pt x="68" y="5177"/>
                      <a:pt x="68" y="3263"/>
                      <a:pt x="0" y="1281"/>
                    </a:cubicBezTo>
                    <a:cubicBezTo>
                      <a:pt x="12985" y="-1521"/>
                      <a:pt x="25969" y="1076"/>
                      <a:pt x="38886" y="155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0" name="Google Shape;4530;p7"/>
              <p:cNvSpPr/>
              <p:nvPr/>
            </p:nvSpPr>
            <p:spPr>
              <a:xfrm>
                <a:off x="9729393" y="3139832"/>
                <a:ext cx="105109" cy="350948"/>
              </a:xfrm>
              <a:custGeom>
                <a:rect b="b" l="l" r="r" t="t"/>
                <a:pathLst>
                  <a:path extrusionOk="0" h="350948" w="105109">
                    <a:moveTo>
                      <a:pt x="80574" y="137"/>
                    </a:moveTo>
                    <a:cubicBezTo>
                      <a:pt x="82897" y="68"/>
                      <a:pt x="85221" y="68"/>
                      <a:pt x="87476" y="0"/>
                    </a:cubicBezTo>
                    <a:cubicBezTo>
                      <a:pt x="102101" y="3349"/>
                      <a:pt x="105177" y="14010"/>
                      <a:pt x="105108" y="27131"/>
                    </a:cubicBezTo>
                    <a:cubicBezTo>
                      <a:pt x="104493" y="124380"/>
                      <a:pt x="105655" y="221629"/>
                      <a:pt x="104425" y="318878"/>
                    </a:cubicBezTo>
                    <a:cubicBezTo>
                      <a:pt x="104288" y="328719"/>
                      <a:pt x="102852" y="338560"/>
                      <a:pt x="96224" y="346625"/>
                    </a:cubicBezTo>
                    <a:cubicBezTo>
                      <a:pt x="77977" y="353322"/>
                      <a:pt x="59593" y="350998"/>
                      <a:pt x="41141" y="347923"/>
                    </a:cubicBezTo>
                    <a:cubicBezTo>
                      <a:pt x="27405" y="345736"/>
                      <a:pt x="12917" y="348743"/>
                      <a:pt x="0" y="341636"/>
                    </a:cubicBezTo>
                    <a:cubicBezTo>
                      <a:pt x="11618" y="329676"/>
                      <a:pt x="-2802" y="310404"/>
                      <a:pt x="11754" y="299196"/>
                    </a:cubicBezTo>
                    <a:cubicBezTo>
                      <a:pt x="16128" y="294276"/>
                      <a:pt x="19682" y="288808"/>
                      <a:pt x="21596" y="282384"/>
                    </a:cubicBezTo>
                    <a:cubicBezTo>
                      <a:pt x="27951" y="210216"/>
                      <a:pt x="23031" y="137980"/>
                      <a:pt x="23988" y="65812"/>
                    </a:cubicBezTo>
                    <a:cubicBezTo>
                      <a:pt x="19682" y="56313"/>
                      <a:pt x="37451" y="51461"/>
                      <a:pt x="29045" y="41073"/>
                    </a:cubicBezTo>
                    <a:cubicBezTo>
                      <a:pt x="26311" y="26790"/>
                      <a:pt x="25765" y="13190"/>
                      <a:pt x="40457" y="4374"/>
                    </a:cubicBezTo>
                    <a:cubicBezTo>
                      <a:pt x="53511" y="-68"/>
                      <a:pt x="67726" y="6356"/>
                      <a:pt x="80574" y="1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1" name="Google Shape;4531;p7"/>
              <p:cNvSpPr/>
              <p:nvPr/>
            </p:nvSpPr>
            <p:spPr>
              <a:xfrm>
                <a:off x="9816869" y="3137944"/>
                <a:ext cx="76858" cy="353031"/>
              </a:xfrm>
              <a:custGeom>
                <a:rect b="b" l="l" r="r" t="t"/>
                <a:pathLst>
                  <a:path extrusionOk="0" h="353031" w="76858">
                    <a:moveTo>
                      <a:pt x="6356" y="348444"/>
                    </a:moveTo>
                    <a:cubicBezTo>
                      <a:pt x="6356" y="250307"/>
                      <a:pt x="6356" y="152169"/>
                      <a:pt x="6493" y="54032"/>
                    </a:cubicBezTo>
                    <a:cubicBezTo>
                      <a:pt x="6493" y="42072"/>
                      <a:pt x="6493" y="29976"/>
                      <a:pt x="8475" y="18290"/>
                    </a:cubicBezTo>
                    <a:cubicBezTo>
                      <a:pt x="9978" y="9611"/>
                      <a:pt x="2802" y="7287"/>
                      <a:pt x="0" y="1956"/>
                    </a:cubicBezTo>
                    <a:cubicBezTo>
                      <a:pt x="15309" y="-777"/>
                      <a:pt x="30549" y="-436"/>
                      <a:pt x="45857" y="1683"/>
                    </a:cubicBezTo>
                    <a:cubicBezTo>
                      <a:pt x="66223" y="4280"/>
                      <a:pt x="75995" y="15624"/>
                      <a:pt x="76200" y="36400"/>
                    </a:cubicBezTo>
                    <a:cubicBezTo>
                      <a:pt x="76952" y="132214"/>
                      <a:pt x="77294" y="227959"/>
                      <a:pt x="75927" y="323773"/>
                    </a:cubicBezTo>
                    <a:cubicBezTo>
                      <a:pt x="75791" y="332521"/>
                      <a:pt x="73808" y="341063"/>
                      <a:pt x="68068" y="348239"/>
                    </a:cubicBezTo>
                    <a:cubicBezTo>
                      <a:pt x="47566" y="354732"/>
                      <a:pt x="26995" y="354458"/>
                      <a:pt x="6356" y="34844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2" name="Google Shape;4532;p7"/>
              <p:cNvSpPr/>
              <p:nvPr/>
            </p:nvSpPr>
            <p:spPr>
              <a:xfrm>
                <a:off x="9862795" y="3139012"/>
                <a:ext cx="70691" cy="355010"/>
              </a:xfrm>
              <a:custGeom>
                <a:rect b="b" l="l" r="r" t="t"/>
                <a:pathLst>
                  <a:path extrusionOk="0" h="355010" w="70691">
                    <a:moveTo>
                      <a:pt x="19477" y="347171"/>
                    </a:moveTo>
                    <a:cubicBezTo>
                      <a:pt x="19477" y="245822"/>
                      <a:pt x="19545" y="144472"/>
                      <a:pt x="19545" y="43055"/>
                    </a:cubicBezTo>
                    <a:cubicBezTo>
                      <a:pt x="19545" y="36494"/>
                      <a:pt x="19340" y="30002"/>
                      <a:pt x="19477" y="23441"/>
                    </a:cubicBezTo>
                    <a:cubicBezTo>
                      <a:pt x="19682" y="14830"/>
                      <a:pt x="16470" y="8953"/>
                      <a:pt x="7723" y="6287"/>
                    </a:cubicBezTo>
                    <a:cubicBezTo>
                      <a:pt x="4852" y="5399"/>
                      <a:pt x="2529" y="2529"/>
                      <a:pt x="0" y="547"/>
                    </a:cubicBezTo>
                    <a:cubicBezTo>
                      <a:pt x="17426" y="342"/>
                      <a:pt x="34854" y="205"/>
                      <a:pt x="52280" y="0"/>
                    </a:cubicBezTo>
                    <a:cubicBezTo>
                      <a:pt x="59047" y="1845"/>
                      <a:pt x="63147" y="6492"/>
                      <a:pt x="65744" y="12711"/>
                    </a:cubicBezTo>
                    <a:cubicBezTo>
                      <a:pt x="73876" y="46950"/>
                      <a:pt x="69434" y="81804"/>
                      <a:pt x="69844" y="116384"/>
                    </a:cubicBezTo>
                    <a:cubicBezTo>
                      <a:pt x="70596" y="177071"/>
                      <a:pt x="70391" y="237826"/>
                      <a:pt x="69844" y="298513"/>
                    </a:cubicBezTo>
                    <a:cubicBezTo>
                      <a:pt x="69707" y="316760"/>
                      <a:pt x="71347" y="335895"/>
                      <a:pt x="55561" y="349973"/>
                    </a:cubicBezTo>
                    <a:cubicBezTo>
                      <a:pt x="42781" y="358037"/>
                      <a:pt x="30890" y="355919"/>
                      <a:pt x="19477" y="34717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3" name="Google Shape;4533;p7"/>
              <p:cNvSpPr/>
              <p:nvPr/>
            </p:nvSpPr>
            <p:spPr>
              <a:xfrm>
                <a:off x="9676770" y="3189174"/>
                <a:ext cx="87408" cy="251355"/>
              </a:xfrm>
              <a:custGeom>
                <a:rect b="b" l="l" r="r" t="t"/>
                <a:pathLst>
                  <a:path extrusionOk="0" h="251355" w="87408">
                    <a:moveTo>
                      <a:pt x="80916" y="9158"/>
                    </a:moveTo>
                    <a:cubicBezTo>
                      <a:pt x="86588" y="13668"/>
                      <a:pt x="87408" y="20024"/>
                      <a:pt x="87408" y="26653"/>
                    </a:cubicBezTo>
                    <a:cubicBezTo>
                      <a:pt x="87408" y="93832"/>
                      <a:pt x="87408" y="160943"/>
                      <a:pt x="87408" y="228122"/>
                    </a:cubicBezTo>
                    <a:cubicBezTo>
                      <a:pt x="87408" y="234819"/>
                      <a:pt x="86246" y="241038"/>
                      <a:pt x="80437" y="245412"/>
                    </a:cubicBezTo>
                    <a:cubicBezTo>
                      <a:pt x="61575" y="253613"/>
                      <a:pt x="43465" y="254706"/>
                      <a:pt x="26995" y="239808"/>
                    </a:cubicBezTo>
                    <a:cubicBezTo>
                      <a:pt x="17838" y="238099"/>
                      <a:pt x="7859" y="239876"/>
                      <a:pt x="0" y="233179"/>
                    </a:cubicBezTo>
                    <a:cubicBezTo>
                      <a:pt x="20093" y="218281"/>
                      <a:pt x="26107" y="198257"/>
                      <a:pt x="25013" y="173586"/>
                    </a:cubicBezTo>
                    <a:cubicBezTo>
                      <a:pt x="23441" y="138800"/>
                      <a:pt x="23852" y="103946"/>
                      <a:pt x="24876" y="69093"/>
                    </a:cubicBezTo>
                    <a:cubicBezTo>
                      <a:pt x="25492" y="48522"/>
                      <a:pt x="21322" y="30480"/>
                      <a:pt x="7587" y="14967"/>
                    </a:cubicBezTo>
                    <a:cubicBezTo>
                      <a:pt x="12302" y="12848"/>
                      <a:pt x="17018" y="10729"/>
                      <a:pt x="21733" y="8679"/>
                    </a:cubicBezTo>
                    <a:cubicBezTo>
                      <a:pt x="29387" y="1777"/>
                      <a:pt x="38681" y="0"/>
                      <a:pt x="48523" y="0"/>
                    </a:cubicBezTo>
                    <a:cubicBezTo>
                      <a:pt x="60140" y="273"/>
                      <a:pt x="71963" y="-478"/>
                      <a:pt x="80916" y="91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4" name="Google Shape;4534;p7"/>
              <p:cNvSpPr/>
              <p:nvPr/>
            </p:nvSpPr>
            <p:spPr>
              <a:xfrm>
                <a:off x="9645197" y="3204233"/>
                <a:ext cx="66618" cy="218257"/>
              </a:xfrm>
              <a:custGeom>
                <a:rect b="b" l="l" r="r" t="t"/>
                <a:pathLst>
                  <a:path extrusionOk="0" h="218257" w="66618">
                    <a:moveTo>
                      <a:pt x="39160" y="45"/>
                    </a:moveTo>
                    <a:cubicBezTo>
                      <a:pt x="43465" y="387"/>
                      <a:pt x="47839" y="797"/>
                      <a:pt x="52144" y="1070"/>
                    </a:cubicBezTo>
                    <a:cubicBezTo>
                      <a:pt x="61234" y="1617"/>
                      <a:pt x="66086" y="6401"/>
                      <a:pt x="66223" y="15490"/>
                    </a:cubicBezTo>
                    <a:cubicBezTo>
                      <a:pt x="66496" y="27450"/>
                      <a:pt x="66564" y="39341"/>
                      <a:pt x="66564" y="51301"/>
                    </a:cubicBezTo>
                    <a:cubicBezTo>
                      <a:pt x="66632" y="93604"/>
                      <a:pt x="66564" y="135975"/>
                      <a:pt x="66564" y="178278"/>
                    </a:cubicBezTo>
                    <a:cubicBezTo>
                      <a:pt x="66564" y="184770"/>
                      <a:pt x="66838" y="191331"/>
                      <a:pt x="66154" y="197823"/>
                    </a:cubicBezTo>
                    <a:cubicBezTo>
                      <a:pt x="64992" y="209783"/>
                      <a:pt x="60551" y="214294"/>
                      <a:pt x="47770" y="216754"/>
                    </a:cubicBezTo>
                    <a:cubicBezTo>
                      <a:pt x="42440" y="217779"/>
                      <a:pt x="36973" y="217779"/>
                      <a:pt x="31573" y="218257"/>
                    </a:cubicBezTo>
                    <a:cubicBezTo>
                      <a:pt x="20502" y="218121"/>
                      <a:pt x="9499" y="218121"/>
                      <a:pt x="0" y="211082"/>
                    </a:cubicBezTo>
                    <a:cubicBezTo>
                      <a:pt x="5741" y="154700"/>
                      <a:pt x="3213" y="98183"/>
                      <a:pt x="2734" y="41665"/>
                    </a:cubicBezTo>
                    <a:cubicBezTo>
                      <a:pt x="2665" y="29842"/>
                      <a:pt x="-683" y="17677"/>
                      <a:pt x="7381" y="7016"/>
                    </a:cubicBezTo>
                    <a:cubicBezTo>
                      <a:pt x="17017" y="45"/>
                      <a:pt x="28020" y="-160"/>
                      <a:pt x="39160" y="4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5" name="Google Shape;4535;p7"/>
              <p:cNvSpPr/>
              <p:nvPr/>
            </p:nvSpPr>
            <p:spPr>
              <a:xfrm>
                <a:off x="9535507" y="3223497"/>
                <a:ext cx="90042" cy="179199"/>
              </a:xfrm>
              <a:custGeom>
                <a:rect b="b" l="l" r="r" t="t"/>
                <a:pathLst>
                  <a:path extrusionOk="0" h="179199" w="90042">
                    <a:moveTo>
                      <a:pt x="11690" y="18984"/>
                    </a:moveTo>
                    <a:cubicBezTo>
                      <a:pt x="29937" y="9211"/>
                      <a:pt x="49140" y="2445"/>
                      <a:pt x="69779" y="190"/>
                    </a:cubicBezTo>
                    <a:cubicBezTo>
                      <a:pt x="81807" y="-1450"/>
                      <a:pt x="85293" y="7844"/>
                      <a:pt x="86181" y="15977"/>
                    </a:cubicBezTo>
                    <a:cubicBezTo>
                      <a:pt x="91307" y="63200"/>
                      <a:pt x="91307" y="110629"/>
                      <a:pt x="86318" y="157852"/>
                    </a:cubicBezTo>
                    <a:cubicBezTo>
                      <a:pt x="85019" y="169812"/>
                      <a:pt x="79005" y="180951"/>
                      <a:pt x="63082" y="178970"/>
                    </a:cubicBezTo>
                    <a:cubicBezTo>
                      <a:pt x="42443" y="176509"/>
                      <a:pt x="23240" y="169675"/>
                      <a:pt x="5129" y="159561"/>
                    </a:cubicBezTo>
                    <a:cubicBezTo>
                      <a:pt x="1849" y="112406"/>
                      <a:pt x="-7378" y="65045"/>
                      <a:pt x="11690" y="1898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6" name="Google Shape;4536;p7"/>
              <p:cNvSpPr/>
              <p:nvPr/>
            </p:nvSpPr>
            <p:spPr>
              <a:xfrm>
                <a:off x="9598589" y="3211112"/>
                <a:ext cx="60836" cy="204065"/>
              </a:xfrm>
              <a:custGeom>
                <a:rect b="b" l="l" r="r" t="t"/>
                <a:pathLst>
                  <a:path extrusionOk="0" h="204065" w="60836">
                    <a:moveTo>
                      <a:pt x="0" y="191354"/>
                    </a:moveTo>
                    <a:cubicBezTo>
                      <a:pt x="9841" y="186912"/>
                      <a:pt x="14762" y="179395"/>
                      <a:pt x="14762" y="168460"/>
                    </a:cubicBezTo>
                    <a:cubicBezTo>
                      <a:pt x="14693" y="122057"/>
                      <a:pt x="14693" y="75653"/>
                      <a:pt x="14693" y="29250"/>
                    </a:cubicBezTo>
                    <a:cubicBezTo>
                      <a:pt x="14693" y="22416"/>
                      <a:pt x="12574" y="16607"/>
                      <a:pt x="6697" y="12506"/>
                    </a:cubicBezTo>
                    <a:cubicBezTo>
                      <a:pt x="12506" y="6492"/>
                      <a:pt x="19887" y="6287"/>
                      <a:pt x="27473" y="6561"/>
                    </a:cubicBezTo>
                    <a:cubicBezTo>
                      <a:pt x="33145" y="1298"/>
                      <a:pt x="41551" y="5946"/>
                      <a:pt x="47361" y="1162"/>
                    </a:cubicBezTo>
                    <a:cubicBezTo>
                      <a:pt x="49547" y="752"/>
                      <a:pt x="51802" y="410"/>
                      <a:pt x="53989" y="0"/>
                    </a:cubicBezTo>
                    <a:cubicBezTo>
                      <a:pt x="60072" y="17769"/>
                      <a:pt x="60960" y="36084"/>
                      <a:pt x="60823" y="54741"/>
                    </a:cubicBezTo>
                    <a:cubicBezTo>
                      <a:pt x="60413" y="98342"/>
                      <a:pt x="60550" y="142012"/>
                      <a:pt x="60687" y="185614"/>
                    </a:cubicBezTo>
                    <a:cubicBezTo>
                      <a:pt x="60687" y="195728"/>
                      <a:pt x="57338" y="202494"/>
                      <a:pt x="46608" y="204066"/>
                    </a:cubicBezTo>
                    <a:cubicBezTo>
                      <a:pt x="30002" y="203861"/>
                      <a:pt x="14625" y="199008"/>
                      <a:pt x="0" y="19135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7" name="Google Shape;4537;p7"/>
              <p:cNvSpPr/>
              <p:nvPr/>
            </p:nvSpPr>
            <p:spPr>
              <a:xfrm>
                <a:off x="9475233" y="3242480"/>
                <a:ext cx="72607" cy="140713"/>
              </a:xfrm>
              <a:custGeom>
                <a:rect b="b" l="l" r="r" t="t"/>
                <a:pathLst>
                  <a:path extrusionOk="0" h="140713" w="72607">
                    <a:moveTo>
                      <a:pt x="71963" y="0"/>
                    </a:moveTo>
                    <a:cubicBezTo>
                      <a:pt x="72168" y="38954"/>
                      <a:pt x="72374" y="77840"/>
                      <a:pt x="72578" y="116794"/>
                    </a:cubicBezTo>
                    <a:cubicBezTo>
                      <a:pt x="72646" y="125474"/>
                      <a:pt x="73125" y="134290"/>
                      <a:pt x="65403" y="140645"/>
                    </a:cubicBezTo>
                    <a:cubicBezTo>
                      <a:pt x="65403" y="140645"/>
                      <a:pt x="65675" y="140714"/>
                      <a:pt x="65675" y="140714"/>
                    </a:cubicBezTo>
                    <a:cubicBezTo>
                      <a:pt x="61166" y="132581"/>
                      <a:pt x="51187" y="139210"/>
                      <a:pt x="45857" y="133265"/>
                    </a:cubicBezTo>
                    <a:cubicBezTo>
                      <a:pt x="29318" y="129574"/>
                      <a:pt x="13668" y="123834"/>
                      <a:pt x="0" y="113582"/>
                    </a:cubicBezTo>
                    <a:cubicBezTo>
                      <a:pt x="5946" y="85084"/>
                      <a:pt x="1709" y="55903"/>
                      <a:pt x="5604" y="27268"/>
                    </a:cubicBezTo>
                    <a:cubicBezTo>
                      <a:pt x="13600" y="20024"/>
                      <a:pt x="22895" y="15923"/>
                      <a:pt x="33624" y="14967"/>
                    </a:cubicBezTo>
                    <a:cubicBezTo>
                      <a:pt x="36836" y="10866"/>
                      <a:pt x="42509" y="12506"/>
                      <a:pt x="46130" y="9499"/>
                    </a:cubicBezTo>
                    <a:cubicBezTo>
                      <a:pt x="47634" y="7586"/>
                      <a:pt x="49479" y="7039"/>
                      <a:pt x="51734" y="7791"/>
                    </a:cubicBezTo>
                    <a:cubicBezTo>
                      <a:pt x="56040" y="4852"/>
                      <a:pt x="61986" y="6082"/>
                      <a:pt x="65881" y="2187"/>
                    </a:cubicBezTo>
                    <a:cubicBezTo>
                      <a:pt x="67863" y="1435"/>
                      <a:pt x="69913" y="683"/>
                      <a:pt x="719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8" name="Google Shape;4538;p7"/>
              <p:cNvSpPr/>
              <p:nvPr/>
            </p:nvSpPr>
            <p:spPr>
              <a:xfrm>
                <a:off x="9395207" y="3269612"/>
                <a:ext cx="93042" cy="86382"/>
              </a:xfrm>
              <a:custGeom>
                <a:rect b="b" l="l" r="r" t="t"/>
                <a:pathLst>
                  <a:path extrusionOk="0" h="86382" w="93042">
                    <a:moveTo>
                      <a:pt x="85563" y="0"/>
                    </a:moveTo>
                    <a:cubicBezTo>
                      <a:pt x="87955" y="3417"/>
                      <a:pt x="92260" y="6766"/>
                      <a:pt x="92397" y="10319"/>
                    </a:cubicBezTo>
                    <a:cubicBezTo>
                      <a:pt x="93149" y="31710"/>
                      <a:pt x="93149" y="53101"/>
                      <a:pt x="92875" y="74560"/>
                    </a:cubicBezTo>
                    <a:cubicBezTo>
                      <a:pt x="92807" y="82419"/>
                      <a:pt x="86588" y="84948"/>
                      <a:pt x="79958" y="86383"/>
                    </a:cubicBezTo>
                    <a:cubicBezTo>
                      <a:pt x="51050" y="77498"/>
                      <a:pt x="25696" y="62053"/>
                      <a:pt x="0" y="45515"/>
                    </a:cubicBezTo>
                    <a:cubicBezTo>
                      <a:pt x="23236" y="26995"/>
                      <a:pt x="54331" y="10661"/>
                      <a:pt x="855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39" name="Google Shape;4539;p7"/>
              <p:cNvSpPr/>
              <p:nvPr/>
            </p:nvSpPr>
            <p:spPr>
              <a:xfrm>
                <a:off x="9574943" y="3437022"/>
                <a:ext cx="169553" cy="44445"/>
              </a:xfrm>
              <a:custGeom>
                <a:rect b="b" l="l" r="r" t="t"/>
                <a:pathLst>
                  <a:path extrusionOk="0" h="44445" w="169553">
                    <a:moveTo>
                      <a:pt x="169553" y="5150"/>
                    </a:moveTo>
                    <a:cubicBezTo>
                      <a:pt x="169007" y="15469"/>
                      <a:pt x="161216" y="24353"/>
                      <a:pt x="164633" y="35766"/>
                    </a:cubicBezTo>
                    <a:cubicBezTo>
                      <a:pt x="166888" y="43147"/>
                      <a:pt x="158824" y="42669"/>
                      <a:pt x="154382" y="44446"/>
                    </a:cubicBezTo>
                    <a:cubicBezTo>
                      <a:pt x="100734" y="42395"/>
                      <a:pt x="50025" y="27634"/>
                      <a:pt x="0" y="9660"/>
                    </a:cubicBezTo>
                    <a:cubicBezTo>
                      <a:pt x="136" y="7473"/>
                      <a:pt x="273" y="3578"/>
                      <a:pt x="683" y="3578"/>
                    </a:cubicBezTo>
                    <a:cubicBezTo>
                      <a:pt x="56996" y="776"/>
                      <a:pt x="113377" y="-3530"/>
                      <a:pt x="169553" y="5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0" name="Google Shape;4540;p7"/>
              <p:cNvSpPr/>
              <p:nvPr/>
            </p:nvSpPr>
            <p:spPr>
              <a:xfrm>
                <a:off x="9587244" y="3142324"/>
                <a:ext cx="183631" cy="50214"/>
              </a:xfrm>
              <a:custGeom>
                <a:rect b="b" l="l" r="r" t="t"/>
                <a:pathLst>
                  <a:path extrusionOk="0" h="50214" w="183631">
                    <a:moveTo>
                      <a:pt x="183632" y="4001"/>
                    </a:moveTo>
                    <a:cubicBezTo>
                      <a:pt x="175431" y="15892"/>
                      <a:pt x="177140" y="29492"/>
                      <a:pt x="177003" y="42750"/>
                    </a:cubicBezTo>
                    <a:cubicBezTo>
                      <a:pt x="163335" y="52250"/>
                      <a:pt x="147548" y="50541"/>
                      <a:pt x="132855" y="49038"/>
                    </a:cubicBezTo>
                    <a:cubicBezTo>
                      <a:pt x="96088" y="45142"/>
                      <a:pt x="59252" y="46987"/>
                      <a:pt x="22484" y="45826"/>
                    </a:cubicBezTo>
                    <a:cubicBezTo>
                      <a:pt x="14488" y="45552"/>
                      <a:pt x="1914" y="52045"/>
                      <a:pt x="0" y="36190"/>
                    </a:cubicBezTo>
                    <a:cubicBezTo>
                      <a:pt x="752" y="34686"/>
                      <a:pt x="1845" y="34413"/>
                      <a:pt x="3280" y="35369"/>
                    </a:cubicBezTo>
                    <a:cubicBezTo>
                      <a:pt x="8885" y="33729"/>
                      <a:pt x="15171" y="34071"/>
                      <a:pt x="19751" y="29629"/>
                    </a:cubicBezTo>
                    <a:cubicBezTo>
                      <a:pt x="20571" y="28125"/>
                      <a:pt x="21733" y="27920"/>
                      <a:pt x="23099" y="28877"/>
                    </a:cubicBezTo>
                    <a:cubicBezTo>
                      <a:pt x="28498" y="27237"/>
                      <a:pt x="34512" y="27374"/>
                      <a:pt x="39296" y="23683"/>
                    </a:cubicBezTo>
                    <a:cubicBezTo>
                      <a:pt x="40732" y="22248"/>
                      <a:pt x="42372" y="21906"/>
                      <a:pt x="44285" y="22658"/>
                    </a:cubicBezTo>
                    <a:cubicBezTo>
                      <a:pt x="50709" y="18148"/>
                      <a:pt x="59389" y="22453"/>
                      <a:pt x="65539" y="17054"/>
                    </a:cubicBezTo>
                    <a:cubicBezTo>
                      <a:pt x="67111" y="15619"/>
                      <a:pt x="68820" y="15346"/>
                      <a:pt x="70801" y="16166"/>
                    </a:cubicBezTo>
                    <a:cubicBezTo>
                      <a:pt x="79139" y="10357"/>
                      <a:pt x="90142" y="16986"/>
                      <a:pt x="98343" y="10425"/>
                    </a:cubicBezTo>
                    <a:cubicBezTo>
                      <a:pt x="101691" y="10015"/>
                      <a:pt x="105040" y="9605"/>
                      <a:pt x="108388" y="9195"/>
                    </a:cubicBezTo>
                    <a:cubicBezTo>
                      <a:pt x="117683" y="4958"/>
                      <a:pt x="128481" y="9537"/>
                      <a:pt x="137638" y="4206"/>
                    </a:cubicBezTo>
                    <a:cubicBezTo>
                      <a:pt x="143516" y="2156"/>
                      <a:pt x="149530" y="1336"/>
                      <a:pt x="155681" y="2771"/>
                    </a:cubicBezTo>
                    <a:cubicBezTo>
                      <a:pt x="165112" y="-236"/>
                      <a:pt x="174543" y="-2013"/>
                      <a:pt x="183632" y="400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1" name="Google Shape;4541;p7"/>
              <p:cNvSpPr/>
              <p:nvPr/>
            </p:nvSpPr>
            <p:spPr>
              <a:xfrm>
                <a:off x="9738052" y="3505524"/>
                <a:ext cx="143741" cy="44080"/>
              </a:xfrm>
              <a:custGeom>
                <a:rect b="b" l="l" r="r" t="t"/>
                <a:pathLst>
                  <a:path extrusionOk="0" h="44080" w="143741">
                    <a:moveTo>
                      <a:pt x="88932" y="41209"/>
                    </a:moveTo>
                    <a:cubicBezTo>
                      <a:pt x="60980" y="43806"/>
                      <a:pt x="33781" y="38818"/>
                      <a:pt x="6718" y="32872"/>
                    </a:cubicBezTo>
                    <a:cubicBezTo>
                      <a:pt x="1729" y="30890"/>
                      <a:pt x="-1415" y="27815"/>
                      <a:pt x="636" y="21937"/>
                    </a:cubicBezTo>
                    <a:cubicBezTo>
                      <a:pt x="30569" y="16880"/>
                      <a:pt x="59887" y="8133"/>
                      <a:pt x="90436" y="7108"/>
                    </a:cubicBezTo>
                    <a:cubicBezTo>
                      <a:pt x="98841" y="1572"/>
                      <a:pt x="109571" y="7723"/>
                      <a:pt x="117909" y="1709"/>
                    </a:cubicBezTo>
                    <a:cubicBezTo>
                      <a:pt x="121599" y="1162"/>
                      <a:pt x="125289" y="547"/>
                      <a:pt x="129048" y="0"/>
                    </a:cubicBezTo>
                    <a:cubicBezTo>
                      <a:pt x="145928" y="9841"/>
                      <a:pt x="147158" y="15308"/>
                      <a:pt x="138343" y="41415"/>
                    </a:cubicBezTo>
                    <a:lnTo>
                      <a:pt x="138615" y="41209"/>
                    </a:lnTo>
                    <a:cubicBezTo>
                      <a:pt x="122009" y="45105"/>
                      <a:pt x="105470" y="44968"/>
                      <a:pt x="88932" y="4120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2" name="Google Shape;4542;p7"/>
              <p:cNvSpPr/>
              <p:nvPr/>
            </p:nvSpPr>
            <p:spPr>
              <a:xfrm>
                <a:off x="9725293" y="3079146"/>
                <a:ext cx="123901" cy="39569"/>
              </a:xfrm>
              <a:custGeom>
                <a:rect b="b" l="l" r="r" t="t"/>
                <a:pathLst>
                  <a:path extrusionOk="0" h="39569" w="123901">
                    <a:moveTo>
                      <a:pt x="71689" y="820"/>
                    </a:moveTo>
                    <a:cubicBezTo>
                      <a:pt x="84606" y="547"/>
                      <a:pt x="97522" y="273"/>
                      <a:pt x="110507" y="0"/>
                    </a:cubicBezTo>
                    <a:cubicBezTo>
                      <a:pt x="114949" y="683"/>
                      <a:pt x="119460" y="1367"/>
                      <a:pt x="123902" y="2050"/>
                    </a:cubicBezTo>
                    <a:cubicBezTo>
                      <a:pt x="119391" y="7928"/>
                      <a:pt x="112147" y="6766"/>
                      <a:pt x="106201" y="8884"/>
                    </a:cubicBezTo>
                    <a:cubicBezTo>
                      <a:pt x="99504" y="11208"/>
                      <a:pt x="96497" y="19477"/>
                      <a:pt x="100871" y="24466"/>
                    </a:cubicBezTo>
                    <a:cubicBezTo>
                      <a:pt x="105791" y="30070"/>
                      <a:pt x="111874" y="34581"/>
                      <a:pt x="117477" y="39569"/>
                    </a:cubicBezTo>
                    <a:cubicBezTo>
                      <a:pt x="78796" y="35674"/>
                      <a:pt x="41004" y="27405"/>
                      <a:pt x="0" y="18725"/>
                    </a:cubicBezTo>
                    <a:cubicBezTo>
                      <a:pt x="24260" y="4716"/>
                      <a:pt x="49068" y="7313"/>
                      <a:pt x="71689" y="82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3" name="Google Shape;4543;p7"/>
              <p:cNvSpPr/>
              <p:nvPr/>
            </p:nvSpPr>
            <p:spPr>
              <a:xfrm>
                <a:off x="9867032" y="3494069"/>
                <a:ext cx="64011" cy="53851"/>
              </a:xfrm>
              <a:custGeom>
                <a:rect b="b" l="l" r="r" t="t"/>
                <a:pathLst>
                  <a:path extrusionOk="0" h="53851" w="64011">
                    <a:moveTo>
                      <a:pt x="9294" y="52869"/>
                    </a:moveTo>
                    <a:cubicBezTo>
                      <a:pt x="7312" y="38791"/>
                      <a:pt x="6834" y="24371"/>
                      <a:pt x="0" y="11455"/>
                    </a:cubicBezTo>
                    <a:cubicBezTo>
                      <a:pt x="6082" y="5919"/>
                      <a:pt x="14009" y="6944"/>
                      <a:pt x="21185" y="5372"/>
                    </a:cubicBezTo>
                    <a:cubicBezTo>
                      <a:pt x="28020" y="-232"/>
                      <a:pt x="36083" y="-437"/>
                      <a:pt x="44353" y="315"/>
                    </a:cubicBezTo>
                    <a:cubicBezTo>
                      <a:pt x="70869" y="12616"/>
                      <a:pt x="66632" y="31068"/>
                      <a:pt x="54536" y="51092"/>
                    </a:cubicBezTo>
                    <a:cubicBezTo>
                      <a:pt x="39569" y="53484"/>
                      <a:pt x="24534" y="54919"/>
                      <a:pt x="9294" y="5286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4" name="Google Shape;4544;p7"/>
              <p:cNvSpPr/>
              <p:nvPr/>
            </p:nvSpPr>
            <p:spPr>
              <a:xfrm>
                <a:off x="9572614" y="3178513"/>
                <a:ext cx="193802" cy="19818"/>
              </a:xfrm>
              <a:custGeom>
                <a:rect b="b" l="l" r="r" t="t"/>
                <a:pathLst>
                  <a:path extrusionOk="0" h="19818" w="193802">
                    <a:moveTo>
                      <a:pt x="14630" y="0"/>
                    </a:moveTo>
                    <a:cubicBezTo>
                      <a:pt x="22079" y="9021"/>
                      <a:pt x="32467" y="6356"/>
                      <a:pt x="41898" y="6424"/>
                    </a:cubicBezTo>
                    <a:cubicBezTo>
                      <a:pt x="91787" y="6629"/>
                      <a:pt x="141743" y="6561"/>
                      <a:pt x="191633" y="6561"/>
                    </a:cubicBezTo>
                    <a:cubicBezTo>
                      <a:pt x="194503" y="9021"/>
                      <a:pt x="194640" y="11208"/>
                      <a:pt x="191359" y="13600"/>
                    </a:cubicBezTo>
                    <a:cubicBezTo>
                      <a:pt x="189036" y="15377"/>
                      <a:pt x="187190" y="17700"/>
                      <a:pt x="185141" y="19819"/>
                    </a:cubicBezTo>
                    <a:cubicBezTo>
                      <a:pt x="173727" y="19614"/>
                      <a:pt x="162314" y="19409"/>
                      <a:pt x="150970" y="19204"/>
                    </a:cubicBezTo>
                    <a:cubicBezTo>
                      <a:pt x="143794" y="12780"/>
                      <a:pt x="133201" y="20502"/>
                      <a:pt x="126231" y="13190"/>
                    </a:cubicBezTo>
                    <a:cubicBezTo>
                      <a:pt x="95204" y="12780"/>
                      <a:pt x="64177" y="12370"/>
                      <a:pt x="33151" y="11960"/>
                    </a:cubicBezTo>
                    <a:cubicBezTo>
                      <a:pt x="23514" y="11823"/>
                      <a:pt x="13878" y="11960"/>
                      <a:pt x="4242" y="11550"/>
                    </a:cubicBezTo>
                    <a:cubicBezTo>
                      <a:pt x="2738" y="11481"/>
                      <a:pt x="-131" y="8543"/>
                      <a:pt x="5" y="8269"/>
                    </a:cubicBezTo>
                    <a:cubicBezTo>
                      <a:pt x="1440" y="5809"/>
                      <a:pt x="2944" y="2802"/>
                      <a:pt x="5335" y="1572"/>
                    </a:cubicBezTo>
                    <a:cubicBezTo>
                      <a:pt x="7932" y="205"/>
                      <a:pt x="11486" y="478"/>
                      <a:pt x="1463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5" name="Google Shape;4545;p7"/>
              <p:cNvSpPr/>
              <p:nvPr/>
            </p:nvSpPr>
            <p:spPr>
              <a:xfrm>
                <a:off x="9566541" y="3428091"/>
                <a:ext cx="190734" cy="18591"/>
              </a:xfrm>
              <a:custGeom>
                <a:rect b="b" l="l" r="r" t="t"/>
                <a:pathLst>
                  <a:path extrusionOk="0" h="18591" w="190734">
                    <a:moveTo>
                      <a:pt x="177955" y="14081"/>
                    </a:moveTo>
                    <a:cubicBezTo>
                      <a:pt x="129570" y="13944"/>
                      <a:pt x="81253" y="13739"/>
                      <a:pt x="32868" y="13739"/>
                    </a:cubicBezTo>
                    <a:cubicBezTo>
                      <a:pt x="24530" y="13739"/>
                      <a:pt x="15509" y="11621"/>
                      <a:pt x="8402" y="18591"/>
                    </a:cubicBezTo>
                    <a:cubicBezTo>
                      <a:pt x="5737" y="17361"/>
                      <a:pt x="1431" y="16815"/>
                      <a:pt x="679" y="14901"/>
                    </a:cubicBezTo>
                    <a:cubicBezTo>
                      <a:pt x="-1918" y="8614"/>
                      <a:pt x="3481" y="7930"/>
                      <a:pt x="7582" y="7862"/>
                    </a:cubicBezTo>
                    <a:cubicBezTo>
                      <a:pt x="36490" y="7725"/>
                      <a:pt x="65398" y="7794"/>
                      <a:pt x="94306" y="7794"/>
                    </a:cubicBezTo>
                    <a:cubicBezTo>
                      <a:pt x="103942" y="7794"/>
                      <a:pt x="113579" y="7657"/>
                      <a:pt x="123214" y="7384"/>
                    </a:cubicBezTo>
                    <a:cubicBezTo>
                      <a:pt x="128682" y="7247"/>
                      <a:pt x="133739" y="5607"/>
                      <a:pt x="137293" y="1028"/>
                    </a:cubicBezTo>
                    <a:cubicBezTo>
                      <a:pt x="143648" y="-817"/>
                      <a:pt x="149936" y="3"/>
                      <a:pt x="156086" y="2053"/>
                    </a:cubicBezTo>
                    <a:cubicBezTo>
                      <a:pt x="167363" y="5812"/>
                      <a:pt x="178980" y="6632"/>
                      <a:pt x="190735" y="6632"/>
                    </a:cubicBezTo>
                    <a:cubicBezTo>
                      <a:pt x="188343" y="12236"/>
                      <a:pt x="182671" y="12373"/>
                      <a:pt x="177955" y="140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6" name="Google Shape;4546;p7"/>
              <p:cNvSpPr/>
              <p:nvPr/>
            </p:nvSpPr>
            <p:spPr>
              <a:xfrm>
                <a:off x="9770535" y="3482581"/>
                <a:ext cx="166024" cy="17202"/>
              </a:xfrm>
              <a:custGeom>
                <a:rect b="b" l="l" r="r" t="t"/>
                <a:pathLst>
                  <a:path extrusionOk="0" h="17202" w="166024">
                    <a:moveTo>
                      <a:pt x="137502" y="17202"/>
                    </a:moveTo>
                    <a:cubicBezTo>
                      <a:pt x="130940" y="17066"/>
                      <a:pt x="124312" y="16997"/>
                      <a:pt x="117751" y="16861"/>
                    </a:cubicBezTo>
                    <a:cubicBezTo>
                      <a:pt x="111874" y="10232"/>
                      <a:pt x="103946" y="11667"/>
                      <a:pt x="96497" y="11530"/>
                    </a:cubicBezTo>
                    <a:cubicBezTo>
                      <a:pt x="72646" y="11188"/>
                      <a:pt x="48727" y="11120"/>
                      <a:pt x="24876" y="10642"/>
                    </a:cubicBezTo>
                    <a:cubicBezTo>
                      <a:pt x="16334" y="10505"/>
                      <a:pt x="7312" y="11325"/>
                      <a:pt x="0" y="5243"/>
                    </a:cubicBezTo>
                    <a:cubicBezTo>
                      <a:pt x="17563" y="4764"/>
                      <a:pt x="35195" y="4354"/>
                      <a:pt x="52759" y="3876"/>
                    </a:cubicBezTo>
                    <a:cubicBezTo>
                      <a:pt x="72441" y="5926"/>
                      <a:pt x="92123" y="5789"/>
                      <a:pt x="111805" y="3671"/>
                    </a:cubicBezTo>
                    <a:cubicBezTo>
                      <a:pt x="122808" y="3466"/>
                      <a:pt x="133743" y="3261"/>
                      <a:pt x="144745" y="3056"/>
                    </a:cubicBezTo>
                    <a:cubicBezTo>
                      <a:pt x="151033" y="391"/>
                      <a:pt x="157321" y="-1933"/>
                      <a:pt x="163813" y="2441"/>
                    </a:cubicBezTo>
                    <a:cubicBezTo>
                      <a:pt x="166136" y="5243"/>
                      <a:pt x="166615" y="8318"/>
                      <a:pt x="165316" y="11667"/>
                    </a:cubicBezTo>
                    <a:cubicBezTo>
                      <a:pt x="157457" y="20619"/>
                      <a:pt x="145702" y="10027"/>
                      <a:pt x="137502" y="172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7" name="Google Shape;4547;p7"/>
              <p:cNvSpPr/>
              <p:nvPr/>
            </p:nvSpPr>
            <p:spPr>
              <a:xfrm>
                <a:off x="9914119" y="3132725"/>
                <a:ext cx="49068" cy="20870"/>
              </a:xfrm>
              <a:custGeom>
                <a:rect b="b" l="l" r="r" t="t"/>
                <a:pathLst>
                  <a:path extrusionOk="0" h="20870" w="49068">
                    <a:moveTo>
                      <a:pt x="7586" y="13053"/>
                    </a:moveTo>
                    <a:cubicBezTo>
                      <a:pt x="5398" y="10798"/>
                      <a:pt x="3143" y="8611"/>
                      <a:pt x="956" y="6356"/>
                    </a:cubicBezTo>
                    <a:cubicBezTo>
                      <a:pt x="1024" y="4442"/>
                      <a:pt x="683" y="2529"/>
                      <a:pt x="0" y="683"/>
                    </a:cubicBezTo>
                    <a:cubicBezTo>
                      <a:pt x="9089" y="478"/>
                      <a:pt x="18110" y="273"/>
                      <a:pt x="27200" y="0"/>
                    </a:cubicBezTo>
                    <a:cubicBezTo>
                      <a:pt x="31983" y="7244"/>
                      <a:pt x="39637" y="6424"/>
                      <a:pt x="46745" y="6971"/>
                    </a:cubicBezTo>
                    <a:cubicBezTo>
                      <a:pt x="47497" y="8269"/>
                      <a:pt x="48317" y="9636"/>
                      <a:pt x="49068" y="11003"/>
                    </a:cubicBezTo>
                    <a:cubicBezTo>
                      <a:pt x="47907" y="14010"/>
                      <a:pt x="45925" y="16265"/>
                      <a:pt x="43123" y="17837"/>
                    </a:cubicBezTo>
                    <a:cubicBezTo>
                      <a:pt x="38749" y="19819"/>
                      <a:pt x="34102" y="20707"/>
                      <a:pt x="29318" y="20844"/>
                    </a:cubicBezTo>
                    <a:cubicBezTo>
                      <a:pt x="21049" y="21117"/>
                      <a:pt x="13531" y="19340"/>
                      <a:pt x="7586" y="13053"/>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8" name="Google Shape;4548;p7"/>
              <p:cNvSpPr/>
              <p:nvPr/>
            </p:nvSpPr>
            <p:spPr>
              <a:xfrm>
                <a:off x="9742856" y="3139074"/>
                <a:ext cx="67111" cy="7251"/>
              </a:xfrm>
              <a:custGeom>
                <a:rect b="b" l="l" r="r" t="t"/>
                <a:pathLst>
                  <a:path extrusionOk="0" h="7251" w="67111">
                    <a:moveTo>
                      <a:pt x="28020" y="7251"/>
                    </a:moveTo>
                    <a:cubicBezTo>
                      <a:pt x="18657" y="6841"/>
                      <a:pt x="9363" y="6431"/>
                      <a:pt x="0" y="6021"/>
                    </a:cubicBezTo>
                    <a:cubicBezTo>
                      <a:pt x="21869" y="-1702"/>
                      <a:pt x="44490" y="-198"/>
                      <a:pt x="67111" y="895"/>
                    </a:cubicBezTo>
                    <a:cubicBezTo>
                      <a:pt x="62600" y="6294"/>
                      <a:pt x="56381" y="6704"/>
                      <a:pt x="49958" y="6773"/>
                    </a:cubicBezTo>
                    <a:cubicBezTo>
                      <a:pt x="42645" y="6841"/>
                      <a:pt x="35332" y="7046"/>
                      <a:pt x="28020" y="725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49" name="Google Shape;4549;p7"/>
              <p:cNvSpPr/>
              <p:nvPr/>
            </p:nvSpPr>
            <p:spPr>
              <a:xfrm>
                <a:off x="9826984" y="3546733"/>
                <a:ext cx="49683" cy="4852"/>
              </a:xfrm>
              <a:custGeom>
                <a:rect b="b" l="l" r="r" t="t"/>
                <a:pathLst>
                  <a:path extrusionOk="0" h="4852" w="49683">
                    <a:moveTo>
                      <a:pt x="0" y="0"/>
                    </a:moveTo>
                    <a:cubicBezTo>
                      <a:pt x="16538" y="0"/>
                      <a:pt x="33145" y="0"/>
                      <a:pt x="49683" y="0"/>
                    </a:cubicBezTo>
                    <a:cubicBezTo>
                      <a:pt x="49137" y="1709"/>
                      <a:pt x="48385" y="3280"/>
                      <a:pt x="47565" y="4852"/>
                    </a:cubicBezTo>
                    <a:cubicBezTo>
                      <a:pt x="31778" y="2324"/>
                      <a:pt x="15308" y="6971"/>
                      <a:pt x="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0" name="Google Shape;4550;p7"/>
              <p:cNvSpPr/>
              <p:nvPr/>
            </p:nvSpPr>
            <p:spPr>
              <a:xfrm>
                <a:off x="9695564" y="3145919"/>
                <a:ext cx="29250" cy="6642"/>
              </a:xfrm>
              <a:custGeom>
                <a:rect b="b" l="l" r="r" t="t"/>
                <a:pathLst>
                  <a:path extrusionOk="0" h="6642" w="29250">
                    <a:moveTo>
                      <a:pt x="29250" y="611"/>
                    </a:moveTo>
                    <a:cubicBezTo>
                      <a:pt x="20707" y="9495"/>
                      <a:pt x="10115" y="6078"/>
                      <a:pt x="0" y="5599"/>
                    </a:cubicBezTo>
                    <a:cubicBezTo>
                      <a:pt x="8953" y="-620"/>
                      <a:pt x="19067" y="-551"/>
                      <a:pt x="29250" y="61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1" name="Google Shape;4551;p7"/>
              <p:cNvSpPr/>
              <p:nvPr/>
            </p:nvSpPr>
            <p:spPr>
              <a:xfrm>
                <a:off x="9657977" y="3152355"/>
                <a:ext cx="27541" cy="6832"/>
              </a:xfrm>
              <a:custGeom>
                <a:rect b="b" l="l" r="r" t="t"/>
                <a:pathLst>
                  <a:path extrusionOk="0" h="6832" w="27541">
                    <a:moveTo>
                      <a:pt x="27542" y="394"/>
                    </a:moveTo>
                    <a:cubicBezTo>
                      <a:pt x="19819" y="9415"/>
                      <a:pt x="9636" y="6408"/>
                      <a:pt x="0" y="6135"/>
                    </a:cubicBezTo>
                    <a:cubicBezTo>
                      <a:pt x="8407" y="257"/>
                      <a:pt x="17769" y="-699"/>
                      <a:pt x="27542" y="39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2" name="Google Shape;4552;p7"/>
              <p:cNvSpPr/>
              <p:nvPr/>
            </p:nvSpPr>
            <p:spPr>
              <a:xfrm>
                <a:off x="9698572" y="3190166"/>
                <a:ext cx="24944" cy="7755"/>
              </a:xfrm>
              <a:custGeom>
                <a:rect b="b" l="l" r="r" t="t"/>
                <a:pathLst>
                  <a:path extrusionOk="0" h="7755" w="24944">
                    <a:moveTo>
                      <a:pt x="205" y="1537"/>
                    </a:moveTo>
                    <a:cubicBezTo>
                      <a:pt x="9226" y="238"/>
                      <a:pt x="18794" y="-3110"/>
                      <a:pt x="24945" y="7551"/>
                    </a:cubicBezTo>
                    <a:cubicBezTo>
                      <a:pt x="16606" y="7619"/>
                      <a:pt x="8269" y="7687"/>
                      <a:pt x="0" y="7756"/>
                    </a:cubicBezTo>
                    <a:cubicBezTo>
                      <a:pt x="0" y="5705"/>
                      <a:pt x="68" y="3587"/>
                      <a:pt x="205" y="15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3" name="Google Shape;4553;p7"/>
              <p:cNvSpPr/>
              <p:nvPr/>
            </p:nvSpPr>
            <p:spPr>
              <a:xfrm>
                <a:off x="9727898" y="3526764"/>
                <a:ext cx="16803" cy="11589"/>
              </a:xfrm>
              <a:custGeom>
                <a:rect b="b" l="l" r="r" t="t"/>
                <a:pathLst>
                  <a:path extrusionOk="0" h="11589" w="16803">
                    <a:moveTo>
                      <a:pt x="10721" y="629"/>
                    </a:moveTo>
                    <a:cubicBezTo>
                      <a:pt x="12772" y="4251"/>
                      <a:pt x="14821" y="7941"/>
                      <a:pt x="16804" y="11563"/>
                    </a:cubicBezTo>
                    <a:cubicBezTo>
                      <a:pt x="13796" y="11495"/>
                      <a:pt x="10721" y="11837"/>
                      <a:pt x="7851" y="11153"/>
                    </a:cubicBezTo>
                    <a:cubicBezTo>
                      <a:pt x="3750" y="10265"/>
                      <a:pt x="-828" y="7121"/>
                      <a:pt x="128" y="3431"/>
                    </a:cubicBezTo>
                    <a:cubicBezTo>
                      <a:pt x="1222" y="-601"/>
                      <a:pt x="6621" y="-396"/>
                      <a:pt x="10721" y="62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4" name="Google Shape;4554;p7"/>
              <p:cNvSpPr/>
              <p:nvPr/>
            </p:nvSpPr>
            <p:spPr>
              <a:xfrm>
                <a:off x="9828487" y="3506815"/>
                <a:ext cx="27473" cy="6449"/>
              </a:xfrm>
              <a:custGeom>
                <a:rect b="b" l="l" r="r" t="t"/>
                <a:pathLst>
                  <a:path extrusionOk="0" h="6449" w="27473">
                    <a:moveTo>
                      <a:pt x="27473" y="349"/>
                    </a:moveTo>
                    <a:cubicBezTo>
                      <a:pt x="19682" y="9233"/>
                      <a:pt x="9499" y="5816"/>
                      <a:pt x="0" y="5748"/>
                    </a:cubicBezTo>
                    <a:cubicBezTo>
                      <a:pt x="8337" y="-61"/>
                      <a:pt x="17768" y="-540"/>
                      <a:pt x="27473" y="34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5" name="Google Shape;4555;p7"/>
              <p:cNvSpPr/>
              <p:nvPr/>
            </p:nvSpPr>
            <p:spPr>
              <a:xfrm>
                <a:off x="9631529" y="3159082"/>
                <a:ext cx="21254" cy="6452"/>
              </a:xfrm>
              <a:custGeom>
                <a:rect b="b" l="l" r="r" t="t"/>
                <a:pathLst>
                  <a:path extrusionOk="0" h="6452" w="21254">
                    <a:moveTo>
                      <a:pt x="21255" y="296"/>
                    </a:moveTo>
                    <a:cubicBezTo>
                      <a:pt x="15650" y="7677"/>
                      <a:pt x="7791" y="6720"/>
                      <a:pt x="0" y="5900"/>
                    </a:cubicBezTo>
                    <a:cubicBezTo>
                      <a:pt x="6219" y="570"/>
                      <a:pt x="13395" y="-660"/>
                      <a:pt x="21255" y="29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6" name="Google Shape;4556;p7"/>
              <p:cNvSpPr/>
              <p:nvPr/>
            </p:nvSpPr>
            <p:spPr>
              <a:xfrm>
                <a:off x="9625994" y="3211949"/>
                <a:ext cx="19955" cy="5969"/>
              </a:xfrm>
              <a:custGeom>
                <a:rect b="b" l="l" r="r" t="t"/>
                <a:pathLst>
                  <a:path extrusionOk="0" h="5969" w="19955">
                    <a:moveTo>
                      <a:pt x="19956" y="325"/>
                    </a:moveTo>
                    <a:cubicBezTo>
                      <a:pt x="14693" y="7159"/>
                      <a:pt x="7244" y="5997"/>
                      <a:pt x="0" y="5723"/>
                    </a:cubicBezTo>
                    <a:cubicBezTo>
                      <a:pt x="5809" y="598"/>
                      <a:pt x="12574" y="-701"/>
                      <a:pt x="19956" y="32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7" name="Google Shape;4557;p7"/>
              <p:cNvSpPr/>
              <p:nvPr/>
            </p:nvSpPr>
            <p:spPr>
              <a:xfrm>
                <a:off x="9521022" y="3375543"/>
                <a:ext cx="19819" cy="7582"/>
              </a:xfrm>
              <a:custGeom>
                <a:rect b="b" l="l" r="r" t="t"/>
                <a:pathLst>
                  <a:path extrusionOk="0" h="7582" w="19819">
                    <a:moveTo>
                      <a:pt x="0" y="134"/>
                    </a:moveTo>
                    <a:cubicBezTo>
                      <a:pt x="7586" y="-3"/>
                      <a:pt x="15582" y="-1233"/>
                      <a:pt x="19819" y="7583"/>
                    </a:cubicBezTo>
                    <a:cubicBezTo>
                      <a:pt x="12301" y="7514"/>
                      <a:pt x="5262" y="6216"/>
                      <a:pt x="0" y="13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8" name="Google Shape;4558;p7"/>
              <p:cNvSpPr/>
              <p:nvPr/>
            </p:nvSpPr>
            <p:spPr>
              <a:xfrm>
                <a:off x="9610343" y="3165723"/>
                <a:ext cx="16196" cy="5780"/>
              </a:xfrm>
              <a:custGeom>
                <a:rect b="b" l="l" r="r" t="t"/>
                <a:pathLst>
                  <a:path extrusionOk="0" h="5780" w="16196">
                    <a:moveTo>
                      <a:pt x="16197" y="216"/>
                    </a:moveTo>
                    <a:cubicBezTo>
                      <a:pt x="12096" y="5956"/>
                      <a:pt x="6288" y="6298"/>
                      <a:pt x="0" y="5410"/>
                    </a:cubicBezTo>
                    <a:cubicBezTo>
                      <a:pt x="4442" y="557"/>
                      <a:pt x="10046" y="-536"/>
                      <a:pt x="16197" y="21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59" name="Google Shape;4559;p7"/>
              <p:cNvSpPr/>
              <p:nvPr/>
            </p:nvSpPr>
            <p:spPr>
              <a:xfrm>
                <a:off x="9590524" y="3171782"/>
                <a:ext cx="16470" cy="6177"/>
              </a:xfrm>
              <a:custGeom>
                <a:rect b="b" l="l" r="r" t="t"/>
                <a:pathLst>
                  <a:path extrusionOk="0" h="6177" w="16470">
                    <a:moveTo>
                      <a:pt x="16470" y="102"/>
                    </a:moveTo>
                    <a:cubicBezTo>
                      <a:pt x="12438" y="6184"/>
                      <a:pt x="6493" y="6731"/>
                      <a:pt x="0" y="5842"/>
                    </a:cubicBezTo>
                    <a:cubicBezTo>
                      <a:pt x="4306" y="717"/>
                      <a:pt x="10115" y="-377"/>
                      <a:pt x="16470" y="1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0" name="Google Shape;4560;p7"/>
              <p:cNvSpPr/>
              <p:nvPr/>
            </p:nvSpPr>
            <p:spPr>
              <a:xfrm>
                <a:off x="9526968" y="3244525"/>
                <a:ext cx="14146" cy="5881"/>
              </a:xfrm>
              <a:custGeom>
                <a:rect b="b" l="l" r="r" t="t"/>
                <a:pathLst>
                  <a:path extrusionOk="0" h="5881" w="14146">
                    <a:moveTo>
                      <a:pt x="14146" y="142"/>
                    </a:moveTo>
                    <a:cubicBezTo>
                      <a:pt x="10729" y="5336"/>
                      <a:pt x="5672" y="6293"/>
                      <a:pt x="0" y="5746"/>
                    </a:cubicBezTo>
                    <a:cubicBezTo>
                      <a:pt x="3485" y="825"/>
                      <a:pt x="8474" y="-473"/>
                      <a:pt x="14146" y="14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1" name="Google Shape;4561;p7"/>
              <p:cNvSpPr/>
              <p:nvPr/>
            </p:nvSpPr>
            <p:spPr>
              <a:xfrm>
                <a:off x="9508789" y="3251762"/>
                <a:ext cx="12506" cy="5620"/>
              </a:xfrm>
              <a:custGeom>
                <a:rect b="b" l="l" r="r" t="t"/>
                <a:pathLst>
                  <a:path extrusionOk="0" h="5620" w="12506">
                    <a:moveTo>
                      <a:pt x="12506" y="150"/>
                    </a:moveTo>
                    <a:cubicBezTo>
                      <a:pt x="9499" y="4660"/>
                      <a:pt x="4989" y="5685"/>
                      <a:pt x="0" y="5617"/>
                    </a:cubicBezTo>
                    <a:cubicBezTo>
                      <a:pt x="3212" y="1517"/>
                      <a:pt x="7245" y="-602"/>
                      <a:pt x="12506" y="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2" name="Google Shape;4562;p7"/>
              <p:cNvSpPr/>
              <p:nvPr/>
            </p:nvSpPr>
            <p:spPr>
              <a:xfrm>
                <a:off x="9935031" y="3086922"/>
                <a:ext cx="59046" cy="458513"/>
              </a:xfrm>
              <a:custGeom>
                <a:rect b="b" l="l" r="r" t="t"/>
                <a:pathLst>
                  <a:path extrusionOk="0" h="458513" w="59046">
                    <a:moveTo>
                      <a:pt x="51939" y="451679"/>
                    </a:moveTo>
                    <a:cubicBezTo>
                      <a:pt x="43123" y="453319"/>
                      <a:pt x="33214" y="450654"/>
                      <a:pt x="26038" y="458513"/>
                    </a:cubicBezTo>
                    <a:cubicBezTo>
                      <a:pt x="17359" y="458308"/>
                      <a:pt x="8679" y="458035"/>
                      <a:pt x="0" y="457830"/>
                    </a:cubicBezTo>
                    <a:cubicBezTo>
                      <a:pt x="615" y="440540"/>
                      <a:pt x="3963" y="423728"/>
                      <a:pt x="8543" y="407053"/>
                    </a:cubicBezTo>
                    <a:cubicBezTo>
                      <a:pt x="14762" y="398578"/>
                      <a:pt x="23646" y="391061"/>
                      <a:pt x="17632" y="378486"/>
                    </a:cubicBezTo>
                    <a:cubicBezTo>
                      <a:pt x="15377" y="283014"/>
                      <a:pt x="17017" y="187679"/>
                      <a:pt x="16676" y="92343"/>
                    </a:cubicBezTo>
                    <a:cubicBezTo>
                      <a:pt x="16607" y="80315"/>
                      <a:pt x="16948" y="68356"/>
                      <a:pt x="26038" y="58856"/>
                    </a:cubicBezTo>
                    <a:lnTo>
                      <a:pt x="25901" y="58515"/>
                    </a:lnTo>
                    <a:cubicBezTo>
                      <a:pt x="28020" y="56396"/>
                      <a:pt x="30275" y="54346"/>
                      <a:pt x="32599" y="52432"/>
                    </a:cubicBezTo>
                    <a:cubicBezTo>
                      <a:pt x="27200" y="35347"/>
                      <a:pt x="24876" y="17920"/>
                      <a:pt x="26038" y="15"/>
                    </a:cubicBezTo>
                    <a:cubicBezTo>
                      <a:pt x="33761" y="-122"/>
                      <a:pt x="41210" y="630"/>
                      <a:pt x="48112" y="4730"/>
                    </a:cubicBezTo>
                    <a:cubicBezTo>
                      <a:pt x="54126" y="8284"/>
                      <a:pt x="58363" y="12795"/>
                      <a:pt x="58500" y="20107"/>
                    </a:cubicBezTo>
                    <a:cubicBezTo>
                      <a:pt x="58636" y="26668"/>
                      <a:pt x="58773" y="33228"/>
                      <a:pt x="58773" y="39789"/>
                    </a:cubicBezTo>
                    <a:cubicBezTo>
                      <a:pt x="58773" y="162119"/>
                      <a:pt x="58569" y="284449"/>
                      <a:pt x="59047" y="406711"/>
                    </a:cubicBezTo>
                    <a:cubicBezTo>
                      <a:pt x="59047" y="422361"/>
                      <a:pt x="56586" y="437123"/>
                      <a:pt x="51939" y="45167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3" name="Google Shape;4563;p7"/>
              <p:cNvSpPr/>
              <p:nvPr/>
            </p:nvSpPr>
            <p:spPr>
              <a:xfrm>
                <a:off x="9960864" y="3139422"/>
                <a:ext cx="6697" cy="6082"/>
              </a:xfrm>
              <a:custGeom>
                <a:rect b="b" l="l" r="r" t="t"/>
                <a:pathLst>
                  <a:path extrusionOk="0" h="6082" w="6697">
                    <a:moveTo>
                      <a:pt x="6697" y="0"/>
                    </a:moveTo>
                    <a:cubicBezTo>
                      <a:pt x="4442" y="2050"/>
                      <a:pt x="2255" y="4100"/>
                      <a:pt x="0" y="6082"/>
                    </a:cubicBezTo>
                    <a:cubicBezTo>
                      <a:pt x="68" y="4169"/>
                      <a:pt x="68" y="2255"/>
                      <a:pt x="0" y="342"/>
                    </a:cubicBezTo>
                    <a:cubicBezTo>
                      <a:pt x="2255" y="205"/>
                      <a:pt x="4442" y="68"/>
                      <a:pt x="6697"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4" name="Google Shape;4564;p7"/>
              <p:cNvSpPr/>
              <p:nvPr/>
            </p:nvSpPr>
            <p:spPr>
              <a:xfrm>
                <a:off x="9907968" y="3490734"/>
                <a:ext cx="40211" cy="54427"/>
              </a:xfrm>
              <a:custGeom>
                <a:rect b="b" l="l" r="r" t="t"/>
                <a:pathLst>
                  <a:path extrusionOk="0" h="54427" w="40211">
                    <a:moveTo>
                      <a:pt x="39774" y="3104"/>
                    </a:moveTo>
                    <a:cubicBezTo>
                      <a:pt x="39842" y="11373"/>
                      <a:pt x="39228" y="19711"/>
                      <a:pt x="40048" y="27912"/>
                    </a:cubicBezTo>
                    <a:cubicBezTo>
                      <a:pt x="41277" y="39666"/>
                      <a:pt x="35468" y="47389"/>
                      <a:pt x="26994" y="54086"/>
                    </a:cubicBezTo>
                    <a:cubicBezTo>
                      <a:pt x="22552" y="54223"/>
                      <a:pt x="18042" y="54291"/>
                      <a:pt x="13600" y="54428"/>
                    </a:cubicBezTo>
                    <a:cubicBezTo>
                      <a:pt x="13531" y="44040"/>
                      <a:pt x="13463" y="33652"/>
                      <a:pt x="13395" y="23333"/>
                    </a:cubicBezTo>
                    <a:cubicBezTo>
                      <a:pt x="13326" y="14448"/>
                      <a:pt x="8064" y="10485"/>
                      <a:pt x="0" y="9118"/>
                    </a:cubicBezTo>
                    <a:cubicBezTo>
                      <a:pt x="7586" y="1942"/>
                      <a:pt x="17426" y="3787"/>
                      <a:pt x="26516" y="2557"/>
                    </a:cubicBezTo>
                    <a:cubicBezTo>
                      <a:pt x="31163" y="-1133"/>
                      <a:pt x="35537" y="-723"/>
                      <a:pt x="39774" y="310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5" name="Google Shape;4565;p7"/>
              <p:cNvSpPr/>
              <p:nvPr/>
            </p:nvSpPr>
            <p:spPr>
              <a:xfrm>
                <a:off x="9915143" y="3145778"/>
                <a:ext cx="39503" cy="340952"/>
              </a:xfrm>
              <a:custGeom>
                <a:rect b="b" l="l" r="r" t="t"/>
                <a:pathLst>
                  <a:path extrusionOk="0" h="340952" w="39503">
                    <a:moveTo>
                      <a:pt x="6561" y="0"/>
                    </a:moveTo>
                    <a:cubicBezTo>
                      <a:pt x="15241" y="137"/>
                      <a:pt x="23919" y="273"/>
                      <a:pt x="32667" y="410"/>
                    </a:cubicBezTo>
                    <a:cubicBezTo>
                      <a:pt x="39023" y="7449"/>
                      <a:pt x="39296" y="16197"/>
                      <a:pt x="39228" y="24876"/>
                    </a:cubicBezTo>
                    <a:cubicBezTo>
                      <a:pt x="38750" y="125747"/>
                      <a:pt x="40663" y="226618"/>
                      <a:pt x="38272" y="327421"/>
                    </a:cubicBezTo>
                    <a:cubicBezTo>
                      <a:pt x="36084" y="337399"/>
                      <a:pt x="28772" y="340406"/>
                      <a:pt x="19682" y="340952"/>
                    </a:cubicBezTo>
                    <a:cubicBezTo>
                      <a:pt x="13122" y="340542"/>
                      <a:pt x="6561" y="340132"/>
                      <a:pt x="0" y="339791"/>
                    </a:cubicBezTo>
                    <a:cubicBezTo>
                      <a:pt x="8270" y="328173"/>
                      <a:pt x="6424" y="314778"/>
                      <a:pt x="6424" y="301725"/>
                    </a:cubicBezTo>
                    <a:cubicBezTo>
                      <a:pt x="6561" y="201195"/>
                      <a:pt x="6561" y="100598"/>
                      <a:pt x="6561"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6" name="Google Shape;4566;p7"/>
              <p:cNvSpPr/>
              <p:nvPr/>
            </p:nvSpPr>
            <p:spPr>
              <a:xfrm>
                <a:off x="9934553" y="3477461"/>
                <a:ext cx="28326" cy="16376"/>
              </a:xfrm>
              <a:custGeom>
                <a:rect b="b" l="l" r="r" t="t"/>
                <a:pathLst>
                  <a:path extrusionOk="0" h="16376" w="28326">
                    <a:moveTo>
                      <a:pt x="341" y="9337"/>
                    </a:moveTo>
                    <a:cubicBezTo>
                      <a:pt x="3349" y="4417"/>
                      <a:pt x="8132" y="3255"/>
                      <a:pt x="13395" y="2913"/>
                    </a:cubicBezTo>
                    <a:cubicBezTo>
                      <a:pt x="17768" y="-982"/>
                      <a:pt x="22142" y="-982"/>
                      <a:pt x="26516" y="2981"/>
                    </a:cubicBezTo>
                    <a:cubicBezTo>
                      <a:pt x="29728" y="6262"/>
                      <a:pt x="28361" y="8449"/>
                      <a:pt x="24808" y="10294"/>
                    </a:cubicBezTo>
                    <a:cubicBezTo>
                      <a:pt x="20912" y="12276"/>
                      <a:pt x="17085" y="14326"/>
                      <a:pt x="13258" y="16376"/>
                    </a:cubicBezTo>
                    <a:cubicBezTo>
                      <a:pt x="8815" y="16171"/>
                      <a:pt x="4441" y="15966"/>
                      <a:pt x="0" y="15830"/>
                    </a:cubicBezTo>
                    <a:cubicBezTo>
                      <a:pt x="410" y="13643"/>
                      <a:pt x="478" y="11456"/>
                      <a:pt x="341" y="93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7" name="Google Shape;4567;p7"/>
              <p:cNvSpPr/>
              <p:nvPr/>
            </p:nvSpPr>
            <p:spPr>
              <a:xfrm>
                <a:off x="9947742" y="3145846"/>
                <a:ext cx="13258" cy="334596"/>
              </a:xfrm>
              <a:custGeom>
                <a:rect b="b" l="l" r="r" t="t"/>
                <a:pathLst>
                  <a:path extrusionOk="0" h="334596" w="13258">
                    <a:moveTo>
                      <a:pt x="13259" y="334597"/>
                    </a:moveTo>
                    <a:cubicBezTo>
                      <a:pt x="8885" y="334597"/>
                      <a:pt x="4511" y="334597"/>
                      <a:pt x="137" y="334528"/>
                    </a:cubicBezTo>
                    <a:cubicBezTo>
                      <a:pt x="68" y="223133"/>
                      <a:pt x="68" y="111737"/>
                      <a:pt x="0" y="342"/>
                    </a:cubicBezTo>
                    <a:cubicBezTo>
                      <a:pt x="4374" y="205"/>
                      <a:pt x="8816" y="137"/>
                      <a:pt x="13259" y="0"/>
                    </a:cubicBezTo>
                    <a:cubicBezTo>
                      <a:pt x="13259" y="111532"/>
                      <a:pt x="13259" y="223064"/>
                      <a:pt x="13259" y="33459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sp>
          <p:nvSpPr>
            <p:cNvPr id="4568" name="Google Shape;4568;p7"/>
            <p:cNvSpPr/>
            <p:nvPr/>
          </p:nvSpPr>
          <p:spPr>
            <a:xfrm rot="-969350">
              <a:off x="10621859" y="2549010"/>
              <a:ext cx="939016" cy="52348"/>
            </a:xfrm>
            <a:custGeom>
              <a:rect b="b" l="l" r="r" t="t"/>
              <a:pathLst>
                <a:path extrusionOk="0" h="55582" w="997024">
                  <a:moveTo>
                    <a:pt x="970098" y="16355"/>
                  </a:moveTo>
                  <a:cubicBezTo>
                    <a:pt x="976727" y="24897"/>
                    <a:pt x="983356" y="33440"/>
                    <a:pt x="990053" y="41982"/>
                  </a:cubicBezTo>
                  <a:cubicBezTo>
                    <a:pt x="992241" y="44306"/>
                    <a:pt x="993676" y="47381"/>
                    <a:pt x="996819" y="48748"/>
                  </a:cubicBezTo>
                  <a:cubicBezTo>
                    <a:pt x="996819" y="48748"/>
                    <a:pt x="997024" y="48612"/>
                    <a:pt x="997024" y="48612"/>
                  </a:cubicBezTo>
                  <a:cubicBezTo>
                    <a:pt x="993266" y="52917"/>
                    <a:pt x="988482" y="55241"/>
                    <a:pt x="982741" y="55377"/>
                  </a:cubicBezTo>
                  <a:cubicBezTo>
                    <a:pt x="975087" y="55514"/>
                    <a:pt x="967433" y="55582"/>
                    <a:pt x="959847" y="55582"/>
                  </a:cubicBezTo>
                  <a:cubicBezTo>
                    <a:pt x="649785" y="55582"/>
                    <a:pt x="339790" y="55582"/>
                    <a:pt x="29728" y="55582"/>
                  </a:cubicBezTo>
                  <a:cubicBezTo>
                    <a:pt x="19887" y="55582"/>
                    <a:pt x="10114" y="55036"/>
                    <a:pt x="274" y="54762"/>
                  </a:cubicBezTo>
                  <a:cubicBezTo>
                    <a:pt x="205" y="41846"/>
                    <a:pt x="68" y="28929"/>
                    <a:pt x="0" y="15945"/>
                  </a:cubicBezTo>
                  <a:cubicBezTo>
                    <a:pt x="16676" y="1320"/>
                    <a:pt x="37178" y="5147"/>
                    <a:pt x="56450" y="5078"/>
                  </a:cubicBezTo>
                  <a:cubicBezTo>
                    <a:pt x="255390" y="4805"/>
                    <a:pt x="454261" y="4873"/>
                    <a:pt x="653202" y="4942"/>
                  </a:cubicBezTo>
                  <a:cubicBezTo>
                    <a:pt x="675071" y="4942"/>
                    <a:pt x="696939" y="4942"/>
                    <a:pt x="718604" y="2481"/>
                  </a:cubicBezTo>
                  <a:cubicBezTo>
                    <a:pt x="724891" y="-115"/>
                    <a:pt x="731998" y="-1414"/>
                    <a:pt x="737534" y="2345"/>
                  </a:cubicBezTo>
                  <a:cubicBezTo>
                    <a:pt x="761727" y="19020"/>
                    <a:pt x="789268" y="16833"/>
                    <a:pt x="816331" y="17516"/>
                  </a:cubicBezTo>
                  <a:cubicBezTo>
                    <a:pt x="867587" y="20387"/>
                    <a:pt x="918843" y="20182"/>
                    <a:pt x="970098" y="16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69" name="Google Shape;4569;p7"/>
            <p:cNvSpPr/>
            <p:nvPr/>
          </p:nvSpPr>
          <p:spPr>
            <a:xfrm rot="-969350">
              <a:off x="10006705" y="2601676"/>
              <a:ext cx="70028" cy="179122"/>
            </a:xfrm>
            <a:custGeom>
              <a:rect b="b" l="l" r="r" t="t"/>
              <a:pathLst>
                <a:path extrusionOk="0" h="190188" w="74354">
                  <a:moveTo>
                    <a:pt x="0" y="338"/>
                  </a:moveTo>
                  <a:cubicBezTo>
                    <a:pt x="11687" y="-1439"/>
                    <a:pt x="21870" y="4233"/>
                    <a:pt x="32599" y="7035"/>
                  </a:cubicBezTo>
                  <a:cubicBezTo>
                    <a:pt x="32667" y="51047"/>
                    <a:pt x="32530" y="94990"/>
                    <a:pt x="32941" y="139001"/>
                  </a:cubicBezTo>
                  <a:cubicBezTo>
                    <a:pt x="33078" y="153216"/>
                    <a:pt x="33692" y="153285"/>
                    <a:pt x="52828" y="157454"/>
                  </a:cubicBezTo>
                  <a:cubicBezTo>
                    <a:pt x="48727" y="160529"/>
                    <a:pt x="44558" y="163672"/>
                    <a:pt x="40253" y="166885"/>
                  </a:cubicBezTo>
                  <a:cubicBezTo>
                    <a:pt x="45720" y="171805"/>
                    <a:pt x="52212" y="168593"/>
                    <a:pt x="58022" y="169413"/>
                  </a:cubicBezTo>
                  <a:cubicBezTo>
                    <a:pt x="63011" y="170097"/>
                    <a:pt x="68341" y="169140"/>
                    <a:pt x="74355" y="174334"/>
                  </a:cubicBezTo>
                  <a:cubicBezTo>
                    <a:pt x="52828" y="179938"/>
                    <a:pt x="33009" y="185063"/>
                    <a:pt x="13259" y="190189"/>
                  </a:cubicBezTo>
                  <a:cubicBezTo>
                    <a:pt x="4237" y="182740"/>
                    <a:pt x="6630" y="172352"/>
                    <a:pt x="6561" y="162784"/>
                  </a:cubicBezTo>
                  <a:cubicBezTo>
                    <a:pt x="6356" y="120208"/>
                    <a:pt x="6424" y="77700"/>
                    <a:pt x="6561" y="35123"/>
                  </a:cubicBezTo>
                  <a:cubicBezTo>
                    <a:pt x="6561" y="23027"/>
                    <a:pt x="6834" y="11068"/>
                    <a:pt x="0" y="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0" name="Google Shape;4570;p7"/>
            <p:cNvSpPr/>
            <p:nvPr/>
          </p:nvSpPr>
          <p:spPr>
            <a:xfrm rot="-969350">
              <a:off x="10078320" y="2832135"/>
              <a:ext cx="46774" cy="17781"/>
            </a:xfrm>
            <a:custGeom>
              <a:rect b="b" l="l" r="r" t="t"/>
              <a:pathLst>
                <a:path extrusionOk="0" h="18879" w="49663">
                  <a:moveTo>
                    <a:pt x="10846" y="18862"/>
                  </a:moveTo>
                  <a:cubicBezTo>
                    <a:pt x="9753" y="18794"/>
                    <a:pt x="8454" y="19067"/>
                    <a:pt x="7634" y="18589"/>
                  </a:cubicBezTo>
                  <a:cubicBezTo>
                    <a:pt x="5037" y="17085"/>
                    <a:pt x="1415" y="15787"/>
                    <a:pt x="390" y="13463"/>
                  </a:cubicBezTo>
                  <a:cubicBezTo>
                    <a:pt x="-1182" y="9841"/>
                    <a:pt x="2303" y="8132"/>
                    <a:pt x="5379" y="6561"/>
                  </a:cubicBezTo>
                  <a:cubicBezTo>
                    <a:pt x="9137" y="4647"/>
                    <a:pt x="12691" y="2255"/>
                    <a:pt x="16313" y="0"/>
                  </a:cubicBezTo>
                  <a:cubicBezTo>
                    <a:pt x="25676" y="2050"/>
                    <a:pt x="35107" y="4032"/>
                    <a:pt x="44470" y="6356"/>
                  </a:cubicBezTo>
                  <a:cubicBezTo>
                    <a:pt x="46246" y="6766"/>
                    <a:pt x="47750" y="8611"/>
                    <a:pt x="49664" y="10114"/>
                  </a:cubicBezTo>
                  <a:cubicBezTo>
                    <a:pt x="40506" y="14488"/>
                    <a:pt x="30870" y="11891"/>
                    <a:pt x="21644" y="12916"/>
                  </a:cubicBezTo>
                  <a:cubicBezTo>
                    <a:pt x="17065" y="13395"/>
                    <a:pt x="13443" y="15035"/>
                    <a:pt x="10846" y="188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1" name="Google Shape;4571;p7"/>
            <p:cNvSpPr/>
            <p:nvPr/>
          </p:nvSpPr>
          <p:spPr>
            <a:xfrm rot="-969350">
              <a:off x="10218314" y="2667371"/>
              <a:ext cx="15150" cy="11485"/>
            </a:xfrm>
            <a:custGeom>
              <a:rect b="b" l="l" r="r" t="t"/>
              <a:pathLst>
                <a:path extrusionOk="0" h="12194" w="16086">
                  <a:moveTo>
                    <a:pt x="0" y="0"/>
                  </a:moveTo>
                  <a:cubicBezTo>
                    <a:pt x="4716" y="1845"/>
                    <a:pt x="9431" y="3759"/>
                    <a:pt x="14147" y="5604"/>
                  </a:cubicBezTo>
                  <a:cubicBezTo>
                    <a:pt x="16539" y="8064"/>
                    <a:pt x="17222" y="10798"/>
                    <a:pt x="13259" y="11755"/>
                  </a:cubicBezTo>
                  <a:cubicBezTo>
                    <a:pt x="8270" y="13053"/>
                    <a:pt x="3827" y="11481"/>
                    <a:pt x="820" y="6971"/>
                  </a:cubicBezTo>
                  <a:cubicBezTo>
                    <a:pt x="547" y="4647"/>
                    <a:pt x="274" y="2324"/>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2" name="Google Shape;4572;p7"/>
            <p:cNvSpPr/>
            <p:nvPr/>
          </p:nvSpPr>
          <p:spPr>
            <a:xfrm rot="-969350">
              <a:off x="10023610" y="2795690"/>
              <a:ext cx="7209" cy="5084"/>
            </a:xfrm>
            <a:custGeom>
              <a:rect b="b" l="l" r="r" t="t"/>
              <a:pathLst>
                <a:path extrusionOk="0" h="5398" w="7654">
                  <a:moveTo>
                    <a:pt x="0" y="5399"/>
                  </a:moveTo>
                  <a:cubicBezTo>
                    <a:pt x="2529" y="3622"/>
                    <a:pt x="5057" y="1777"/>
                    <a:pt x="7654" y="0"/>
                  </a:cubicBezTo>
                  <a:cubicBezTo>
                    <a:pt x="5057" y="1777"/>
                    <a:pt x="2529" y="3622"/>
                    <a:pt x="0" y="539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3" name="Google Shape;4573;p7"/>
            <p:cNvSpPr/>
            <p:nvPr/>
          </p:nvSpPr>
          <p:spPr>
            <a:xfrm rot="-969350">
              <a:off x="10039829" y="2829539"/>
              <a:ext cx="7080" cy="4956"/>
            </a:xfrm>
            <a:custGeom>
              <a:rect b="b" l="l" r="r" t="t"/>
              <a:pathLst>
                <a:path extrusionOk="0" h="5262" w="7517">
                  <a:moveTo>
                    <a:pt x="7517" y="5262"/>
                  </a:moveTo>
                  <a:cubicBezTo>
                    <a:pt x="4989" y="3485"/>
                    <a:pt x="2460" y="1777"/>
                    <a:pt x="0" y="0"/>
                  </a:cubicBezTo>
                  <a:cubicBezTo>
                    <a:pt x="2460" y="1777"/>
                    <a:pt x="4989" y="3485"/>
                    <a:pt x="7517" y="52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4" name="Google Shape;4574;p7"/>
            <p:cNvSpPr/>
            <p:nvPr/>
          </p:nvSpPr>
          <p:spPr>
            <a:xfrm rot="-969350">
              <a:off x="10585504" y="2434426"/>
              <a:ext cx="934059" cy="35387"/>
            </a:xfrm>
            <a:custGeom>
              <a:rect b="b" l="l" r="r" t="t"/>
              <a:pathLst>
                <a:path extrusionOk="0" h="37573" w="991761">
                  <a:moveTo>
                    <a:pt x="991762" y="405"/>
                  </a:moveTo>
                  <a:cubicBezTo>
                    <a:pt x="989233" y="6146"/>
                    <a:pt x="984928" y="10314"/>
                    <a:pt x="979734" y="13663"/>
                  </a:cubicBezTo>
                  <a:cubicBezTo>
                    <a:pt x="973379" y="15508"/>
                    <a:pt x="974540" y="22616"/>
                    <a:pt x="970918" y="26374"/>
                  </a:cubicBezTo>
                  <a:lnTo>
                    <a:pt x="970986" y="26306"/>
                  </a:lnTo>
                  <a:cubicBezTo>
                    <a:pt x="952055" y="41683"/>
                    <a:pt x="929435" y="36557"/>
                    <a:pt x="908044" y="37036"/>
                  </a:cubicBezTo>
                  <a:cubicBezTo>
                    <a:pt x="880845" y="37651"/>
                    <a:pt x="853508" y="38061"/>
                    <a:pt x="826377" y="35532"/>
                  </a:cubicBezTo>
                  <a:cubicBezTo>
                    <a:pt x="804576" y="34097"/>
                    <a:pt x="783186" y="27468"/>
                    <a:pt x="761043" y="29723"/>
                  </a:cubicBezTo>
                  <a:cubicBezTo>
                    <a:pt x="753663" y="29928"/>
                    <a:pt x="746555" y="31500"/>
                    <a:pt x="739584" y="34029"/>
                  </a:cubicBezTo>
                  <a:cubicBezTo>
                    <a:pt x="735757" y="35259"/>
                    <a:pt x="731930" y="36147"/>
                    <a:pt x="728035" y="36967"/>
                  </a:cubicBezTo>
                  <a:cubicBezTo>
                    <a:pt x="497726" y="37924"/>
                    <a:pt x="267418" y="37651"/>
                    <a:pt x="37109" y="36831"/>
                  </a:cubicBezTo>
                  <a:cubicBezTo>
                    <a:pt x="23441" y="36762"/>
                    <a:pt x="5057" y="40931"/>
                    <a:pt x="0" y="19677"/>
                  </a:cubicBezTo>
                  <a:cubicBezTo>
                    <a:pt x="0" y="13116"/>
                    <a:pt x="0" y="6556"/>
                    <a:pt x="0" y="63"/>
                  </a:cubicBezTo>
                  <a:cubicBezTo>
                    <a:pt x="318605" y="63"/>
                    <a:pt x="637210" y="63"/>
                    <a:pt x="955814" y="63"/>
                  </a:cubicBezTo>
                  <a:cubicBezTo>
                    <a:pt x="967774" y="-142"/>
                    <a:pt x="979734" y="200"/>
                    <a:pt x="9917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5" name="Google Shape;4575;p7"/>
            <p:cNvSpPr/>
            <p:nvPr/>
          </p:nvSpPr>
          <p:spPr>
            <a:xfrm rot="-969350">
              <a:off x="10590981" y="2485495"/>
              <a:ext cx="704599" cy="48041"/>
            </a:xfrm>
            <a:custGeom>
              <a:rect b="b" l="l" r="r" t="t"/>
              <a:pathLst>
                <a:path extrusionOk="0" h="51008" w="748126">
                  <a:moveTo>
                    <a:pt x="6492" y="0"/>
                  </a:moveTo>
                  <a:cubicBezTo>
                    <a:pt x="10251" y="4442"/>
                    <a:pt x="15171" y="6424"/>
                    <a:pt x="20912" y="6424"/>
                  </a:cubicBezTo>
                  <a:cubicBezTo>
                    <a:pt x="30753" y="6492"/>
                    <a:pt x="40594" y="6561"/>
                    <a:pt x="50436" y="6561"/>
                  </a:cubicBezTo>
                  <a:cubicBezTo>
                    <a:pt x="263522" y="6561"/>
                    <a:pt x="476609" y="6697"/>
                    <a:pt x="689695" y="6356"/>
                  </a:cubicBezTo>
                  <a:cubicBezTo>
                    <a:pt x="709172" y="6356"/>
                    <a:pt x="728650" y="10593"/>
                    <a:pt x="748127" y="6902"/>
                  </a:cubicBezTo>
                  <a:cubicBezTo>
                    <a:pt x="747716" y="30548"/>
                    <a:pt x="733365" y="42166"/>
                    <a:pt x="712453" y="48180"/>
                  </a:cubicBezTo>
                  <a:cubicBezTo>
                    <a:pt x="698443" y="51324"/>
                    <a:pt x="684297" y="50777"/>
                    <a:pt x="670150" y="50777"/>
                  </a:cubicBezTo>
                  <a:cubicBezTo>
                    <a:pt x="467656" y="50846"/>
                    <a:pt x="265230" y="50914"/>
                    <a:pt x="62736" y="50709"/>
                  </a:cubicBezTo>
                  <a:cubicBezTo>
                    <a:pt x="43465" y="50709"/>
                    <a:pt x="23099" y="53921"/>
                    <a:pt x="6629" y="39296"/>
                  </a:cubicBezTo>
                  <a:cubicBezTo>
                    <a:pt x="7175" y="27815"/>
                    <a:pt x="6082" y="16743"/>
                    <a:pt x="0" y="6629"/>
                  </a:cubicBezTo>
                  <a:cubicBezTo>
                    <a:pt x="0" y="4442"/>
                    <a:pt x="0" y="2255"/>
                    <a:pt x="0" y="68"/>
                  </a:cubicBezTo>
                  <a:cubicBezTo>
                    <a:pt x="2187" y="0"/>
                    <a:pt x="4374" y="0"/>
                    <a:pt x="649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6" name="Google Shape;4576;p7"/>
            <p:cNvSpPr/>
            <p:nvPr/>
          </p:nvSpPr>
          <p:spPr>
            <a:xfrm rot="-969350">
              <a:off x="10607312" y="2523275"/>
              <a:ext cx="676925" cy="46596"/>
            </a:xfrm>
            <a:custGeom>
              <a:rect b="b" l="l" r="r" t="t"/>
              <a:pathLst>
                <a:path extrusionOk="0" h="49474" w="718743">
                  <a:moveTo>
                    <a:pt x="274" y="0"/>
                  </a:moveTo>
                  <a:cubicBezTo>
                    <a:pt x="238578" y="0"/>
                    <a:pt x="476882" y="68"/>
                    <a:pt x="715187" y="68"/>
                  </a:cubicBezTo>
                  <a:cubicBezTo>
                    <a:pt x="717647" y="3212"/>
                    <a:pt x="718809" y="6697"/>
                    <a:pt x="718741" y="10729"/>
                  </a:cubicBezTo>
                  <a:cubicBezTo>
                    <a:pt x="716758" y="24261"/>
                    <a:pt x="717647" y="39228"/>
                    <a:pt x="701861" y="46267"/>
                  </a:cubicBezTo>
                  <a:cubicBezTo>
                    <a:pt x="691336" y="50435"/>
                    <a:pt x="680265" y="49274"/>
                    <a:pt x="669467" y="49274"/>
                  </a:cubicBezTo>
                  <a:cubicBezTo>
                    <a:pt x="460891" y="49342"/>
                    <a:pt x="252315" y="49342"/>
                    <a:pt x="43738" y="49274"/>
                  </a:cubicBezTo>
                  <a:cubicBezTo>
                    <a:pt x="28635" y="49274"/>
                    <a:pt x="12780" y="51734"/>
                    <a:pt x="410" y="39433"/>
                  </a:cubicBezTo>
                  <a:cubicBezTo>
                    <a:pt x="274" y="35127"/>
                    <a:pt x="137" y="30890"/>
                    <a:pt x="0" y="26585"/>
                  </a:cubicBezTo>
                  <a:cubicBezTo>
                    <a:pt x="68" y="17700"/>
                    <a:pt x="205" y="8816"/>
                    <a:pt x="27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7" name="Google Shape;4577;p7"/>
            <p:cNvSpPr/>
            <p:nvPr/>
          </p:nvSpPr>
          <p:spPr>
            <a:xfrm rot="-969350">
              <a:off x="11682031" y="2416565"/>
              <a:ext cx="6178" cy="6823"/>
            </a:xfrm>
            <a:custGeom>
              <a:rect b="b" l="l" r="r" t="t"/>
              <a:pathLst>
                <a:path extrusionOk="0" h="7244" w="6560">
                  <a:moveTo>
                    <a:pt x="0" y="7244"/>
                  </a:moveTo>
                  <a:cubicBezTo>
                    <a:pt x="2187" y="4852"/>
                    <a:pt x="4374" y="2392"/>
                    <a:pt x="6560" y="0"/>
                  </a:cubicBezTo>
                  <a:cubicBezTo>
                    <a:pt x="5809" y="3690"/>
                    <a:pt x="3622" y="6082"/>
                    <a:pt x="0" y="72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8" name="Google Shape;4578;p7"/>
            <p:cNvSpPr/>
            <p:nvPr/>
          </p:nvSpPr>
          <p:spPr>
            <a:xfrm rot="-969350">
              <a:off x="10618771" y="2566646"/>
              <a:ext cx="685649" cy="34020"/>
            </a:xfrm>
            <a:custGeom>
              <a:rect b="b" l="l" r="r" t="t"/>
              <a:pathLst>
                <a:path extrusionOk="0" h="36121" w="728005">
                  <a:moveTo>
                    <a:pt x="727488" y="24024"/>
                  </a:moveTo>
                  <a:cubicBezTo>
                    <a:pt x="726325" y="29696"/>
                    <a:pt x="723865" y="34548"/>
                    <a:pt x="717579" y="35437"/>
                  </a:cubicBezTo>
                  <a:cubicBezTo>
                    <a:pt x="712179" y="36188"/>
                    <a:pt x="706712" y="36120"/>
                    <a:pt x="701245" y="36120"/>
                  </a:cubicBezTo>
                  <a:cubicBezTo>
                    <a:pt x="467587" y="36052"/>
                    <a:pt x="233930" y="35915"/>
                    <a:pt x="273" y="35847"/>
                  </a:cubicBezTo>
                  <a:cubicBezTo>
                    <a:pt x="204" y="27167"/>
                    <a:pt x="68" y="18488"/>
                    <a:pt x="0" y="9809"/>
                  </a:cubicBezTo>
                  <a:cubicBezTo>
                    <a:pt x="8406" y="1403"/>
                    <a:pt x="18998" y="104"/>
                    <a:pt x="30138" y="104"/>
                  </a:cubicBezTo>
                  <a:cubicBezTo>
                    <a:pt x="253339" y="309"/>
                    <a:pt x="476609" y="-511"/>
                    <a:pt x="699809" y="583"/>
                  </a:cubicBezTo>
                  <a:cubicBezTo>
                    <a:pt x="703090" y="583"/>
                    <a:pt x="706302" y="1335"/>
                    <a:pt x="709514" y="1813"/>
                  </a:cubicBezTo>
                  <a:cubicBezTo>
                    <a:pt x="720380" y="5367"/>
                    <a:pt x="730427" y="9467"/>
                    <a:pt x="727488" y="2402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79" name="Google Shape;4579;p7"/>
            <p:cNvSpPr/>
            <p:nvPr/>
          </p:nvSpPr>
          <p:spPr>
            <a:xfrm rot="-969350">
              <a:off x="10614030" y="2559265"/>
              <a:ext cx="676162" cy="18794"/>
            </a:xfrm>
            <a:custGeom>
              <a:rect b="b" l="l" r="r" t="t"/>
              <a:pathLst>
                <a:path extrusionOk="0" h="19955" w="717932">
                  <a:moveTo>
                    <a:pt x="716758" y="19477"/>
                  </a:moveTo>
                  <a:cubicBezTo>
                    <a:pt x="666597" y="19614"/>
                    <a:pt x="616434" y="19956"/>
                    <a:pt x="566272" y="19956"/>
                  </a:cubicBezTo>
                  <a:cubicBezTo>
                    <a:pt x="377583" y="19956"/>
                    <a:pt x="188894" y="19887"/>
                    <a:pt x="205" y="19887"/>
                  </a:cubicBezTo>
                  <a:cubicBezTo>
                    <a:pt x="137" y="13326"/>
                    <a:pt x="68" y="6834"/>
                    <a:pt x="0" y="273"/>
                  </a:cubicBezTo>
                  <a:cubicBezTo>
                    <a:pt x="235913" y="205"/>
                    <a:pt x="471893" y="137"/>
                    <a:pt x="707805" y="0"/>
                  </a:cubicBezTo>
                  <a:cubicBezTo>
                    <a:pt x="713136" y="2255"/>
                    <a:pt x="715733" y="6766"/>
                    <a:pt x="717647" y="11823"/>
                  </a:cubicBezTo>
                  <a:cubicBezTo>
                    <a:pt x="718193" y="14420"/>
                    <a:pt x="717988" y="17017"/>
                    <a:pt x="716758" y="194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0" name="Google Shape;4580;p7"/>
            <p:cNvSpPr/>
            <p:nvPr/>
          </p:nvSpPr>
          <p:spPr>
            <a:xfrm rot="-969350">
              <a:off x="11350253" y="2353383"/>
              <a:ext cx="142577" cy="41677"/>
            </a:xfrm>
            <a:custGeom>
              <a:rect b="b" l="l" r="r" t="t"/>
              <a:pathLst>
                <a:path extrusionOk="0" h="44252" w="151384">
                  <a:moveTo>
                    <a:pt x="10" y="0"/>
                  </a:moveTo>
                  <a:cubicBezTo>
                    <a:pt x="50446" y="0"/>
                    <a:pt x="100949" y="0"/>
                    <a:pt x="151384" y="0"/>
                  </a:cubicBezTo>
                  <a:cubicBezTo>
                    <a:pt x="146943" y="10866"/>
                    <a:pt x="142569" y="21801"/>
                    <a:pt x="138126" y="32667"/>
                  </a:cubicBezTo>
                  <a:cubicBezTo>
                    <a:pt x="104571" y="51666"/>
                    <a:pt x="68966" y="41961"/>
                    <a:pt x="33907" y="40321"/>
                  </a:cubicBezTo>
                  <a:cubicBezTo>
                    <a:pt x="16411" y="32120"/>
                    <a:pt x="-469" y="23373"/>
                    <a:pt x="1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1" name="Google Shape;4581;p7"/>
            <p:cNvSpPr/>
            <p:nvPr/>
          </p:nvSpPr>
          <p:spPr>
            <a:xfrm rot="-969350">
              <a:off x="11379095" y="2381756"/>
              <a:ext cx="110499" cy="47327"/>
            </a:xfrm>
            <a:custGeom>
              <a:rect b="b" l="l" r="r" t="t"/>
              <a:pathLst>
                <a:path extrusionOk="0" h="50251" w="117325">
                  <a:moveTo>
                    <a:pt x="5998" y="0"/>
                  </a:moveTo>
                  <a:cubicBezTo>
                    <a:pt x="43107" y="0"/>
                    <a:pt x="80216" y="68"/>
                    <a:pt x="117325" y="68"/>
                  </a:cubicBezTo>
                  <a:cubicBezTo>
                    <a:pt x="117188" y="2324"/>
                    <a:pt x="117051" y="4510"/>
                    <a:pt x="116846" y="6766"/>
                  </a:cubicBezTo>
                  <a:cubicBezTo>
                    <a:pt x="110217" y="51256"/>
                    <a:pt x="110217" y="51461"/>
                    <a:pt x="61285" y="49752"/>
                  </a:cubicBezTo>
                  <a:cubicBezTo>
                    <a:pt x="43175" y="49137"/>
                    <a:pt x="23903" y="52827"/>
                    <a:pt x="8731" y="38202"/>
                  </a:cubicBezTo>
                  <a:cubicBezTo>
                    <a:pt x="1077" y="25969"/>
                    <a:pt x="-5005" y="13600"/>
                    <a:pt x="599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2" name="Google Shape;4582;p7"/>
            <p:cNvSpPr/>
            <p:nvPr/>
          </p:nvSpPr>
          <p:spPr>
            <a:xfrm rot="-969350">
              <a:off x="11367086" y="2435984"/>
              <a:ext cx="148875" cy="38454"/>
            </a:xfrm>
            <a:custGeom>
              <a:rect b="b" l="l" r="r" t="t"/>
              <a:pathLst>
                <a:path extrusionOk="0" h="40829" w="158072">
                  <a:moveTo>
                    <a:pt x="158072" y="27883"/>
                  </a:moveTo>
                  <a:cubicBezTo>
                    <a:pt x="156773" y="34785"/>
                    <a:pt x="153630" y="40116"/>
                    <a:pt x="145839" y="40321"/>
                  </a:cubicBezTo>
                  <a:cubicBezTo>
                    <a:pt x="132991" y="40663"/>
                    <a:pt x="120074" y="40799"/>
                    <a:pt x="107226" y="40799"/>
                  </a:cubicBezTo>
                  <a:cubicBezTo>
                    <a:pt x="79344" y="40868"/>
                    <a:pt x="51460" y="40799"/>
                    <a:pt x="23509" y="40799"/>
                  </a:cubicBezTo>
                  <a:cubicBezTo>
                    <a:pt x="14966" y="40799"/>
                    <a:pt x="6150" y="41551"/>
                    <a:pt x="0" y="33555"/>
                  </a:cubicBezTo>
                  <a:cubicBezTo>
                    <a:pt x="137" y="31984"/>
                    <a:pt x="273" y="30480"/>
                    <a:pt x="410" y="28908"/>
                  </a:cubicBezTo>
                  <a:cubicBezTo>
                    <a:pt x="1366" y="25833"/>
                    <a:pt x="2733" y="23031"/>
                    <a:pt x="4510" y="20366"/>
                  </a:cubicBezTo>
                  <a:cubicBezTo>
                    <a:pt x="12028" y="11413"/>
                    <a:pt x="19955" y="3280"/>
                    <a:pt x="33077" y="4442"/>
                  </a:cubicBezTo>
                  <a:cubicBezTo>
                    <a:pt x="70733" y="3964"/>
                    <a:pt x="108457" y="7518"/>
                    <a:pt x="145771" y="0"/>
                  </a:cubicBezTo>
                  <a:cubicBezTo>
                    <a:pt x="152810" y="8064"/>
                    <a:pt x="153698" y="18725"/>
                    <a:pt x="158072" y="27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3" name="Google Shape;4583;p7"/>
            <p:cNvSpPr/>
            <p:nvPr/>
          </p:nvSpPr>
          <p:spPr>
            <a:xfrm rot="-969350">
              <a:off x="11379513" y="2387969"/>
              <a:ext cx="114661" cy="62025"/>
            </a:xfrm>
            <a:custGeom>
              <a:rect b="b" l="l" r="r" t="t"/>
              <a:pathLst>
                <a:path extrusionOk="0" h="65857" w="121744">
                  <a:moveTo>
                    <a:pt x="121744" y="50846"/>
                  </a:moveTo>
                  <a:cubicBezTo>
                    <a:pt x="120036" y="57133"/>
                    <a:pt x="118053" y="64240"/>
                    <a:pt x="110331" y="64445"/>
                  </a:cubicBezTo>
                  <a:cubicBezTo>
                    <a:pt x="76160" y="65471"/>
                    <a:pt x="41990" y="67589"/>
                    <a:pt x="7888" y="63147"/>
                  </a:cubicBezTo>
                  <a:cubicBezTo>
                    <a:pt x="6111" y="62942"/>
                    <a:pt x="4539" y="60618"/>
                    <a:pt x="2899" y="59320"/>
                  </a:cubicBezTo>
                  <a:cubicBezTo>
                    <a:pt x="-1953" y="44627"/>
                    <a:pt x="-2431" y="31505"/>
                    <a:pt x="15201" y="24944"/>
                  </a:cubicBezTo>
                  <a:cubicBezTo>
                    <a:pt x="20190" y="32052"/>
                    <a:pt x="27639" y="32667"/>
                    <a:pt x="35361" y="32667"/>
                  </a:cubicBezTo>
                  <a:cubicBezTo>
                    <a:pt x="50464" y="32667"/>
                    <a:pt x="65705" y="33829"/>
                    <a:pt x="80671" y="32325"/>
                  </a:cubicBezTo>
                  <a:cubicBezTo>
                    <a:pt x="91196" y="31300"/>
                    <a:pt x="103087" y="42850"/>
                    <a:pt x="110878" y="32735"/>
                  </a:cubicBezTo>
                  <a:cubicBezTo>
                    <a:pt x="116072" y="26106"/>
                    <a:pt x="114568" y="14352"/>
                    <a:pt x="116482" y="4989"/>
                  </a:cubicBezTo>
                  <a:cubicBezTo>
                    <a:pt x="116824" y="3144"/>
                    <a:pt x="119079" y="1640"/>
                    <a:pt x="120445" y="0"/>
                  </a:cubicBezTo>
                  <a:cubicBezTo>
                    <a:pt x="120924" y="16949"/>
                    <a:pt x="121334" y="33897"/>
                    <a:pt x="121744" y="508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4" name="Google Shape;4584;p7"/>
            <p:cNvSpPr/>
            <p:nvPr/>
          </p:nvSpPr>
          <p:spPr>
            <a:xfrm rot="-969350">
              <a:off x="11482343" y="2321560"/>
              <a:ext cx="8303" cy="11971"/>
            </a:xfrm>
            <a:custGeom>
              <a:rect b="b" l="l" r="r" t="t"/>
              <a:pathLst>
                <a:path extrusionOk="0" h="12711" w="8816">
                  <a:moveTo>
                    <a:pt x="0" y="12711"/>
                  </a:moveTo>
                  <a:cubicBezTo>
                    <a:pt x="137" y="6561"/>
                    <a:pt x="1845" y="1435"/>
                    <a:pt x="8816" y="0"/>
                  </a:cubicBezTo>
                  <a:cubicBezTo>
                    <a:pt x="7176" y="5126"/>
                    <a:pt x="5058" y="9910"/>
                    <a:pt x="0" y="127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5" name="Google Shape;4585;p7"/>
            <p:cNvSpPr/>
            <p:nvPr/>
          </p:nvSpPr>
          <p:spPr>
            <a:xfrm rot="-969350">
              <a:off x="11540446" y="2458215"/>
              <a:ext cx="6372" cy="6372"/>
            </a:xfrm>
            <a:custGeom>
              <a:rect b="b" l="l" r="r" t="t"/>
              <a:pathLst>
                <a:path extrusionOk="0" h="6765" w="6765">
                  <a:moveTo>
                    <a:pt x="6766" y="6766"/>
                  </a:moveTo>
                  <a:cubicBezTo>
                    <a:pt x="4511" y="4511"/>
                    <a:pt x="2256" y="2255"/>
                    <a:pt x="0" y="0"/>
                  </a:cubicBezTo>
                  <a:cubicBezTo>
                    <a:pt x="2256" y="2255"/>
                    <a:pt x="4511" y="4511"/>
                    <a:pt x="6766" y="676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6" name="Google Shape;4586;p7"/>
            <p:cNvSpPr/>
            <p:nvPr/>
          </p:nvSpPr>
          <p:spPr>
            <a:xfrm rot="-969350">
              <a:off x="11275419" y="2386736"/>
              <a:ext cx="12551" cy="6439"/>
            </a:xfrm>
            <a:custGeom>
              <a:rect b="b" l="l" r="r" t="t"/>
              <a:pathLst>
                <a:path extrusionOk="0" h="6836" w="13326">
                  <a:moveTo>
                    <a:pt x="13327" y="2"/>
                  </a:moveTo>
                  <a:cubicBezTo>
                    <a:pt x="10046" y="4513"/>
                    <a:pt x="5399" y="6426"/>
                    <a:pt x="0" y="6836"/>
                  </a:cubicBezTo>
                  <a:cubicBezTo>
                    <a:pt x="2734" y="1301"/>
                    <a:pt x="7723" y="-66"/>
                    <a:pt x="13327" y="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7" name="Google Shape;4587;p7"/>
            <p:cNvSpPr/>
            <p:nvPr/>
          </p:nvSpPr>
          <p:spPr>
            <a:xfrm rot="-969350">
              <a:off x="11262450" y="2437241"/>
              <a:ext cx="6372" cy="42995"/>
            </a:xfrm>
            <a:custGeom>
              <a:rect b="b" l="l" r="r" t="t"/>
              <a:pathLst>
                <a:path extrusionOk="0" h="45651" w="6765">
                  <a:moveTo>
                    <a:pt x="6082" y="0"/>
                  </a:moveTo>
                  <a:cubicBezTo>
                    <a:pt x="6288" y="15240"/>
                    <a:pt x="6561" y="30412"/>
                    <a:pt x="6766" y="45652"/>
                  </a:cubicBezTo>
                  <a:cubicBezTo>
                    <a:pt x="1709" y="42645"/>
                    <a:pt x="616" y="37587"/>
                    <a:pt x="0" y="32325"/>
                  </a:cubicBezTo>
                  <a:cubicBezTo>
                    <a:pt x="1640" y="21459"/>
                    <a:pt x="-3417" y="9363"/>
                    <a:pt x="6082"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8" name="Google Shape;4588;p7"/>
            <p:cNvSpPr/>
            <p:nvPr/>
          </p:nvSpPr>
          <p:spPr>
            <a:xfrm rot="-969350">
              <a:off x="11372806" y="2481842"/>
              <a:ext cx="6758" cy="5471"/>
            </a:xfrm>
            <a:custGeom>
              <a:rect b="b" l="l" r="r" t="t"/>
              <a:pathLst>
                <a:path extrusionOk="0" h="5809" w="7175">
                  <a:moveTo>
                    <a:pt x="0" y="5809"/>
                  </a:moveTo>
                  <a:cubicBezTo>
                    <a:pt x="1161" y="2392"/>
                    <a:pt x="3690" y="547"/>
                    <a:pt x="7175" y="0"/>
                  </a:cubicBezTo>
                  <a:cubicBezTo>
                    <a:pt x="4784" y="1982"/>
                    <a:pt x="2392" y="3895"/>
                    <a:pt x="0" y="58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4589" name="Google Shape;4589;p7"/>
            <p:cNvSpPr/>
            <p:nvPr/>
          </p:nvSpPr>
          <p:spPr>
            <a:xfrm rot="-969350">
              <a:off x="11464364" y="2246300"/>
              <a:ext cx="234807" cy="234807"/>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590" name="Google Shape;4590;p7"/>
            <p:cNvSpPr/>
            <p:nvPr/>
          </p:nvSpPr>
          <p:spPr>
            <a:xfrm rot="-969350">
              <a:off x="11256423" y="2367279"/>
              <a:ext cx="140614" cy="140614"/>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4591" name="Google Shape;4591;p7"/>
          <p:cNvSpPr txBox="1"/>
          <p:nvPr>
            <p:ph idx="12" type="sldNum"/>
          </p:nvPr>
        </p:nvSpPr>
        <p:spPr>
          <a:xfrm>
            <a:off x="0" y="0"/>
            <a:ext cx="0" cy="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08081"/>
              </a:buClr>
              <a:buSzPts val="1200"/>
              <a:buFont typeface="Open Sans"/>
              <a:buNone/>
            </a:pPr>
            <a:fld id="{00000000-1234-1234-1234-123412341234}" type="slidenum">
              <a:rPr b="0" i="0" lang="en-US" sz="1200" u="none" cap="none" strike="noStrike">
                <a:solidFill>
                  <a:srgbClr val="808081"/>
                </a:solidFill>
                <a:latin typeface="Open Sans"/>
                <a:ea typeface="Open Sans"/>
                <a:cs typeface="Open Sans"/>
                <a:sym typeface="Open Sans"/>
              </a:rPr>
              <a:t>‹#›</a:t>
            </a:fld>
            <a:endParaRPr b="0" i="0" sz="1200" u="none" cap="none" strike="noStrike">
              <a:solidFill>
                <a:srgbClr val="808081"/>
              </a:solidFill>
              <a:latin typeface="Open Sans"/>
              <a:ea typeface="Open Sans"/>
              <a:cs typeface="Open Sans"/>
              <a:sym typeface="Open Sans"/>
            </a:endParaRPr>
          </a:p>
        </p:txBody>
      </p:sp>
      <p:sp>
        <p:nvSpPr>
          <p:cNvPr id="4592" name="Google Shape;4592;p7"/>
          <p:cNvSpPr txBox="1"/>
          <p:nvPr/>
        </p:nvSpPr>
        <p:spPr>
          <a:xfrm>
            <a:off x="1817406" y="592696"/>
            <a:ext cx="8484054"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BF2026"/>
              </a:buClr>
              <a:buSzPts val="4000"/>
              <a:buFont typeface="Open Sans"/>
              <a:buNone/>
            </a:pPr>
            <a:r>
              <a:rPr b="1" i="0" lang="en-US" sz="4000" u="none" cap="none" strike="noStrike">
                <a:solidFill>
                  <a:srgbClr val="BF2026"/>
                </a:solidFill>
                <a:latin typeface="Open Sans"/>
                <a:ea typeface="Open Sans"/>
                <a:cs typeface="Open Sans"/>
                <a:sym typeface="Open Sans"/>
              </a:rPr>
              <a:t>WADHWANI IGNITE PERJALANAN</a:t>
            </a:r>
            <a:endParaRPr/>
          </a:p>
        </p:txBody>
      </p:sp>
      <p:sp>
        <p:nvSpPr>
          <p:cNvPr id="4593" name="Google Shape;4593;p7"/>
          <p:cNvSpPr txBox="1"/>
          <p:nvPr/>
        </p:nvSpPr>
        <p:spPr>
          <a:xfrm>
            <a:off x="10324187" y="2692268"/>
            <a:ext cx="1418568"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Presentasi Kelayakan usaha</a:t>
            </a:r>
            <a:endParaRPr b="0" i="0" sz="1800" u="none" cap="none" strike="noStrike">
              <a:solidFill>
                <a:srgbClr val="414042"/>
              </a:solidFill>
              <a:latin typeface="Arial"/>
              <a:ea typeface="Arial"/>
              <a:cs typeface="Arial"/>
              <a:sym typeface="Arial"/>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Pengajuan milestone dan persiapan presentasi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Presentasi kelayakan usaha</a:t>
            </a:r>
            <a:endParaRPr b="0" i="0" sz="1000" u="none" cap="none" strike="noStrike">
              <a:solidFill>
                <a:srgbClr val="414042"/>
              </a:solidFill>
              <a:latin typeface="Barlow"/>
              <a:ea typeface="Barlow"/>
              <a:cs typeface="Barlow"/>
              <a:sym typeface="Barlow"/>
            </a:endParaRPr>
          </a:p>
        </p:txBody>
      </p:sp>
      <p:sp>
        <p:nvSpPr>
          <p:cNvPr id="4594" name="Google Shape;4594;p7"/>
          <p:cNvSpPr txBox="1"/>
          <p:nvPr/>
        </p:nvSpPr>
        <p:spPr>
          <a:xfrm>
            <a:off x="9448934" y="4777580"/>
            <a:ext cx="1722700"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Skala Orientasi</a:t>
            </a:r>
            <a:endParaRPr b="0" i="0" sz="1100" u="none" cap="none" strike="noStrike">
              <a:solidFill>
                <a:srgbClr val="000000"/>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Berpikir melampaui prototype dan diluar kebiasaan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Menceritakan secara persuasive tentang ide usaha yang layak</a:t>
            </a:r>
            <a:endParaRPr b="0" i="0" sz="1000" u="none" cap="none" strike="noStrike">
              <a:solidFill>
                <a:srgbClr val="414042"/>
              </a:solidFill>
              <a:latin typeface="Barlow"/>
              <a:ea typeface="Barlow"/>
              <a:cs typeface="Barlow"/>
              <a:sym typeface="Barlow"/>
            </a:endParaRPr>
          </a:p>
        </p:txBody>
      </p:sp>
      <p:sp>
        <p:nvSpPr>
          <p:cNvPr id="4595" name="Google Shape;4595;p7"/>
          <p:cNvSpPr txBox="1"/>
          <p:nvPr/>
        </p:nvSpPr>
        <p:spPr>
          <a:xfrm>
            <a:off x="191995" y="4777580"/>
            <a:ext cx="1619249" cy="13696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Identifikasi masalah</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orientasi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Pengembangan Masalah Industri Makro</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Perspektif  dalam Merakit sehari-hari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masalah yang dipilih</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masalah</a:t>
            </a:r>
            <a:endParaRPr b="0" i="0" sz="1000" u="none" cap="none" strike="noStrike">
              <a:solidFill>
                <a:srgbClr val="414042"/>
              </a:solidFill>
              <a:latin typeface="Barlow"/>
              <a:ea typeface="Barlow"/>
              <a:cs typeface="Barlow"/>
              <a:sym typeface="Barlow"/>
            </a:endParaRPr>
          </a:p>
        </p:txBody>
      </p:sp>
      <p:sp>
        <p:nvSpPr>
          <p:cNvPr id="4596" name="Google Shape;4596;p7"/>
          <p:cNvSpPr txBox="1"/>
          <p:nvPr/>
        </p:nvSpPr>
        <p:spPr>
          <a:xfrm>
            <a:off x="2244654" y="4783062"/>
            <a:ext cx="160818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 Solusi</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Teknik penciptaan Ide</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Menghasilkan gagasan untuk menjadi Solusi permasalahan </a:t>
            </a:r>
            <a:endParaRPr/>
          </a:p>
        </p:txBody>
      </p:sp>
      <p:sp>
        <p:nvSpPr>
          <p:cNvPr id="4597" name="Google Shape;4597;p7"/>
          <p:cNvSpPr txBox="1"/>
          <p:nvPr/>
        </p:nvSpPr>
        <p:spPr>
          <a:xfrm>
            <a:off x="889203" y="2597646"/>
            <a:ext cx="1771650" cy="240065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Mengidentifikasi pelanggan dan memvalidasi kebutuhan</a:t>
            </a:r>
            <a:endParaRPr b="1" i="0" sz="1100" u="none" cap="none" strike="noStrike">
              <a:solidFill>
                <a:srgbClr val="414042"/>
              </a:solidFill>
              <a:latin typeface="Barlow ExtraBold"/>
              <a:ea typeface="Barlow ExtraBold"/>
              <a:cs typeface="Barlow ExtraBold"/>
              <a:sym typeface="Barlow ExtraBold"/>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segmen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Menilai pekerjaan yang harus dikerjakan</a:t>
            </a:r>
            <a:r>
              <a:rPr b="0" i="0" lang="en-US" sz="1000" u="none" cap="none" strike="noStrike">
                <a:solidFill>
                  <a:srgbClr val="BF2026"/>
                </a:solidFill>
                <a:latin typeface="Barlow"/>
                <a:ea typeface="Barlow"/>
                <a:cs typeface="Barlow"/>
                <a:sym typeface="Barlow"/>
              </a:rPr>
              <a:t>’</a:t>
            </a:r>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Menggembangkan Persona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validasi dari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Memvalidasi persamaan masalah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Perbaiki persamaan pelanggan</a:t>
            </a:r>
            <a:endParaRPr b="0" i="0" sz="1000" u="none" cap="none" strike="noStrike">
              <a:solidFill>
                <a:srgbClr val="414042"/>
              </a:solidFill>
              <a:latin typeface="Barlow"/>
              <a:ea typeface="Barlow"/>
              <a:cs typeface="Barlow"/>
              <a:sym typeface="Barlow"/>
            </a:endParaRPr>
          </a:p>
          <a:p>
            <a:pPr indent="-86360" lvl="0" marL="143510" marR="0" rtl="0" algn="l">
              <a:lnSpc>
                <a:spcPct val="100000"/>
              </a:lnSpc>
              <a:spcBef>
                <a:spcPts val="0"/>
              </a:spcBef>
              <a:spcAft>
                <a:spcPts val="0"/>
              </a:spcAft>
              <a:buClr>
                <a:srgbClr val="FFFFFF"/>
              </a:buClr>
              <a:buSzPts val="900"/>
              <a:buFont typeface="Arial"/>
              <a:buNone/>
            </a:pPr>
            <a:r>
              <a:t/>
            </a:r>
            <a:endParaRPr b="0" i="0" sz="900" u="none" cap="none" strike="noStrike">
              <a:solidFill>
                <a:srgbClr val="414042"/>
              </a:solidFill>
              <a:latin typeface="Barlow"/>
              <a:ea typeface="Barlow"/>
              <a:cs typeface="Barlow"/>
              <a:sym typeface="Barlow"/>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1" name="Shape 4601"/>
        <p:cNvGrpSpPr/>
        <p:nvPr/>
      </p:nvGrpSpPr>
      <p:grpSpPr>
        <a:xfrm>
          <a:off x="0" y="0"/>
          <a:ext cx="0" cy="0"/>
          <a:chOff x="0" y="0"/>
          <a:chExt cx="0" cy="0"/>
        </a:xfrm>
      </p:grpSpPr>
      <p:cxnSp>
        <p:nvCxnSpPr>
          <p:cNvPr id="4602" name="Google Shape;4602;p8"/>
          <p:cNvCxnSpPr/>
          <p:nvPr/>
        </p:nvCxnSpPr>
        <p:spPr>
          <a:xfrm flipH="1" rot="10800000">
            <a:off x="2673032" y="1209040"/>
            <a:ext cx="6633528" cy="10160"/>
          </a:xfrm>
          <a:prstGeom prst="straightConnector1">
            <a:avLst/>
          </a:prstGeom>
          <a:noFill/>
          <a:ln cap="flat" cmpd="sng" w="127000">
            <a:solidFill>
              <a:srgbClr val="9F9F9F"/>
            </a:solidFill>
            <a:prstDash val="solid"/>
            <a:miter lim="800000"/>
            <a:headEnd len="sm" w="sm" type="none"/>
            <a:tailEnd len="sm" w="sm" type="none"/>
          </a:ln>
        </p:spPr>
      </p:cxnSp>
      <p:sp>
        <p:nvSpPr>
          <p:cNvPr id="4603" name="Google Shape;4603;p8"/>
          <p:cNvSpPr/>
          <p:nvPr/>
        </p:nvSpPr>
        <p:spPr>
          <a:xfrm>
            <a:off x="8046722" y="1209043"/>
            <a:ext cx="3392170" cy="2489196"/>
          </a:xfrm>
          <a:prstGeom prst="arc">
            <a:avLst>
              <a:gd fmla="val 15361620" name="adj1"/>
              <a:gd fmla="val 6188706"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4604" name="Google Shape;4604;p8"/>
          <p:cNvCxnSpPr/>
          <p:nvPr/>
        </p:nvCxnSpPr>
        <p:spPr>
          <a:xfrm>
            <a:off x="3484880" y="3698239"/>
            <a:ext cx="5984240" cy="0"/>
          </a:xfrm>
          <a:prstGeom prst="straightConnector1">
            <a:avLst/>
          </a:prstGeom>
          <a:noFill/>
          <a:ln cap="flat" cmpd="sng" w="127000">
            <a:solidFill>
              <a:srgbClr val="9F9F9F"/>
            </a:solidFill>
            <a:prstDash val="solid"/>
            <a:miter lim="800000"/>
            <a:headEnd len="sm" w="sm" type="none"/>
            <a:tailEnd len="sm" w="sm" type="none"/>
          </a:ln>
        </p:spPr>
      </p:cxnSp>
      <p:sp>
        <p:nvSpPr>
          <p:cNvPr id="4605" name="Google Shape;4605;p8"/>
          <p:cNvSpPr/>
          <p:nvPr/>
        </p:nvSpPr>
        <p:spPr>
          <a:xfrm flipH="1">
            <a:off x="1482238" y="3596535"/>
            <a:ext cx="3278827" cy="2548689"/>
          </a:xfrm>
          <a:prstGeom prst="arc">
            <a:avLst>
              <a:gd fmla="val 16669717" name="adj1"/>
              <a:gd fmla="val 4965785"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4606" name="Google Shape;4606;p8"/>
          <p:cNvCxnSpPr/>
          <p:nvPr/>
        </p:nvCxnSpPr>
        <p:spPr>
          <a:xfrm flipH="1" rot="10800000">
            <a:off x="3307079" y="6151883"/>
            <a:ext cx="6365880" cy="25397"/>
          </a:xfrm>
          <a:prstGeom prst="straightConnector1">
            <a:avLst/>
          </a:prstGeom>
          <a:noFill/>
          <a:ln cap="flat" cmpd="sng" w="127000">
            <a:solidFill>
              <a:srgbClr val="9F9F9F"/>
            </a:solidFill>
            <a:prstDash val="solid"/>
            <a:miter lim="800000"/>
            <a:headEnd len="sm" w="sm" type="none"/>
            <a:tailEnd len="sm" w="sm" type="none"/>
          </a:ln>
        </p:spPr>
      </p:cxnSp>
      <p:sp>
        <p:nvSpPr>
          <p:cNvPr id="4607" name="Google Shape;4607;p8"/>
          <p:cNvSpPr/>
          <p:nvPr/>
        </p:nvSpPr>
        <p:spPr>
          <a:xfrm>
            <a:off x="8816342" y="5842002"/>
            <a:ext cx="619758" cy="619758"/>
          </a:xfrm>
          <a:prstGeom prst="ellipse">
            <a:avLst/>
          </a:prstGeom>
          <a:solidFill>
            <a:srgbClr val="E5694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01</a:t>
            </a:r>
            <a:endParaRPr/>
          </a:p>
        </p:txBody>
      </p:sp>
      <p:sp>
        <p:nvSpPr>
          <p:cNvPr id="4608" name="Google Shape;4608;p8"/>
          <p:cNvSpPr/>
          <p:nvPr/>
        </p:nvSpPr>
        <p:spPr>
          <a:xfrm>
            <a:off x="2923540" y="858522"/>
            <a:ext cx="619758" cy="619758"/>
          </a:xfrm>
          <a:prstGeom prst="ellipse">
            <a:avLst/>
          </a:prstGeom>
          <a:solidFill>
            <a:srgbClr val="92D0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12</a:t>
            </a:r>
            <a:endParaRPr/>
          </a:p>
        </p:txBody>
      </p:sp>
      <p:sp>
        <p:nvSpPr>
          <p:cNvPr id="4609" name="Google Shape;4609;p8"/>
          <p:cNvSpPr/>
          <p:nvPr/>
        </p:nvSpPr>
        <p:spPr>
          <a:xfrm>
            <a:off x="5006344" y="858522"/>
            <a:ext cx="619758" cy="619758"/>
          </a:xfrm>
          <a:prstGeom prst="ellipse">
            <a:avLst/>
          </a:prstGeom>
          <a:solidFill>
            <a:srgbClr val="6E757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11</a:t>
            </a:r>
            <a:endParaRPr/>
          </a:p>
        </p:txBody>
      </p:sp>
      <p:sp>
        <p:nvSpPr>
          <p:cNvPr id="4610" name="Google Shape;4610;p8"/>
          <p:cNvSpPr/>
          <p:nvPr/>
        </p:nvSpPr>
        <p:spPr>
          <a:xfrm>
            <a:off x="11038247" y="1810451"/>
            <a:ext cx="619758" cy="619758"/>
          </a:xfrm>
          <a:prstGeom prst="ellipse">
            <a:avLst/>
          </a:prstGeom>
          <a:solidFill>
            <a:srgbClr val="8ABCB9"/>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08</a:t>
            </a:r>
            <a:endParaRPr/>
          </a:p>
        </p:txBody>
      </p:sp>
      <p:sp>
        <p:nvSpPr>
          <p:cNvPr id="4611" name="Google Shape;4611;p8"/>
          <p:cNvSpPr/>
          <p:nvPr/>
        </p:nvSpPr>
        <p:spPr>
          <a:xfrm>
            <a:off x="8283897" y="3372463"/>
            <a:ext cx="619758" cy="619758"/>
          </a:xfrm>
          <a:prstGeom prst="ellipse">
            <a:avLst/>
          </a:prstGeom>
          <a:solidFill>
            <a:srgbClr val="7030A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07</a:t>
            </a:r>
            <a:endParaRPr/>
          </a:p>
        </p:txBody>
      </p:sp>
      <p:sp>
        <p:nvSpPr>
          <p:cNvPr id="4612" name="Google Shape;4612;p8"/>
          <p:cNvSpPr/>
          <p:nvPr/>
        </p:nvSpPr>
        <p:spPr>
          <a:xfrm>
            <a:off x="1248241" y="4712796"/>
            <a:ext cx="619758" cy="619758"/>
          </a:xfrm>
          <a:prstGeom prst="ellipse">
            <a:avLst/>
          </a:prstGeom>
          <a:solidFill>
            <a:srgbClr val="FE945A"/>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04</a:t>
            </a:r>
            <a:endParaRPr b="0" i="0" sz="1800" u="none" cap="none" strike="noStrike">
              <a:solidFill>
                <a:srgbClr val="000000"/>
              </a:solidFill>
              <a:latin typeface="Calibri"/>
              <a:ea typeface="Calibri"/>
              <a:cs typeface="Calibri"/>
              <a:sym typeface="Calibri"/>
            </a:endParaRPr>
          </a:p>
        </p:txBody>
      </p:sp>
      <p:sp>
        <p:nvSpPr>
          <p:cNvPr id="4613" name="Google Shape;4613;p8"/>
          <p:cNvSpPr/>
          <p:nvPr/>
        </p:nvSpPr>
        <p:spPr>
          <a:xfrm>
            <a:off x="5675634" y="5842002"/>
            <a:ext cx="619758" cy="619758"/>
          </a:xfrm>
          <a:prstGeom prst="ellipse">
            <a:avLst/>
          </a:prstGeom>
          <a:solidFill>
            <a:srgbClr val="9B97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02</a:t>
            </a:r>
            <a:endParaRPr/>
          </a:p>
        </p:txBody>
      </p:sp>
      <p:sp>
        <p:nvSpPr>
          <p:cNvPr id="4614" name="Google Shape;4614;p8"/>
          <p:cNvSpPr/>
          <p:nvPr/>
        </p:nvSpPr>
        <p:spPr>
          <a:xfrm>
            <a:off x="5675634" y="3388362"/>
            <a:ext cx="619758" cy="619758"/>
          </a:xfrm>
          <a:prstGeom prst="ellipse">
            <a:avLst/>
          </a:prstGeom>
          <a:solidFill>
            <a:srgbClr val="C8450C"/>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Calibri"/>
              <a:buNone/>
            </a:pPr>
            <a:r>
              <a:rPr b="0" i="0" lang="en-US" sz="1600" u="none" cap="none" strike="noStrike">
                <a:solidFill>
                  <a:srgbClr val="FFFFFF"/>
                </a:solidFill>
                <a:latin typeface="Calibri"/>
                <a:ea typeface="Calibri"/>
                <a:cs typeface="Calibri"/>
                <a:sym typeface="Calibri"/>
              </a:rPr>
              <a:t>06</a:t>
            </a:r>
            <a:endParaRPr b="0" i="0" sz="1800" u="none" cap="none" strike="noStrike">
              <a:solidFill>
                <a:srgbClr val="FFFFFF"/>
              </a:solidFill>
              <a:latin typeface="Calibri"/>
              <a:ea typeface="Calibri"/>
              <a:cs typeface="Calibri"/>
              <a:sym typeface="Calibri"/>
            </a:endParaRPr>
          </a:p>
        </p:txBody>
      </p:sp>
      <p:sp>
        <p:nvSpPr>
          <p:cNvPr id="4615" name="Google Shape;4615;p8"/>
          <p:cNvSpPr/>
          <p:nvPr/>
        </p:nvSpPr>
        <p:spPr>
          <a:xfrm>
            <a:off x="8816342" y="858522"/>
            <a:ext cx="619758" cy="619758"/>
          </a:xfrm>
          <a:prstGeom prst="ellipse">
            <a:avLst/>
          </a:prstGeom>
          <a:solidFill>
            <a:srgbClr val="D0E5F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09</a:t>
            </a:r>
            <a:endParaRPr/>
          </a:p>
        </p:txBody>
      </p:sp>
      <p:sp>
        <p:nvSpPr>
          <p:cNvPr id="4616" name="Google Shape;4616;p8"/>
          <p:cNvSpPr/>
          <p:nvPr/>
        </p:nvSpPr>
        <p:spPr>
          <a:xfrm>
            <a:off x="2923540" y="3388362"/>
            <a:ext cx="619758" cy="619758"/>
          </a:xfrm>
          <a:prstGeom prst="ellipse">
            <a:avLst/>
          </a:prstGeom>
          <a:solidFill>
            <a:srgbClr val="D34B8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05</a:t>
            </a:r>
            <a:endParaRPr/>
          </a:p>
        </p:txBody>
      </p:sp>
      <p:sp>
        <p:nvSpPr>
          <p:cNvPr id="4617" name="Google Shape;4617;p8"/>
          <p:cNvSpPr/>
          <p:nvPr/>
        </p:nvSpPr>
        <p:spPr>
          <a:xfrm>
            <a:off x="2923540" y="5842002"/>
            <a:ext cx="619758" cy="619758"/>
          </a:xfrm>
          <a:prstGeom prst="ellipse">
            <a:avLst/>
          </a:prstGeom>
          <a:solidFill>
            <a:srgbClr val="00B0F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03</a:t>
            </a:r>
            <a:endParaRPr/>
          </a:p>
        </p:txBody>
      </p:sp>
      <p:sp>
        <p:nvSpPr>
          <p:cNvPr id="4618" name="Google Shape;4618;p8"/>
          <p:cNvSpPr/>
          <p:nvPr/>
        </p:nvSpPr>
        <p:spPr>
          <a:xfrm>
            <a:off x="6986272" y="858522"/>
            <a:ext cx="619758" cy="619758"/>
          </a:xfrm>
          <a:prstGeom prst="ellipse">
            <a:avLst/>
          </a:prstGeom>
          <a:solidFill>
            <a:srgbClr val="CD9934"/>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10</a:t>
            </a:r>
            <a:endParaRPr/>
          </a:p>
        </p:txBody>
      </p:sp>
      <p:sp>
        <p:nvSpPr>
          <p:cNvPr id="4619" name="Google Shape;4619;p8"/>
          <p:cNvSpPr txBox="1"/>
          <p:nvPr/>
        </p:nvSpPr>
        <p:spPr>
          <a:xfrm>
            <a:off x="8394462" y="5342077"/>
            <a:ext cx="1298576"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Montserrat"/>
              <a:buNone/>
            </a:pPr>
            <a:r>
              <a:rPr b="0" i="0" lang="en-US" sz="1100" u="none" cap="none" strike="noStrike">
                <a:solidFill>
                  <a:srgbClr val="000000"/>
                </a:solidFill>
                <a:latin typeface="Montserrat"/>
                <a:ea typeface="Montserrat"/>
                <a:cs typeface="Montserrat"/>
                <a:sym typeface="Montserrat"/>
              </a:rPr>
              <a:t>Identifikasi Masalah</a:t>
            </a:r>
            <a:endParaRPr b="0" i="0" sz="1100" u="none" cap="none" strike="noStrike">
              <a:solidFill>
                <a:srgbClr val="000000"/>
              </a:solidFill>
              <a:latin typeface="Montserrat"/>
              <a:ea typeface="Montserrat"/>
              <a:cs typeface="Montserrat"/>
              <a:sym typeface="Montserrat"/>
            </a:endParaRPr>
          </a:p>
        </p:txBody>
      </p:sp>
      <p:sp>
        <p:nvSpPr>
          <p:cNvPr id="4620" name="Google Shape;4620;p8"/>
          <p:cNvSpPr txBox="1"/>
          <p:nvPr/>
        </p:nvSpPr>
        <p:spPr>
          <a:xfrm>
            <a:off x="5006346"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Identifikasi Pelanggan &amp; Validasi Kebutuhan</a:t>
            </a:r>
            <a:endParaRPr b="0" i="0" sz="1067" u="none" cap="none" strike="noStrike">
              <a:solidFill>
                <a:srgbClr val="000000"/>
              </a:solidFill>
              <a:latin typeface="Montserrat"/>
              <a:ea typeface="Montserrat"/>
              <a:cs typeface="Montserrat"/>
              <a:sym typeface="Montserrat"/>
            </a:endParaRPr>
          </a:p>
        </p:txBody>
      </p:sp>
      <p:sp>
        <p:nvSpPr>
          <p:cNvPr id="4621" name="Google Shape;4621;p8"/>
          <p:cNvSpPr txBox="1"/>
          <p:nvPr/>
        </p:nvSpPr>
        <p:spPr>
          <a:xfrm>
            <a:off x="0" y="4927626"/>
            <a:ext cx="1261741" cy="5849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Pemetaan Peluang &amp; Persaingan</a:t>
            </a:r>
            <a:endParaRPr b="0" i="0" sz="1067" u="none" cap="none" strike="noStrike">
              <a:solidFill>
                <a:srgbClr val="000000"/>
              </a:solidFill>
              <a:latin typeface="Montserrat"/>
              <a:ea typeface="Montserrat"/>
              <a:cs typeface="Montserrat"/>
              <a:sym typeface="Montserrat"/>
            </a:endParaRPr>
          </a:p>
        </p:txBody>
      </p:sp>
      <p:sp>
        <p:nvSpPr>
          <p:cNvPr id="4622" name="Google Shape;4622;p8"/>
          <p:cNvSpPr/>
          <p:nvPr/>
        </p:nvSpPr>
        <p:spPr>
          <a:xfrm rot="-5400000">
            <a:off x="7427216" y="602805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23" name="Google Shape;4623;p8"/>
          <p:cNvSpPr/>
          <p:nvPr/>
        </p:nvSpPr>
        <p:spPr>
          <a:xfrm rot="-5400000">
            <a:off x="4048380" y="1069976"/>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24" name="Google Shape;4624;p8"/>
          <p:cNvSpPr/>
          <p:nvPr/>
        </p:nvSpPr>
        <p:spPr>
          <a:xfrm flipH="1" rot="5400000">
            <a:off x="4484628"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25" name="Google Shape;4625;p8"/>
          <p:cNvSpPr/>
          <p:nvPr/>
        </p:nvSpPr>
        <p:spPr>
          <a:xfrm flipH="1" rot="5400000">
            <a:off x="7427216"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26" name="Google Shape;4626;p8"/>
          <p:cNvSpPr txBox="1"/>
          <p:nvPr/>
        </p:nvSpPr>
        <p:spPr>
          <a:xfrm>
            <a:off x="2605799" y="2740585"/>
            <a:ext cx="1298576" cy="5849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Pengembangan Prototipe &amp; MVP</a:t>
            </a:r>
            <a:endParaRPr b="0" i="0" sz="1067" u="none" cap="none" strike="noStrike">
              <a:solidFill>
                <a:srgbClr val="000000"/>
              </a:solidFill>
              <a:latin typeface="Montserrat"/>
              <a:ea typeface="Montserrat"/>
              <a:cs typeface="Montserrat"/>
              <a:sym typeface="Montserrat"/>
            </a:endParaRPr>
          </a:p>
        </p:txBody>
      </p:sp>
      <p:sp>
        <p:nvSpPr>
          <p:cNvPr id="4627" name="Google Shape;4627;p8"/>
          <p:cNvSpPr txBox="1"/>
          <p:nvPr/>
        </p:nvSpPr>
        <p:spPr>
          <a:xfrm>
            <a:off x="5306092" y="2896610"/>
            <a:ext cx="1298576"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Peluang) Penilaian</a:t>
            </a:r>
            <a:endParaRPr b="0" i="0" sz="1067" u="none" cap="none" strike="noStrike">
              <a:solidFill>
                <a:srgbClr val="000000"/>
              </a:solidFill>
              <a:latin typeface="Montserrat"/>
              <a:ea typeface="Montserrat"/>
              <a:cs typeface="Montserrat"/>
              <a:sym typeface="Montserrat"/>
            </a:endParaRPr>
          </a:p>
        </p:txBody>
      </p:sp>
      <p:sp>
        <p:nvSpPr>
          <p:cNvPr id="4628" name="Google Shape;4628;p8"/>
          <p:cNvSpPr txBox="1"/>
          <p:nvPr/>
        </p:nvSpPr>
        <p:spPr>
          <a:xfrm>
            <a:off x="7827609" y="2896968"/>
            <a:ext cx="1298576"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Montserrat"/>
              <a:buNone/>
            </a:pPr>
            <a:r>
              <a:rPr b="0" i="0" lang="en-US" sz="1100" u="none" cap="none" strike="noStrike">
                <a:solidFill>
                  <a:srgbClr val="000000"/>
                </a:solidFill>
                <a:latin typeface="Montserrat"/>
                <a:ea typeface="Montserrat"/>
                <a:cs typeface="Montserrat"/>
                <a:sym typeface="Montserrat"/>
              </a:rPr>
              <a:t>Pemodelan Bisnis</a:t>
            </a:r>
            <a:endParaRPr b="0" i="0" sz="1100" u="none" cap="none" strike="noStrike">
              <a:solidFill>
                <a:srgbClr val="000000"/>
              </a:solidFill>
              <a:latin typeface="Montserrat"/>
              <a:ea typeface="Montserrat"/>
              <a:cs typeface="Montserrat"/>
              <a:sym typeface="Montserrat"/>
            </a:endParaRPr>
          </a:p>
        </p:txBody>
      </p:sp>
      <p:sp>
        <p:nvSpPr>
          <p:cNvPr id="4629" name="Google Shape;4629;p8"/>
          <p:cNvSpPr txBox="1"/>
          <p:nvPr/>
        </p:nvSpPr>
        <p:spPr>
          <a:xfrm>
            <a:off x="2503803"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Ide Solusi</a:t>
            </a:r>
            <a:br>
              <a:rPr b="0" i="0" lang="en-US" sz="1067" u="none" cap="none" strike="noStrike">
                <a:solidFill>
                  <a:srgbClr val="000000"/>
                </a:solidFill>
                <a:latin typeface="Montserrat"/>
                <a:ea typeface="Montserrat"/>
                <a:cs typeface="Montserrat"/>
                <a:sym typeface="Montserrat"/>
              </a:rPr>
            </a:br>
            <a:r>
              <a:rPr b="0" i="0" lang="en-US" sz="1067" u="none" cap="none" strike="noStrike">
                <a:solidFill>
                  <a:srgbClr val="000000"/>
                </a:solidFill>
                <a:latin typeface="Montserrat"/>
                <a:ea typeface="Montserrat"/>
                <a:cs typeface="Montserrat"/>
                <a:sym typeface="Montserrat"/>
              </a:rPr>
              <a:t>Generasi</a:t>
            </a:r>
            <a:endParaRPr b="0" i="0" sz="1067" u="none" cap="none" strike="noStrike">
              <a:solidFill>
                <a:srgbClr val="000000"/>
              </a:solidFill>
              <a:latin typeface="Montserrat"/>
              <a:ea typeface="Montserrat"/>
              <a:cs typeface="Montserrat"/>
              <a:sym typeface="Montserrat"/>
            </a:endParaRPr>
          </a:p>
        </p:txBody>
      </p:sp>
      <p:sp>
        <p:nvSpPr>
          <p:cNvPr id="4630" name="Google Shape;4630;p8"/>
          <p:cNvSpPr txBox="1"/>
          <p:nvPr/>
        </p:nvSpPr>
        <p:spPr>
          <a:xfrm>
            <a:off x="9366006" y="2044783"/>
            <a:ext cx="1593153"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Strategi Pemasaran &amp; Penjualan</a:t>
            </a:r>
            <a:endParaRPr/>
          </a:p>
        </p:txBody>
      </p:sp>
      <p:sp>
        <p:nvSpPr>
          <p:cNvPr id="4631" name="Google Shape;4631;p8"/>
          <p:cNvSpPr txBox="1"/>
          <p:nvPr/>
        </p:nvSpPr>
        <p:spPr>
          <a:xfrm>
            <a:off x="8343899" y="1613355"/>
            <a:ext cx="1846901"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Manajemen Keuangan untuk Profitabilitas</a:t>
            </a:r>
            <a:endParaRPr b="0" i="0" sz="1067" u="none" cap="none" strike="noStrike">
              <a:solidFill>
                <a:srgbClr val="000000"/>
              </a:solidFill>
              <a:latin typeface="Montserrat"/>
              <a:ea typeface="Montserrat"/>
              <a:cs typeface="Montserrat"/>
              <a:sym typeface="Montserrat"/>
            </a:endParaRPr>
          </a:p>
        </p:txBody>
      </p:sp>
      <p:sp>
        <p:nvSpPr>
          <p:cNvPr id="4632" name="Google Shape;4632;p8"/>
          <p:cNvSpPr txBox="1"/>
          <p:nvPr/>
        </p:nvSpPr>
        <p:spPr>
          <a:xfrm>
            <a:off x="6748144" y="1600073"/>
            <a:ext cx="1298576"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Persyaratan Tim &amp; Bakat</a:t>
            </a:r>
            <a:endParaRPr b="0" i="0" sz="1067" u="none" cap="none" strike="noStrike">
              <a:solidFill>
                <a:srgbClr val="000000"/>
              </a:solidFill>
              <a:latin typeface="Montserrat"/>
              <a:ea typeface="Montserrat"/>
              <a:cs typeface="Montserrat"/>
              <a:sym typeface="Montserrat"/>
            </a:endParaRPr>
          </a:p>
        </p:txBody>
      </p:sp>
      <p:sp>
        <p:nvSpPr>
          <p:cNvPr id="4633" name="Google Shape;4633;p8"/>
          <p:cNvSpPr txBox="1"/>
          <p:nvPr/>
        </p:nvSpPr>
        <p:spPr>
          <a:xfrm>
            <a:off x="4666936" y="1600073"/>
            <a:ext cx="1510345"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Orientasi untuk Skala</a:t>
            </a:r>
            <a:endParaRPr b="0" i="0" sz="1067" u="none" cap="none" strike="noStrike">
              <a:solidFill>
                <a:srgbClr val="000000"/>
              </a:solidFill>
              <a:latin typeface="Montserrat"/>
              <a:ea typeface="Montserrat"/>
              <a:cs typeface="Montserrat"/>
              <a:sym typeface="Montserrat"/>
            </a:endParaRPr>
          </a:p>
        </p:txBody>
      </p:sp>
      <p:sp>
        <p:nvSpPr>
          <p:cNvPr id="4634" name="Google Shape;4634;p8"/>
          <p:cNvSpPr txBox="1"/>
          <p:nvPr/>
        </p:nvSpPr>
        <p:spPr>
          <a:xfrm>
            <a:off x="2584131" y="1600072"/>
            <a:ext cx="1298576" cy="5849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Presentasi Kelangsungan Hidup Usaha</a:t>
            </a:r>
            <a:endParaRPr b="0" i="0" sz="1067" u="none" cap="none" strike="noStrike">
              <a:solidFill>
                <a:srgbClr val="000000"/>
              </a:solidFill>
              <a:latin typeface="Montserrat"/>
              <a:ea typeface="Montserrat"/>
              <a:cs typeface="Montserrat"/>
              <a:sym typeface="Montserrat"/>
            </a:endParaRPr>
          </a:p>
        </p:txBody>
      </p:sp>
      <p:pic>
        <p:nvPicPr>
          <p:cNvPr descr="A red and white rocket&#10;&#10;Description automatically generated" id="4635" name="Google Shape;4635;p8"/>
          <p:cNvPicPr preferRelativeResize="0"/>
          <p:nvPr/>
        </p:nvPicPr>
        <p:blipFill rotWithShape="1">
          <a:blip r:embed="rId3">
            <a:alphaModFix/>
          </a:blip>
          <a:srcRect b="0" l="0" r="0" t="0"/>
          <a:stretch/>
        </p:blipFill>
        <p:spPr>
          <a:xfrm rot="-4790535">
            <a:off x="1851166" y="661103"/>
            <a:ext cx="623209" cy="623209"/>
          </a:xfrm>
          <a:prstGeom prst="rect">
            <a:avLst/>
          </a:prstGeom>
          <a:noFill/>
          <a:ln>
            <a:noFill/>
          </a:ln>
          <a:effectLst>
            <a:reflection blurRad="0" dir="0" dist="0" endA="300" endPos="35000" kx="0" rotWithShape="0" algn="bl" stA="52000" stPos="0" sy="-100000" ky="0"/>
          </a:effectLst>
        </p:spPr>
      </p:pic>
      <p:sp>
        <p:nvSpPr>
          <p:cNvPr id="4636" name="Google Shape;4636;p8"/>
          <p:cNvSpPr/>
          <p:nvPr/>
        </p:nvSpPr>
        <p:spPr>
          <a:xfrm>
            <a:off x="1656079" y="247272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#1</a:t>
            </a:r>
            <a:endParaRPr/>
          </a:p>
        </p:txBody>
      </p:sp>
      <p:cxnSp>
        <p:nvCxnSpPr>
          <p:cNvPr id="4637" name="Google Shape;4637;p8"/>
          <p:cNvCxnSpPr/>
          <p:nvPr/>
        </p:nvCxnSpPr>
        <p:spPr>
          <a:xfrm>
            <a:off x="2096684" y="2847584"/>
            <a:ext cx="37704" cy="1023758"/>
          </a:xfrm>
          <a:prstGeom prst="straightConnector1">
            <a:avLst/>
          </a:prstGeom>
          <a:noFill/>
          <a:ln cap="flat" cmpd="sng" w="12700">
            <a:solidFill>
              <a:schemeClr val="dk1"/>
            </a:solidFill>
            <a:prstDash val="solid"/>
            <a:miter lim="800000"/>
            <a:headEnd len="sm" w="sm" type="none"/>
            <a:tailEnd len="sm" w="sm" type="none"/>
          </a:ln>
        </p:spPr>
      </p:cxnSp>
      <p:sp>
        <p:nvSpPr>
          <p:cNvPr id="4638" name="Google Shape;4638;p8"/>
          <p:cNvSpPr/>
          <p:nvPr/>
        </p:nvSpPr>
        <p:spPr>
          <a:xfrm>
            <a:off x="9893101" y="265254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#2</a:t>
            </a:r>
            <a:endParaRPr/>
          </a:p>
        </p:txBody>
      </p:sp>
      <p:cxnSp>
        <p:nvCxnSpPr>
          <p:cNvPr id="4639" name="Google Shape;4639;p8"/>
          <p:cNvCxnSpPr>
            <a:stCxn id="4638" idx="3"/>
          </p:cNvCxnSpPr>
          <p:nvPr/>
        </p:nvCxnSpPr>
        <p:spPr>
          <a:xfrm>
            <a:off x="11000542" y="2832368"/>
            <a:ext cx="95400" cy="366900"/>
          </a:xfrm>
          <a:prstGeom prst="straightConnector1">
            <a:avLst/>
          </a:prstGeom>
          <a:noFill/>
          <a:ln cap="flat" cmpd="sng" w="12700">
            <a:solidFill>
              <a:schemeClr val="dk1"/>
            </a:solidFill>
            <a:prstDash val="solid"/>
            <a:miter lim="800000"/>
            <a:headEnd len="sm" w="sm" type="none"/>
            <a:tailEnd len="sm" w="sm" type="none"/>
          </a:ln>
        </p:spPr>
      </p:cxnSp>
      <p:sp>
        <p:nvSpPr>
          <p:cNvPr id="4640" name="Google Shape;4640;p8"/>
          <p:cNvSpPr/>
          <p:nvPr/>
        </p:nvSpPr>
        <p:spPr>
          <a:xfrm>
            <a:off x="5017469" y="261175"/>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#3</a:t>
            </a:r>
            <a:endParaRPr/>
          </a:p>
        </p:txBody>
      </p:sp>
      <p:cxnSp>
        <p:nvCxnSpPr>
          <p:cNvPr id="4641" name="Google Shape;4641;p8"/>
          <p:cNvCxnSpPr>
            <a:stCxn id="4640" idx="2"/>
          </p:cNvCxnSpPr>
          <p:nvPr/>
        </p:nvCxnSpPr>
        <p:spPr>
          <a:xfrm>
            <a:off x="5571190" y="620815"/>
            <a:ext cx="408300" cy="518700"/>
          </a:xfrm>
          <a:prstGeom prst="straightConnector1">
            <a:avLst/>
          </a:prstGeom>
          <a:noFill/>
          <a:ln cap="flat" cmpd="sng" w="12700">
            <a:solidFill>
              <a:schemeClr val="dk1"/>
            </a:solidFill>
            <a:prstDash val="solid"/>
            <a:miter lim="800000"/>
            <a:headEnd len="sm" w="sm" type="none"/>
            <a:tailEnd len="sm" w="sm" type="none"/>
          </a:ln>
        </p:spPr>
      </p:cxnSp>
      <p:sp>
        <p:nvSpPr>
          <p:cNvPr id="4642" name="Google Shape;4642;p8"/>
          <p:cNvSpPr/>
          <p:nvPr/>
        </p:nvSpPr>
        <p:spPr>
          <a:xfrm>
            <a:off x="5565619" y="5767568"/>
            <a:ext cx="828000" cy="768625"/>
          </a:xfrm>
          <a:prstGeom prst="ellipse">
            <a:avLst/>
          </a:prstGeom>
          <a:noFill/>
          <a:ln cap="flat" cmpd="sng" w="38100">
            <a:solidFill>
              <a:srgbClr val="E569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43" name="Google Shape;4643;p8"/>
          <p:cNvSpPr/>
          <p:nvPr/>
        </p:nvSpPr>
        <p:spPr>
          <a:xfrm>
            <a:off x="807557" y="3502852"/>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Kuis 1</a:t>
            </a:r>
            <a:endParaRPr/>
          </a:p>
        </p:txBody>
      </p:sp>
      <p:sp>
        <p:nvSpPr>
          <p:cNvPr id="4644" name="Google Shape;4644;p8"/>
          <p:cNvSpPr/>
          <p:nvPr/>
        </p:nvSpPr>
        <p:spPr>
          <a:xfrm>
            <a:off x="8547703" y="2531287"/>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Kuis 2</a:t>
            </a:r>
            <a:endParaRPr/>
          </a:p>
        </p:txBody>
      </p:sp>
      <p:sp>
        <p:nvSpPr>
          <p:cNvPr id="4645" name="Google Shape;4645;p8"/>
          <p:cNvSpPr/>
          <p:nvPr/>
        </p:nvSpPr>
        <p:spPr>
          <a:xfrm>
            <a:off x="6358259" y="239847"/>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Kuis 3</a:t>
            </a:r>
            <a:endParaRPr b="0" i="0" sz="1100" u="none" cap="none" strike="noStrike">
              <a:solidFill>
                <a:srgbClr val="FFFFFF"/>
              </a:solidFill>
              <a:latin typeface="Calibri"/>
              <a:ea typeface="Calibri"/>
              <a:cs typeface="Calibri"/>
              <a:sym typeface="Calibri"/>
            </a:endParaRPr>
          </a:p>
        </p:txBody>
      </p:sp>
      <p:cxnSp>
        <p:nvCxnSpPr>
          <p:cNvPr id="4646" name="Google Shape;4646;p8"/>
          <p:cNvCxnSpPr/>
          <p:nvPr/>
        </p:nvCxnSpPr>
        <p:spPr>
          <a:xfrm flipH="1">
            <a:off x="1573210" y="3845324"/>
            <a:ext cx="1" cy="652642"/>
          </a:xfrm>
          <a:prstGeom prst="straightConnector1">
            <a:avLst/>
          </a:prstGeom>
          <a:noFill/>
          <a:ln cap="flat" cmpd="sng" w="12700">
            <a:solidFill>
              <a:schemeClr val="dk1"/>
            </a:solidFill>
            <a:prstDash val="solid"/>
            <a:miter lim="800000"/>
            <a:headEnd len="sm" w="sm" type="none"/>
            <a:tailEnd len="sm" w="sm" type="none"/>
          </a:ln>
        </p:spPr>
      </p:cxnSp>
      <p:cxnSp>
        <p:nvCxnSpPr>
          <p:cNvPr id="4647" name="Google Shape;4647;p8"/>
          <p:cNvCxnSpPr>
            <a:endCxn id="4644" idx="2"/>
          </p:cNvCxnSpPr>
          <p:nvPr/>
        </p:nvCxnSpPr>
        <p:spPr>
          <a:xfrm rot="10800000">
            <a:off x="9101424" y="2890927"/>
            <a:ext cx="672600" cy="807300"/>
          </a:xfrm>
          <a:prstGeom prst="straightConnector1">
            <a:avLst/>
          </a:prstGeom>
          <a:noFill/>
          <a:ln cap="flat" cmpd="sng" w="12700">
            <a:solidFill>
              <a:schemeClr val="dk1"/>
            </a:solidFill>
            <a:prstDash val="solid"/>
            <a:miter lim="800000"/>
            <a:headEnd len="sm" w="sm" type="none"/>
            <a:tailEnd len="sm" w="sm" type="none"/>
          </a:ln>
        </p:spPr>
      </p:cxnSp>
      <p:cxnSp>
        <p:nvCxnSpPr>
          <p:cNvPr id="4648" name="Google Shape;4648;p8"/>
          <p:cNvCxnSpPr>
            <a:stCxn id="4645" idx="2"/>
          </p:cNvCxnSpPr>
          <p:nvPr/>
        </p:nvCxnSpPr>
        <p:spPr>
          <a:xfrm flipH="1">
            <a:off x="6758680" y="599487"/>
            <a:ext cx="153300" cy="656100"/>
          </a:xfrm>
          <a:prstGeom prst="straightConnector1">
            <a:avLst/>
          </a:prstGeom>
          <a:noFill/>
          <a:ln cap="flat" cmpd="sng" w="12700">
            <a:solidFill>
              <a:schemeClr val="dk1"/>
            </a:solidFill>
            <a:prstDash val="solid"/>
            <a:miter lim="800000"/>
            <a:headEnd len="sm" w="sm" type="none"/>
            <a:tailEnd len="sm" w="sm" type="none"/>
          </a:ln>
        </p:spPr>
      </p:cxnSp>
      <p:sp>
        <p:nvSpPr>
          <p:cNvPr id="4649" name="Google Shape;4649;p8"/>
          <p:cNvSpPr txBox="1"/>
          <p:nvPr/>
        </p:nvSpPr>
        <p:spPr>
          <a:xfrm>
            <a:off x="215055" y="164208"/>
            <a:ext cx="188456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68721"/>
              </a:buClr>
              <a:buSzPts val="2400"/>
              <a:buFont typeface="Open Sans"/>
              <a:buNone/>
            </a:pPr>
            <a:r>
              <a:rPr b="1" i="0" lang="en-US" sz="2400" u="none" cap="none" strike="noStrike">
                <a:solidFill>
                  <a:srgbClr val="F68721"/>
                </a:solidFill>
                <a:latin typeface="Open Sans"/>
                <a:ea typeface="Open Sans"/>
                <a:cs typeface="Open Sans"/>
                <a:sym typeface="Open Sans"/>
              </a:rPr>
              <a:t>Perjalanan Usaha Anda</a:t>
            </a:r>
            <a:endParaRPr/>
          </a:p>
        </p:txBody>
      </p:sp>
      <p:sp>
        <p:nvSpPr>
          <p:cNvPr id="4650" name="Google Shape;4650;p8"/>
          <p:cNvSpPr/>
          <p:nvPr/>
        </p:nvSpPr>
        <p:spPr>
          <a:xfrm>
            <a:off x="8054849" y="4218836"/>
            <a:ext cx="3656925" cy="853216"/>
          </a:xfrm>
          <a:prstGeom prst="roundRect">
            <a:avLst>
              <a:gd fmla="val 16667" name="adj"/>
            </a:avLst>
          </a:prstGeom>
          <a:gradFill>
            <a:gsLst>
              <a:gs pos="0">
                <a:srgbClr val="9DBCEA"/>
              </a:gs>
              <a:gs pos="50000">
                <a:srgbClr val="8FB1E5"/>
              </a:gs>
              <a:gs pos="100000">
                <a:srgbClr val="7AA6E7"/>
              </a:gs>
            </a:gsLst>
            <a:lin ang="5400000" scaled="0"/>
          </a:gra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311150" lvl="0" marL="311150" marR="0" rtl="0" algn="l">
              <a:lnSpc>
                <a:spcPct val="90000"/>
              </a:lnSpc>
              <a:spcBef>
                <a:spcPts val="0"/>
              </a:spcBef>
              <a:spcAft>
                <a:spcPts val="0"/>
              </a:spcAft>
              <a:buNone/>
            </a:pPr>
            <a:r>
              <a:rPr lang="en-US" sz="1400">
                <a:solidFill>
                  <a:srgbClr val="B4B1B4"/>
                </a:solidFill>
                <a:latin typeface="Barlow"/>
                <a:ea typeface="Barlow"/>
                <a:cs typeface="Barlow"/>
                <a:sym typeface="Barlow"/>
              </a:rPr>
              <a:t>8.1 Bangun Kanvas GTM Anda</a:t>
            </a:r>
            <a:endParaRPr/>
          </a:p>
          <a:p>
            <a:pPr indent="-311150" lvl="0" marL="311150" marR="0" rtl="0" algn="l">
              <a:lnSpc>
                <a:spcPct val="90000"/>
              </a:lnSpc>
              <a:spcBef>
                <a:spcPts val="0"/>
              </a:spcBef>
              <a:spcAft>
                <a:spcPts val="0"/>
              </a:spcAft>
              <a:buNone/>
            </a:pPr>
            <a:r>
              <a:rPr lang="en-US" sz="1400">
                <a:solidFill>
                  <a:schemeClr val="dk1"/>
                </a:solidFill>
                <a:latin typeface="Barlow"/>
                <a:ea typeface="Barlow"/>
                <a:cs typeface="Barlow"/>
                <a:sym typeface="Barlow"/>
              </a:rPr>
              <a:t>8.2 Bangun Pendekatan Penjualan Anda </a:t>
            </a:r>
            <a:br>
              <a:rPr lang="en-US" sz="1400">
                <a:solidFill>
                  <a:schemeClr val="dk1"/>
                </a:solidFill>
                <a:latin typeface="Barlow"/>
                <a:ea typeface="Barlow"/>
                <a:cs typeface="Barlow"/>
                <a:sym typeface="Barlow"/>
              </a:rPr>
            </a:br>
            <a:r>
              <a:rPr lang="en-US" sz="1400">
                <a:solidFill>
                  <a:schemeClr val="dk1"/>
                </a:solidFill>
                <a:latin typeface="Barlow"/>
                <a:ea typeface="Barlow"/>
                <a:cs typeface="Barlow"/>
                <a:sym typeface="Barlow"/>
              </a:rPr>
              <a:t>8.3 Bangun Promosi Penjualan Anda</a:t>
            </a:r>
            <a:endParaRPr/>
          </a:p>
        </p:txBody>
      </p:sp>
      <p:sp>
        <p:nvSpPr>
          <p:cNvPr id="4651" name="Google Shape;4651;p8"/>
          <p:cNvSpPr/>
          <p:nvPr/>
        </p:nvSpPr>
        <p:spPr>
          <a:xfrm flipH="1" rot="7826874">
            <a:off x="9856996" y="2165340"/>
            <a:ext cx="2125688" cy="1973599"/>
          </a:xfrm>
          <a:prstGeom prst="arc">
            <a:avLst>
              <a:gd fmla="val 13146302" name="adj1"/>
              <a:gd fmla="val 231431" name="adj2"/>
            </a:avLst>
          </a:prstGeom>
          <a:noFill/>
          <a:ln cap="flat" cmpd="sng" w="19050">
            <a:solidFill>
              <a:srgbClr val="E56947"/>
            </a:solidFill>
            <a:prstDash val="solid"/>
            <a:miter lim="800000"/>
            <a:headEnd len="sm" w="sm" type="none"/>
            <a:tailEnd len="med" w="med" type="triangl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46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5" name="Shape 4655"/>
        <p:cNvGrpSpPr/>
        <p:nvPr/>
      </p:nvGrpSpPr>
      <p:grpSpPr>
        <a:xfrm>
          <a:off x="0" y="0"/>
          <a:ext cx="0" cy="0"/>
          <a:chOff x="0" y="0"/>
          <a:chExt cx="0" cy="0"/>
        </a:xfrm>
      </p:grpSpPr>
      <p:sp>
        <p:nvSpPr>
          <p:cNvPr id="4656" name="Google Shape;4656;p9"/>
          <p:cNvSpPr txBox="1"/>
          <p:nvPr>
            <p:ph type="ctrTitle"/>
          </p:nvPr>
        </p:nvSpPr>
        <p:spPr>
          <a:xfrm>
            <a:off x="360000" y="308292"/>
            <a:ext cx="11484000" cy="492443"/>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Clr>
                <a:schemeClr val="dk2"/>
              </a:buClr>
              <a:buSzPts val="3200"/>
              <a:buFont typeface="Barlow Medium"/>
              <a:buNone/>
            </a:pPr>
            <a:r>
              <a:rPr lang="en-US"/>
              <a:t>Tujuan Pembelajaran</a:t>
            </a:r>
            <a:endParaRPr b="1"/>
          </a:p>
        </p:txBody>
      </p:sp>
      <p:pic>
        <p:nvPicPr>
          <p:cNvPr descr="Brainstorm with solid fill" id="4657" name="Google Shape;4657;p9"/>
          <p:cNvPicPr preferRelativeResize="0"/>
          <p:nvPr>
            <p:ph idx="2" type="pic"/>
          </p:nvPr>
        </p:nvPicPr>
        <p:blipFill rotWithShape="1">
          <a:blip r:embed="rId3">
            <a:alphaModFix/>
          </a:blip>
          <a:srcRect b="0" l="0" r="0" t="0"/>
          <a:stretch/>
        </p:blipFill>
        <p:spPr>
          <a:xfrm>
            <a:off x="5376746" y="4688736"/>
            <a:ext cx="1438508" cy="1438508"/>
          </a:xfrm>
          <a:prstGeom prst="rect">
            <a:avLst/>
          </a:prstGeom>
          <a:noFill/>
          <a:ln>
            <a:noFill/>
          </a:ln>
        </p:spPr>
      </p:pic>
      <p:sp>
        <p:nvSpPr>
          <p:cNvPr id="4658" name="Google Shape;4658;p9"/>
          <p:cNvSpPr txBox="1"/>
          <p:nvPr>
            <p:ph idx="1" type="body"/>
          </p:nvPr>
        </p:nvSpPr>
        <p:spPr>
          <a:xfrm>
            <a:off x="360000" y="1133857"/>
            <a:ext cx="5142248" cy="446724"/>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rgbClr val="303031"/>
              </a:buClr>
              <a:buSzPct val="100000"/>
              <a:buNone/>
            </a:pPr>
            <a:r>
              <a:rPr b="0" lang="en-US" sz="2400">
                <a:solidFill>
                  <a:srgbClr val="303031"/>
                </a:solidFill>
              </a:rPr>
              <a:t>Pada akhir pelajaran ini, Anda akan dapat:</a:t>
            </a:r>
            <a:endParaRPr b="0" i="0" sz="2400" u="none" cap="none" strike="noStrike">
              <a:solidFill>
                <a:srgbClr val="303031"/>
              </a:solidFill>
            </a:endParaRPr>
          </a:p>
        </p:txBody>
      </p:sp>
      <p:sp>
        <p:nvSpPr>
          <p:cNvPr id="4659" name="Google Shape;4659;p9"/>
          <p:cNvSpPr txBox="1"/>
          <p:nvPr>
            <p:ph idx="2" type="body"/>
          </p:nvPr>
        </p:nvSpPr>
        <p:spPr>
          <a:xfrm>
            <a:off x="996177" y="3386661"/>
            <a:ext cx="1017788" cy="6945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B7B7B"/>
              </a:buClr>
              <a:buSzPts val="4400"/>
              <a:buNone/>
            </a:pPr>
            <a:r>
              <a:rPr lang="en-US">
                <a:solidFill>
                  <a:srgbClr val="7B7B7B"/>
                </a:solidFill>
              </a:rPr>
              <a:t>02</a:t>
            </a:r>
            <a:endParaRPr/>
          </a:p>
        </p:txBody>
      </p:sp>
      <p:sp>
        <p:nvSpPr>
          <p:cNvPr id="4660" name="Google Shape;4660;p9"/>
          <p:cNvSpPr txBox="1"/>
          <p:nvPr/>
        </p:nvSpPr>
        <p:spPr>
          <a:xfrm>
            <a:off x="996177" y="5014266"/>
            <a:ext cx="815382" cy="682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B7B7B"/>
              </a:buClr>
              <a:buSzPts val="4100"/>
              <a:buFont typeface="Arial"/>
              <a:buNone/>
            </a:pPr>
            <a:r>
              <a:rPr b="1" lang="en-US" sz="4100">
                <a:solidFill>
                  <a:srgbClr val="7B7B7B"/>
                </a:solidFill>
                <a:latin typeface="Barlow"/>
                <a:ea typeface="Barlow"/>
                <a:cs typeface="Barlow"/>
                <a:sym typeface="Barlow"/>
              </a:rPr>
              <a:t>03</a:t>
            </a:r>
            <a:endParaRPr/>
          </a:p>
        </p:txBody>
      </p:sp>
      <p:sp>
        <p:nvSpPr>
          <p:cNvPr id="4661" name="Google Shape;4661;p9"/>
          <p:cNvSpPr txBox="1"/>
          <p:nvPr/>
        </p:nvSpPr>
        <p:spPr>
          <a:xfrm>
            <a:off x="1104305" y="1770962"/>
            <a:ext cx="815382" cy="682625"/>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7B7B7B"/>
              </a:buClr>
              <a:buSzPts val="4400"/>
              <a:buFont typeface="Arial"/>
              <a:buNone/>
            </a:pPr>
            <a:r>
              <a:rPr b="1" lang="en-US" sz="4400">
                <a:solidFill>
                  <a:srgbClr val="7B7B7B"/>
                </a:solidFill>
                <a:latin typeface="Barlow"/>
                <a:ea typeface="Barlow"/>
                <a:cs typeface="Barlow"/>
                <a:sym typeface="Barlow"/>
              </a:rPr>
              <a:t>01</a:t>
            </a:r>
            <a:endParaRPr/>
          </a:p>
        </p:txBody>
      </p:sp>
      <p:sp>
        <p:nvSpPr>
          <p:cNvPr id="4662" name="Google Shape;4662;p9"/>
          <p:cNvSpPr txBox="1"/>
          <p:nvPr>
            <p:ph idx="4" type="body"/>
          </p:nvPr>
        </p:nvSpPr>
        <p:spPr>
          <a:xfrm>
            <a:off x="2028483" y="1996014"/>
            <a:ext cx="4487217" cy="97082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0000"/>
              </a:buClr>
              <a:buSzPts val="1800"/>
              <a:buNone/>
            </a:pPr>
            <a:r>
              <a:rPr b="0" lang="en-US">
                <a:solidFill>
                  <a:srgbClr val="000000"/>
                </a:solidFill>
                <a:latin typeface="Open Sans"/>
                <a:ea typeface="Open Sans"/>
                <a:cs typeface="Open Sans"/>
                <a:sym typeface="Open Sans"/>
              </a:rPr>
              <a:t>Buat rencana Penjualan awal.</a:t>
            </a:r>
            <a:endParaRPr>
              <a:solidFill>
                <a:srgbClr val="303031"/>
              </a:solidFill>
              <a:latin typeface="Open Sans"/>
              <a:ea typeface="Open Sans"/>
              <a:cs typeface="Open Sans"/>
              <a:sym typeface="Open Sans"/>
            </a:endParaRPr>
          </a:p>
        </p:txBody>
      </p:sp>
      <p:sp>
        <p:nvSpPr>
          <p:cNvPr id="4663" name="Google Shape;4663;p9"/>
          <p:cNvSpPr txBox="1"/>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7B7B7B"/>
              </a:solidFill>
              <a:latin typeface="Barlow"/>
              <a:ea typeface="Barlow"/>
              <a:cs typeface="Barlow"/>
              <a:sym typeface="Barlow"/>
            </a:endParaRPr>
          </a:p>
        </p:txBody>
      </p:sp>
      <p:sp>
        <p:nvSpPr>
          <p:cNvPr id="4664" name="Google Shape;4664;p9"/>
          <p:cNvSpPr txBox="1"/>
          <p:nvPr>
            <p:ph idx="5" type="body"/>
          </p:nvPr>
        </p:nvSpPr>
        <p:spPr>
          <a:xfrm>
            <a:off x="2028483" y="3662940"/>
            <a:ext cx="4650109" cy="988304"/>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Nilai Pos - Layanan Pelanggan Penjualan.</a:t>
            </a:r>
            <a:endParaRPr/>
          </a:p>
        </p:txBody>
      </p:sp>
      <p:sp>
        <p:nvSpPr>
          <p:cNvPr id="4665" name="Google Shape;4665;p9"/>
          <p:cNvSpPr txBox="1"/>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7B7B7B"/>
              </a:solidFill>
              <a:latin typeface="Barlow"/>
              <a:ea typeface="Barlow"/>
              <a:cs typeface="Barlow"/>
              <a:sym typeface="Barlow"/>
            </a:endParaRPr>
          </a:p>
        </p:txBody>
      </p:sp>
      <p:sp>
        <p:nvSpPr>
          <p:cNvPr id="4666" name="Google Shape;4666;p9"/>
          <p:cNvSpPr txBox="1"/>
          <p:nvPr>
            <p:ph idx="6" type="body"/>
          </p:nvPr>
        </p:nvSpPr>
        <p:spPr>
          <a:xfrm>
            <a:off x="2028486" y="5066677"/>
            <a:ext cx="4650106" cy="682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Pahami metrik penjualan &amp; bangun promosi penjualan yang persuasif.</a:t>
            </a:r>
            <a:endParaRPr/>
          </a:p>
        </p:txBody>
      </p:sp>
      <p:sp>
        <p:nvSpPr>
          <p:cNvPr id="4667" name="Google Shape;4667;p9"/>
          <p:cNvSpPr txBox="1"/>
          <p:nvPr/>
        </p:nvSpPr>
        <p:spPr>
          <a:xfrm>
            <a:off x="3996127" y="3627289"/>
            <a:ext cx="3106946" cy="105960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7B7B7B"/>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663"/>
                                        </p:tgtEl>
                                        <p:attrNameLst>
                                          <p:attrName>style.visibility</p:attrName>
                                        </p:attrNameLst>
                                      </p:cBhvr>
                                      <p:to>
                                        <p:strVal val="visible"/>
                                      </p:to>
                                    </p:set>
                                    <p:anim calcmode="lin" valueType="num">
                                      <p:cBhvr additive="base">
                                        <p:cTn dur="500"/>
                                        <p:tgtEl>
                                          <p:spTgt spid="466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667"/>
                                        </p:tgtEl>
                                        <p:attrNameLst>
                                          <p:attrName>style.visibility</p:attrName>
                                        </p:attrNameLst>
                                      </p:cBhvr>
                                      <p:to>
                                        <p:strVal val="visible"/>
                                      </p:to>
                                    </p:set>
                                    <p:anim calcmode="lin" valueType="num">
                                      <p:cBhvr additive="base">
                                        <p:cTn dur="500"/>
                                        <p:tgtEl>
                                          <p:spTgt spid="466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657"/>
                                        </p:tgtEl>
                                        <p:attrNameLst>
                                          <p:attrName>style.visibility</p:attrName>
                                        </p:attrNameLst>
                                      </p:cBhvr>
                                      <p:to>
                                        <p:strVal val="visible"/>
                                      </p:to>
                                    </p:set>
                                    <p:anim calcmode="lin" valueType="num">
                                      <p:cBhvr additive="base">
                                        <p:cTn dur="500"/>
                                        <p:tgtEl>
                                          <p:spTgt spid="465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665">
                                            <p:txEl>
                                              <p:pRg end="0" st="0"/>
                                            </p:txEl>
                                          </p:spTgt>
                                        </p:tgtEl>
                                        <p:attrNameLst>
                                          <p:attrName>style.visibility</p:attrName>
                                        </p:attrNameLst>
                                      </p:cBhvr>
                                      <p:to>
                                        <p:strVal val="visible"/>
                                      </p:to>
                                    </p:set>
                                    <p:anim calcmode="lin" valueType="num">
                                      <p:cBhvr additive="base">
                                        <p:cTn dur="500"/>
                                        <p:tgtEl>
                                          <p:spTgt spid="466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4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2.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3.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2024-05-21T06:05:11Z</dcterms:created>
  <dc:creator>Madhuri Gupta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3B6C8A8E-0CEA-4984-9F25-8F8726A99409</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Decks/8.3 IgniteX_FacultyDeck_V2</vt:lpwstr>
  </property>
</Properties>
</file>