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7" r:id="rId5"/>
    <p:sldId id="268" r:id="rId6"/>
    <p:sldId id="266" r:id="rId7"/>
    <p:sldId id="258" r:id="rId8"/>
    <p:sldId id="261" r:id="rId9"/>
    <p:sldId id="259" r:id="rId10"/>
    <p:sldId id="257" r:id="rId11"/>
    <p:sldId id="27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3C0"/>
    <a:srgbClr val="2EADBD"/>
    <a:srgbClr val="305E92"/>
    <a:srgbClr val="2F7BA3"/>
    <a:srgbClr val="304484"/>
    <a:srgbClr val="8FADBE"/>
    <a:srgbClr val="3CA9EE"/>
    <a:srgbClr val="61BDEE"/>
    <a:srgbClr val="A5D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-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35EF-E0F5-5ACC-4C91-513ACBCB9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AE4E9-2184-B268-032B-0C519FF10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AF255-51E8-F7F4-CEFB-57221309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05E6-FB30-4AE7-BDA8-F956C5C023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756C9-E8E1-BA68-2562-491C1E98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63C86-ECD4-8E1E-B70A-B4ABA7A5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228F-E9B6-4D6A-B222-6CAEA131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4830-B5DF-055D-CB75-14282AD5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0FF12-7F8D-C62B-F500-A8527EE76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355D7-846B-683D-38F8-63990762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05E6-FB30-4AE7-BDA8-F956C5C023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ACBF9-E55F-96DC-6DF5-2A96695D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96E8-4259-D407-269B-3124F9EF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228F-E9B6-4D6A-B222-6CAEA131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5289E7-76EA-CE93-9EFA-32272D654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BE67C-776E-A5C0-6C92-B46DDB007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28D59-3C3F-7C25-9B18-4ED3E55B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05E6-FB30-4AE7-BDA8-F956C5C023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AB8F8-FF76-1BE9-3223-A29C6D96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8DBE3-115E-A78E-E957-D2C0A0D5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228F-E9B6-4D6A-B222-6CAEA131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7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71F7-F9B2-4BB8-7891-A7D31EA9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D8B7A-78EC-8CD3-1A05-88940D63B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AC845-D655-437F-B712-72A06DFA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05E6-FB30-4AE7-BDA8-F956C5C023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CCED6-7E20-DCA5-8345-0FF005D7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D6F51-2EA7-9828-0254-35CD1312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228F-E9B6-4D6A-B222-6CAEA131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8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0CE7-4BE6-89BD-45C9-E90BF91A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D6BF5-41D7-97F7-F43C-4142F5DB4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3F179-6A3B-46FD-B711-B6310353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05E6-FB30-4AE7-BDA8-F956C5C023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4D78-58EE-32A9-F643-F9CE9C43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84ED-A655-AED2-4A85-0E29A2DE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228F-E9B6-4D6A-B222-6CAEA131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2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BF92-3794-9D5E-D6C5-0D276937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2D244-4056-042D-D8C4-7FA24E580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48A2F-0211-F871-60DD-32D277063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BF4DD-F4DA-DF8A-9A64-6168599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05E6-FB30-4AE7-BDA8-F956C5C023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9EC15-B81B-2FBB-6063-B5F2F20F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1A1F1-C378-BC32-757A-6F3B2DB5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228F-E9B6-4D6A-B222-6CAEA131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2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196E-6E7F-9641-E23F-3EE6BC8C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37659-2ACB-C05C-41B8-E10B3E011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E5159-F7FB-BB3A-79B8-CF2F6A0C9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A85E2-ECE8-ED8F-FC77-1D0E5FC8B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EBA13-4FE0-F84A-5E9B-D22C54F85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06D7F-2D2B-9B5B-8446-ED3F8CF9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05E6-FB30-4AE7-BDA8-F956C5C023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2B2-0489-3152-31C8-2BA2E990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B82DE-3576-8C2D-F75F-AFE9C863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228F-E9B6-4D6A-B222-6CAEA131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8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5492-BDAF-97FA-C8B3-3A0646C0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E90E1-771D-FC6E-39BF-392D91E2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05E6-FB30-4AE7-BDA8-F956C5C023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4417C-0F2D-DD7A-1D14-1CB7F424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56E65-0C01-19C6-EB3E-7C96304C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228F-E9B6-4D6A-B222-6CAEA131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28054-0CD1-AD6E-B001-249E2BEA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05E6-FB30-4AE7-BDA8-F956C5C023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6A5F4-A2F1-6D51-2DE7-DC54994F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3D70-3624-D799-2161-D2E52709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228F-E9B6-4D6A-B222-6CAEA131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89C4-F017-43D5-7BD4-3A4D6A49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B2AC6-9061-6DAF-46D8-3E57D5F9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9A6E6-F888-D804-635D-928EC464A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81914-C8BF-0320-7D6F-7D03D4B4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05E6-FB30-4AE7-BDA8-F956C5C023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A22C9-6BEC-5833-CD8F-BBD04894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63BEE-8007-9339-FA01-80897085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228F-E9B6-4D6A-B222-6CAEA131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0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28FA-EE73-024F-A08C-2705F5CC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EC14C-F044-6F84-726B-F85CD2E7B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B0AE7-3196-11CF-5466-C1463A762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C54D8-3EEB-9052-81D1-5C55575B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05E6-FB30-4AE7-BDA8-F956C5C023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8597F-A7BD-9960-B805-6325E83F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AC97F-62E4-FFDD-1E7B-F4961C38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228F-E9B6-4D6A-B222-6CAEA131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4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02F60-7FD3-1A34-2211-0DFB1A4A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6F5A0-C5C7-C1F7-30F1-80A88AA47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C78E3-F5AE-9F4A-8BB3-4CD4BCB66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905E6-FB30-4AE7-BDA8-F956C5C023A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402EE-0844-D42A-1DED-A0547A9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E95B4-AA11-B104-5438-1C58F0E03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6228F-E9B6-4D6A-B222-6CAEA131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rsipmu.com/pentingnya-pengelolaan-arsip-moder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sipmu.com/manfaat-pada-pengelolaan-arsi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B3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10B31D-6BEE-553F-4F3F-D2BF79386F62}"/>
              </a:ext>
            </a:extLst>
          </p:cNvPr>
          <p:cNvSpPr txBox="1"/>
          <p:nvPr/>
        </p:nvSpPr>
        <p:spPr>
          <a:xfrm>
            <a:off x="0" y="2816160"/>
            <a:ext cx="6858000" cy="70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8795" marR="407035">
              <a:lnSpc>
                <a:spcPct val="115000"/>
              </a:lnSpc>
              <a:spcBef>
                <a:spcPts val="53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MINI PROJECT ANALISIS DAN DESAIN TEKNOLOGI</a:t>
            </a:r>
            <a:endParaRPr lang="en-US" sz="24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79A59-857C-C200-4C1C-1CC77DA315E5}"/>
              </a:ext>
            </a:extLst>
          </p:cNvPr>
          <p:cNvSpPr txBox="1"/>
          <p:nvPr/>
        </p:nvSpPr>
        <p:spPr>
          <a:xfrm>
            <a:off x="546618" y="4113406"/>
            <a:ext cx="685800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Bayu</a:t>
            </a:r>
            <a:r>
              <a:rPr lang="id-ID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Septiadi	2222320005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8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Habibulloh</a:t>
            </a:r>
            <a:r>
              <a:rPr lang="id-ID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Siregar	2222320007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Suzuki S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2222320016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Joko Tri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Handoko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22223200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Agung Nugroho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22223200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01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D90B0-72E6-F131-BA20-11F11D476E21}"/>
              </a:ext>
            </a:extLst>
          </p:cNvPr>
          <p:cNvSpPr txBox="1"/>
          <p:nvPr/>
        </p:nvSpPr>
        <p:spPr>
          <a:xfrm>
            <a:off x="529471" y="341784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 ARSIP ELEKTRONIK</a:t>
            </a:r>
            <a:endParaRPr lang="en-US" sz="24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Graphic 9" descr="Diploma roll with solid fill">
            <a:extLst>
              <a:ext uri="{FF2B5EF4-FFF2-40B4-BE49-F238E27FC236}">
                <a16:creationId xmlns:a16="http://schemas.microsoft.com/office/drawing/2014/main" id="{E494F8AD-C79D-1188-F423-DD13954D5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4353" y="460947"/>
            <a:ext cx="701982" cy="7019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9E2654-9504-E1FA-7A46-54FD7E286565}"/>
              </a:ext>
            </a:extLst>
          </p:cNvPr>
          <p:cNvSpPr txBox="1"/>
          <p:nvPr/>
        </p:nvSpPr>
        <p:spPr>
          <a:xfrm>
            <a:off x="9116335" y="608540"/>
            <a:ext cx="2652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IIB </a:t>
            </a:r>
            <a:r>
              <a:rPr lang="en-US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Darmajaya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696708-E47C-B91D-76F1-D6E59551F39B}"/>
              </a:ext>
            </a:extLst>
          </p:cNvPr>
          <p:cNvSpPr txBox="1"/>
          <p:nvPr/>
        </p:nvSpPr>
        <p:spPr>
          <a:xfrm>
            <a:off x="6948714" y="610370"/>
            <a:ext cx="1520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Kelompok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CEA63B-685F-5F3E-3603-AC6F30708243}"/>
              </a:ext>
            </a:extLst>
          </p:cNvPr>
          <p:cNvCxnSpPr>
            <a:cxnSpLocks/>
          </p:cNvCxnSpPr>
          <p:nvPr/>
        </p:nvCxnSpPr>
        <p:spPr>
          <a:xfrm>
            <a:off x="6948714" y="495774"/>
            <a:ext cx="0" cy="488064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1.png">
            <a:extLst>
              <a:ext uri="{FF2B5EF4-FFF2-40B4-BE49-F238E27FC236}">
                <a16:creationId xmlns:a16="http://schemas.microsoft.com/office/drawing/2014/main" id="{4CD6F220-5487-408D-A1EB-7DD35D40543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00156" y="330363"/>
            <a:ext cx="894907" cy="8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6BFA905-27C7-D127-3598-BD82C45EF533}"/>
              </a:ext>
            </a:extLst>
          </p:cNvPr>
          <p:cNvSpPr txBox="1"/>
          <p:nvPr/>
        </p:nvSpPr>
        <p:spPr>
          <a:xfrm>
            <a:off x="3329979" y="2587282"/>
            <a:ext cx="1748317" cy="1123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F7BA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450 </a:t>
            </a:r>
            <a:r>
              <a:rPr lang="en-US" sz="4000" dirty="0" err="1">
                <a:solidFill>
                  <a:srgbClr val="2F7BA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jt</a:t>
            </a:r>
            <a:endParaRPr lang="en-US" sz="4000" dirty="0">
              <a:solidFill>
                <a:srgbClr val="2F7BA3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9600" dirty="0">
                <a:solidFill>
                  <a:srgbClr val="2F7BA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</a:t>
            </a:r>
          </a:p>
          <a:p>
            <a:r>
              <a:rPr lang="en-US" sz="6600" dirty="0">
                <a:solidFill>
                  <a:srgbClr val="2F7BA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30</a:t>
            </a:r>
          </a:p>
          <a:p>
            <a:r>
              <a:rPr lang="en-US" sz="6600" dirty="0">
                <a:solidFill>
                  <a:srgbClr val="2F7BA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</a:t>
            </a:r>
          </a:p>
          <a:p>
            <a:r>
              <a:rPr lang="en-US" sz="6600" dirty="0">
                <a:solidFill>
                  <a:srgbClr val="2F7BA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50</a:t>
            </a:r>
          </a:p>
          <a:p>
            <a:r>
              <a:rPr lang="en-US" sz="6000" dirty="0">
                <a:solidFill>
                  <a:srgbClr val="2F7BA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450</a:t>
            </a:r>
          </a:p>
          <a:p>
            <a:r>
              <a:rPr lang="en-US" sz="6600" dirty="0">
                <a:solidFill>
                  <a:srgbClr val="2F7BA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70</a:t>
            </a:r>
          </a:p>
          <a:p>
            <a:r>
              <a:rPr lang="en-US" sz="6600" dirty="0">
                <a:solidFill>
                  <a:srgbClr val="2F7BA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80</a:t>
            </a:r>
          </a:p>
          <a:p>
            <a:r>
              <a:rPr lang="en-US" sz="6600" dirty="0">
                <a:solidFill>
                  <a:srgbClr val="2F7BA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90</a:t>
            </a:r>
          </a:p>
          <a:p>
            <a:endParaRPr lang="en-US" sz="6600" dirty="0">
              <a:solidFill>
                <a:srgbClr val="2F7BA3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en-US" sz="6600" dirty="0">
              <a:solidFill>
                <a:srgbClr val="2F7BA3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9771078-E198-E1AB-C5B9-AC487C687ED6}"/>
              </a:ext>
            </a:extLst>
          </p:cNvPr>
          <p:cNvSpPr/>
          <p:nvPr/>
        </p:nvSpPr>
        <p:spPr>
          <a:xfrm>
            <a:off x="-39878" y="-166419"/>
            <a:ext cx="5514975" cy="6858000"/>
          </a:xfrm>
          <a:custGeom>
            <a:avLst/>
            <a:gdLst>
              <a:gd name="connsiteX0" fmla="*/ 3286125 w 5514975"/>
              <a:gd name="connsiteY0" fmla="*/ 2632894 h 6858000"/>
              <a:gd name="connsiteX1" fmla="*/ 3286125 w 5514975"/>
              <a:gd name="connsiteY1" fmla="*/ 3630268 h 6858000"/>
              <a:gd name="connsiteX2" fmla="*/ 5129213 w 5514975"/>
              <a:gd name="connsiteY2" fmla="*/ 3630268 h 6858000"/>
              <a:gd name="connsiteX3" fmla="*/ 5129213 w 5514975"/>
              <a:gd name="connsiteY3" fmla="*/ 2632894 h 6858000"/>
              <a:gd name="connsiteX4" fmla="*/ 0 w 5514975"/>
              <a:gd name="connsiteY4" fmla="*/ 0 h 6858000"/>
              <a:gd name="connsiteX5" fmla="*/ 5514975 w 5514975"/>
              <a:gd name="connsiteY5" fmla="*/ 0 h 6858000"/>
              <a:gd name="connsiteX6" fmla="*/ 5514975 w 5514975"/>
              <a:gd name="connsiteY6" fmla="*/ 6858000 h 6858000"/>
              <a:gd name="connsiteX7" fmla="*/ 0 w 55149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975" h="6858000">
                <a:moveTo>
                  <a:pt x="3286125" y="2632894"/>
                </a:moveTo>
                <a:lnTo>
                  <a:pt x="3286125" y="3630268"/>
                </a:lnTo>
                <a:lnTo>
                  <a:pt x="5129213" y="3630268"/>
                </a:lnTo>
                <a:lnTo>
                  <a:pt x="5129213" y="2632894"/>
                </a:lnTo>
                <a:close/>
                <a:moveTo>
                  <a:pt x="0" y="0"/>
                </a:moveTo>
                <a:lnTo>
                  <a:pt x="5514975" y="0"/>
                </a:lnTo>
                <a:lnTo>
                  <a:pt x="55149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EADBD"/>
          </a:solidFill>
          <a:ln>
            <a:solidFill>
              <a:srgbClr val="2EA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736D6-E6AE-A8AD-1689-05F5293A5020}"/>
              </a:ext>
            </a:extLst>
          </p:cNvPr>
          <p:cNvSpPr/>
          <p:nvPr/>
        </p:nvSpPr>
        <p:spPr>
          <a:xfrm>
            <a:off x="3241293" y="2493819"/>
            <a:ext cx="1837003" cy="93518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7FC447-8082-85F3-5EE4-4B921E2F4514}"/>
              </a:ext>
            </a:extLst>
          </p:cNvPr>
          <p:cNvGrpSpPr/>
          <p:nvPr/>
        </p:nvGrpSpPr>
        <p:grpSpPr>
          <a:xfrm>
            <a:off x="317286" y="2047723"/>
            <a:ext cx="3012693" cy="1843087"/>
            <a:chOff x="228599" y="2252770"/>
            <a:chExt cx="3012693" cy="1843087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2E32566-2EEE-F172-BA36-2C4C696DDAB0}"/>
                </a:ext>
              </a:extLst>
            </p:cNvPr>
            <p:cNvSpPr/>
            <p:nvPr/>
          </p:nvSpPr>
          <p:spPr>
            <a:xfrm>
              <a:off x="228599" y="2252770"/>
              <a:ext cx="1843087" cy="184308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96CFFB0-57C2-CDC6-926C-213F2A74F934}"/>
                </a:ext>
              </a:extLst>
            </p:cNvPr>
            <p:cNvSpPr/>
            <p:nvPr/>
          </p:nvSpPr>
          <p:spPr>
            <a:xfrm rot="5400000">
              <a:off x="2276392" y="2285247"/>
              <a:ext cx="181484" cy="1748317"/>
            </a:xfrm>
            <a:prstGeom prst="triangle">
              <a:avLst/>
            </a:prstGeom>
            <a:gradFill>
              <a:gsLst>
                <a:gs pos="0">
                  <a:srgbClr val="304484"/>
                </a:gs>
                <a:gs pos="100000">
                  <a:srgbClr val="2EADBD"/>
                </a:gs>
              </a:gsLst>
              <a:lin ang="5400000" scaled="1"/>
            </a:gradFill>
            <a:ln>
              <a:solidFill>
                <a:srgbClr val="2EA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F72EBC66-12F1-F50D-ADC2-2892BE8C1946}"/>
                </a:ext>
              </a:extLst>
            </p:cNvPr>
            <p:cNvSpPr/>
            <p:nvPr/>
          </p:nvSpPr>
          <p:spPr>
            <a:xfrm>
              <a:off x="563110" y="2587281"/>
              <a:ext cx="1174063" cy="1174063"/>
            </a:xfrm>
            <a:prstGeom prst="flowChartConnector">
              <a:avLst/>
            </a:prstGeom>
            <a:gradFill>
              <a:gsLst>
                <a:gs pos="0">
                  <a:srgbClr val="304484"/>
                </a:gs>
                <a:gs pos="100000">
                  <a:srgbClr val="2EADB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A74064D-4089-46AC-E578-16037EC10FC4}"/>
              </a:ext>
            </a:extLst>
          </p:cNvPr>
          <p:cNvSpPr/>
          <p:nvPr/>
        </p:nvSpPr>
        <p:spPr>
          <a:xfrm>
            <a:off x="5514975" y="0"/>
            <a:ext cx="66770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CE40A-D38B-DF59-FB62-B065919673C6}"/>
              </a:ext>
            </a:extLst>
          </p:cNvPr>
          <p:cNvSpPr txBox="1"/>
          <p:nvPr/>
        </p:nvSpPr>
        <p:spPr>
          <a:xfrm>
            <a:off x="-817212" y="285021"/>
            <a:ext cx="510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Bookman Old Style" panose="02050604050505020204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Biaya</a:t>
            </a: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yang </a:t>
            </a:r>
            <a:r>
              <a:rPr lang="en-US" sz="3600" dirty="0" err="1">
                <a:solidFill>
                  <a:schemeClr val="bg1"/>
                </a:solidFill>
                <a:latin typeface="Bookman Old Style" panose="02050604050505020204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diperlukan</a:t>
            </a:r>
            <a:endParaRPr lang="en-US" sz="3600" dirty="0">
              <a:solidFill>
                <a:schemeClr val="bg1"/>
              </a:solidFill>
              <a:latin typeface="Bookman Old Style" panose="02050604050505020204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AE2B67-0C6B-A623-31A8-552BECB7CBB3}"/>
              </a:ext>
            </a:extLst>
          </p:cNvPr>
          <p:cNvSpPr txBox="1"/>
          <p:nvPr/>
        </p:nvSpPr>
        <p:spPr>
          <a:xfrm>
            <a:off x="4406798" y="-2248993"/>
            <a:ext cx="3940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Regions </a:t>
            </a:r>
            <a:r>
              <a:rPr lang="en-US" sz="2400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the highest</a:t>
            </a:r>
          </a:p>
          <a:p>
            <a:r>
              <a:rPr lang="en-US" sz="2400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03737-ABB6-8BA8-AAA2-741DBB0ADA01}"/>
              </a:ext>
            </a:extLst>
          </p:cNvPr>
          <p:cNvSpPr txBox="1"/>
          <p:nvPr/>
        </p:nvSpPr>
        <p:spPr>
          <a:xfrm>
            <a:off x="14296658" y="5192867"/>
            <a:ext cx="3940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Contributing to the </a:t>
            </a:r>
            <a:r>
              <a:rPr lang="en-US" sz="1600" b="1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company’s profits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0D5B9B-EAD1-468F-BE18-F53037F1B040}"/>
              </a:ext>
            </a:extLst>
          </p:cNvPr>
          <p:cNvSpPr txBox="1"/>
          <p:nvPr/>
        </p:nvSpPr>
        <p:spPr>
          <a:xfrm>
            <a:off x="6078635" y="2408088"/>
            <a:ext cx="48791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menghasilkan keluaran tersebut di atas, biaya yang diperlukan untuk kegiatan ini adalah sebesar 450.000.000 (Empat ratus lima puluh juta Rupiah)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005040120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4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3.7037E-7 L -0.00455 -0.73125 " pathEditMode="relative" rAng="0" ptsTypes="AA">
                                          <p:cBhvr>
                                            <p:cTn id="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-3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4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3.7037E-7 L -0.00455 -0.73125 " pathEditMode="relative" rAng="0" ptsTypes="AA">
                                          <p:cBhvr>
                                            <p:cTn id="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-3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B3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7E0AA-A587-65DA-A75E-165C5EB122E8}"/>
              </a:ext>
            </a:extLst>
          </p:cNvPr>
          <p:cNvSpPr txBox="1"/>
          <p:nvPr/>
        </p:nvSpPr>
        <p:spPr>
          <a:xfrm>
            <a:off x="2327793" y="1602632"/>
            <a:ext cx="3940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LOKASI</a:t>
            </a:r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DC8171-6B5C-82DA-4BF0-36DA5F51EACA}"/>
              </a:ext>
            </a:extLst>
          </p:cNvPr>
          <p:cNvSpPr/>
          <p:nvPr/>
        </p:nvSpPr>
        <p:spPr>
          <a:xfrm rot="16200000">
            <a:off x="-1121448" y="-454298"/>
            <a:ext cx="4245074" cy="4162698"/>
          </a:xfrm>
          <a:prstGeom prst="roundRect">
            <a:avLst>
              <a:gd name="adj" fmla="val 11507"/>
            </a:avLst>
          </a:prstGeom>
          <a:noFill/>
          <a:ln w="76200">
            <a:gradFill>
              <a:gsLst>
                <a:gs pos="0">
                  <a:srgbClr val="2FB3C0"/>
                </a:gs>
                <a:gs pos="100000">
                  <a:srgbClr val="305E9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8696F2-C50F-4892-9B17-7044C3199E87}"/>
              </a:ext>
            </a:extLst>
          </p:cNvPr>
          <p:cNvSpPr/>
          <p:nvPr/>
        </p:nvSpPr>
        <p:spPr>
          <a:xfrm rot="16200000" flipV="1">
            <a:off x="8599553" y="3075055"/>
            <a:ext cx="4245074" cy="6170543"/>
          </a:xfrm>
          <a:prstGeom prst="roundRect">
            <a:avLst>
              <a:gd name="adj" fmla="val 11507"/>
            </a:avLst>
          </a:prstGeom>
          <a:noFill/>
          <a:ln w="76200">
            <a:gradFill>
              <a:gsLst>
                <a:gs pos="0">
                  <a:srgbClr val="2FB3C0"/>
                </a:gs>
                <a:gs pos="100000">
                  <a:srgbClr val="305E9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32A72-2608-4DA8-B789-850E5A1F5169}"/>
              </a:ext>
            </a:extLst>
          </p:cNvPr>
          <p:cNvSpPr txBox="1"/>
          <p:nvPr/>
        </p:nvSpPr>
        <p:spPr>
          <a:xfrm>
            <a:off x="3405995" y="2404712"/>
            <a:ext cx="6370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 aplikasi dilakukan on site di gedung Pusat Data Dan Informasi</a:t>
            </a:r>
            <a:endParaRPr lang="en-US" sz="4400" b="1" i="1" dirty="0">
              <a:ln w="19050">
                <a:noFill/>
              </a:ln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06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B3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7E0AA-A587-65DA-A75E-165C5EB122E8}"/>
              </a:ext>
            </a:extLst>
          </p:cNvPr>
          <p:cNvSpPr txBox="1"/>
          <p:nvPr/>
        </p:nvSpPr>
        <p:spPr>
          <a:xfrm>
            <a:off x="4125798" y="2721114"/>
            <a:ext cx="3940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Terima</a:t>
            </a:r>
            <a:r>
              <a:rPr lang="en-US" sz="3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kasih</a:t>
            </a:r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DC8171-6B5C-82DA-4BF0-36DA5F51EACA}"/>
              </a:ext>
            </a:extLst>
          </p:cNvPr>
          <p:cNvSpPr/>
          <p:nvPr/>
        </p:nvSpPr>
        <p:spPr>
          <a:xfrm rot="16200000">
            <a:off x="-1121448" y="-454298"/>
            <a:ext cx="4245074" cy="4162698"/>
          </a:xfrm>
          <a:prstGeom prst="roundRect">
            <a:avLst>
              <a:gd name="adj" fmla="val 11507"/>
            </a:avLst>
          </a:prstGeom>
          <a:noFill/>
          <a:ln w="76200">
            <a:gradFill>
              <a:gsLst>
                <a:gs pos="0">
                  <a:srgbClr val="2FB3C0"/>
                </a:gs>
                <a:gs pos="100000">
                  <a:srgbClr val="305E9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8696F2-C50F-4892-9B17-7044C3199E87}"/>
              </a:ext>
            </a:extLst>
          </p:cNvPr>
          <p:cNvSpPr/>
          <p:nvPr/>
        </p:nvSpPr>
        <p:spPr>
          <a:xfrm rot="16200000" flipV="1">
            <a:off x="8599553" y="3075055"/>
            <a:ext cx="4245074" cy="6170543"/>
          </a:xfrm>
          <a:prstGeom prst="roundRect">
            <a:avLst>
              <a:gd name="adj" fmla="val 11507"/>
            </a:avLst>
          </a:prstGeom>
          <a:noFill/>
          <a:ln w="76200">
            <a:gradFill>
              <a:gsLst>
                <a:gs pos="0">
                  <a:srgbClr val="2FB3C0"/>
                </a:gs>
                <a:gs pos="100000">
                  <a:srgbClr val="305E9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79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B3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F7C21-3FF4-048E-2259-0928834EF902}"/>
              </a:ext>
            </a:extLst>
          </p:cNvPr>
          <p:cNvGrpSpPr/>
          <p:nvPr/>
        </p:nvGrpSpPr>
        <p:grpSpPr>
          <a:xfrm>
            <a:off x="7988441" y="234101"/>
            <a:ext cx="4203558" cy="5663267"/>
            <a:chOff x="7988441" y="234101"/>
            <a:chExt cx="4203558" cy="5663267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9C07C5CD-3BBE-46B8-6091-319BAD52DEB1}"/>
                </a:ext>
              </a:extLst>
            </p:cNvPr>
            <p:cNvSpPr/>
            <p:nvPr/>
          </p:nvSpPr>
          <p:spPr>
            <a:xfrm rot="16200000">
              <a:off x="8569734" y="2152830"/>
              <a:ext cx="3834471" cy="341005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5B8856B1-B834-E69F-73EF-293A0D6C3CA3}"/>
                </a:ext>
              </a:extLst>
            </p:cNvPr>
            <p:cNvSpPr/>
            <p:nvPr/>
          </p:nvSpPr>
          <p:spPr>
            <a:xfrm rot="16200000">
              <a:off x="7776235" y="1168045"/>
              <a:ext cx="3834471" cy="341005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11E97C-36EF-E30D-38DE-4357790BC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34"/>
            <a:stretch/>
          </p:blipFill>
          <p:spPr>
            <a:xfrm flipH="1">
              <a:off x="8695439" y="234101"/>
              <a:ext cx="3496560" cy="4556209"/>
            </a:xfrm>
            <a:prstGeom prst="rect">
              <a:avLst/>
            </a:prstGeom>
          </p:spPr>
        </p:pic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528E6A29-1DEC-41D7-7BF6-C0F546148092}"/>
                </a:ext>
              </a:extLst>
            </p:cNvPr>
            <p:cNvSpPr/>
            <p:nvPr/>
          </p:nvSpPr>
          <p:spPr>
            <a:xfrm rot="16200000">
              <a:off x="9911888" y="4199521"/>
              <a:ext cx="1797313" cy="1598381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93BC86-AC5C-2161-FE17-F2E82C2E7CEA}"/>
              </a:ext>
            </a:extLst>
          </p:cNvPr>
          <p:cNvSpPr/>
          <p:nvPr/>
        </p:nvSpPr>
        <p:spPr>
          <a:xfrm>
            <a:off x="0" y="0"/>
            <a:ext cx="685249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0B31D-6BEE-553F-4F3F-D2BF79386F62}"/>
              </a:ext>
            </a:extLst>
          </p:cNvPr>
          <p:cNvSpPr txBox="1"/>
          <p:nvPr/>
        </p:nvSpPr>
        <p:spPr>
          <a:xfrm>
            <a:off x="1292298" y="494174"/>
            <a:ext cx="397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LATAR BELAKANG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79A59-857C-C200-4C1C-1CC77DA315E5}"/>
              </a:ext>
            </a:extLst>
          </p:cNvPr>
          <p:cNvSpPr txBox="1"/>
          <p:nvPr/>
        </p:nvSpPr>
        <p:spPr>
          <a:xfrm>
            <a:off x="408335" y="955839"/>
            <a:ext cx="5992208" cy="585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beberpa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diperhatikan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penyimpanan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tepat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kelengkapan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fasilitas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kearsipan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Petugas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kearsipan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kearsipan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dilakukan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kaidah-kaidah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kearsipan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tetapkan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pemerintah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mengenai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yaitu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UU no.43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2009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menjelaskan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rekanan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kegiatan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peristiwa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bentuk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media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perkembangan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komunikasi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dibuat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diterima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lembaga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negara,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lembaga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daerah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lembaga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pendidikan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organisasi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politik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organisasi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kemasyarakatan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perseorangan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pelaksanaan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kehidupan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bermasyarakat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berbangsa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benegara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7106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5C24DA-F59E-79DC-8952-DFAFAB8063BF}"/>
              </a:ext>
            </a:extLst>
          </p:cNvPr>
          <p:cNvSpPr/>
          <p:nvPr/>
        </p:nvSpPr>
        <p:spPr>
          <a:xfrm>
            <a:off x="406400" y="740228"/>
            <a:ext cx="4673600" cy="1814285"/>
          </a:xfrm>
          <a:prstGeom prst="roundRect">
            <a:avLst/>
          </a:prstGeom>
          <a:solidFill>
            <a:srgbClr val="2EADBD"/>
          </a:solidFill>
          <a:ln>
            <a:solidFill>
              <a:srgbClr val="2EA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2F3521-C5A7-7A42-DE12-FFBA5337D49A}"/>
              </a:ext>
            </a:extLst>
          </p:cNvPr>
          <p:cNvSpPr/>
          <p:nvPr/>
        </p:nvSpPr>
        <p:spPr>
          <a:xfrm>
            <a:off x="406400" y="2704444"/>
            <a:ext cx="4673600" cy="1814285"/>
          </a:xfrm>
          <a:prstGeom prst="roundRect">
            <a:avLst/>
          </a:prstGeom>
          <a:solidFill>
            <a:srgbClr val="2F7BA3"/>
          </a:solidFill>
          <a:ln>
            <a:solidFill>
              <a:srgbClr val="2F7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A5D5AD-A16C-6C89-832E-CFB1BDB9A56E}"/>
              </a:ext>
            </a:extLst>
          </p:cNvPr>
          <p:cNvSpPr/>
          <p:nvPr/>
        </p:nvSpPr>
        <p:spPr>
          <a:xfrm>
            <a:off x="406400" y="4678711"/>
            <a:ext cx="4673600" cy="1814285"/>
          </a:xfrm>
          <a:prstGeom prst="roundRect">
            <a:avLst/>
          </a:prstGeom>
          <a:solidFill>
            <a:srgbClr val="8FADBE"/>
          </a:solidFill>
          <a:ln>
            <a:solidFill>
              <a:srgbClr val="8FA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E5FA28-9F83-AD27-AA9F-ACB01CD24D99}"/>
              </a:ext>
            </a:extLst>
          </p:cNvPr>
          <p:cNvSpPr txBox="1"/>
          <p:nvPr/>
        </p:nvSpPr>
        <p:spPr>
          <a:xfrm>
            <a:off x="255111" y="77081"/>
            <a:ext cx="638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Permasalahan</a:t>
            </a:r>
            <a:r>
              <a:rPr lang="en-US" sz="2400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Dalam</a:t>
            </a:r>
            <a:r>
              <a:rPr lang="en-US" sz="2400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Pengelolaan</a:t>
            </a:r>
            <a:r>
              <a:rPr lang="en-US" sz="2400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Kearsipan</a:t>
            </a:r>
            <a:endParaRPr lang="en-US" sz="2400" dirty="0">
              <a:solidFill>
                <a:srgbClr val="2F7B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DC3F4-04F4-CC15-C4AC-3C76D79910D3}"/>
              </a:ext>
            </a:extLst>
          </p:cNvPr>
          <p:cNvSpPr txBox="1"/>
          <p:nvPr/>
        </p:nvSpPr>
        <p:spPr>
          <a:xfrm>
            <a:off x="3320473" y="8446474"/>
            <a:ext cx="514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EADB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Achiev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ement </a:t>
            </a:r>
            <a:r>
              <a:rPr lang="en-US" sz="3600" b="1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KPI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5C5608-F126-9998-49B0-269BE61B9BD3}"/>
              </a:ext>
            </a:extLst>
          </p:cNvPr>
          <p:cNvSpPr txBox="1"/>
          <p:nvPr/>
        </p:nvSpPr>
        <p:spPr>
          <a:xfrm>
            <a:off x="1479859" y="7885230"/>
            <a:ext cx="3940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 of the </a:t>
            </a:r>
            <a:r>
              <a:rPr lang="en-US" sz="1600" b="1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company’s profits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96E90-F6C4-5D9C-DEDB-A742C08F8CFC}"/>
              </a:ext>
            </a:extLst>
          </p:cNvPr>
          <p:cNvSpPr txBox="1"/>
          <p:nvPr/>
        </p:nvSpPr>
        <p:spPr>
          <a:xfrm>
            <a:off x="6385861" y="7871660"/>
            <a:ext cx="449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 of the </a:t>
            </a:r>
            <a:r>
              <a:rPr lang="en-US" sz="1600" b="1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company’s net profits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4C14A7-6046-987C-B553-DD1D92C858A5}"/>
              </a:ext>
            </a:extLst>
          </p:cNvPr>
          <p:cNvSpPr/>
          <p:nvPr/>
        </p:nvSpPr>
        <p:spPr>
          <a:xfrm>
            <a:off x="-4510824" y="4203723"/>
            <a:ext cx="2149234" cy="2107528"/>
          </a:xfrm>
          <a:prstGeom prst="roundRect">
            <a:avLst>
              <a:gd name="adj" fmla="val 11507"/>
            </a:avLst>
          </a:prstGeom>
          <a:noFill/>
          <a:ln w="76200">
            <a:gradFill>
              <a:gsLst>
                <a:gs pos="0">
                  <a:srgbClr val="2FB3C0"/>
                </a:gs>
                <a:gs pos="100000">
                  <a:srgbClr val="305E9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AEF8B6-BD80-95D1-9B87-B3E87F8F8FD7}"/>
              </a:ext>
            </a:extLst>
          </p:cNvPr>
          <p:cNvSpPr/>
          <p:nvPr/>
        </p:nvSpPr>
        <p:spPr>
          <a:xfrm flipV="1">
            <a:off x="13734288" y="6437724"/>
            <a:ext cx="1722813" cy="1305257"/>
          </a:xfrm>
          <a:prstGeom prst="roundRect">
            <a:avLst>
              <a:gd name="adj" fmla="val 11507"/>
            </a:avLst>
          </a:prstGeom>
          <a:noFill/>
          <a:ln w="76200">
            <a:gradFill>
              <a:gsLst>
                <a:gs pos="0">
                  <a:srgbClr val="2FB3C0"/>
                </a:gs>
                <a:gs pos="100000">
                  <a:srgbClr val="305E9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90390C-C0D2-4F0C-A27B-A0A1BA79343C}"/>
              </a:ext>
            </a:extLst>
          </p:cNvPr>
          <p:cNvSpPr txBox="1"/>
          <p:nvPr/>
        </p:nvSpPr>
        <p:spPr>
          <a:xfrm>
            <a:off x="795912" y="1018351"/>
            <a:ext cx="3382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Pemahaman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Kurang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Atas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Pentingnya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Arsip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50F468-C924-4712-A452-A7AEABB0CE52}"/>
              </a:ext>
            </a:extLst>
          </p:cNvPr>
          <p:cNvSpPr txBox="1"/>
          <p:nvPr/>
        </p:nvSpPr>
        <p:spPr>
          <a:xfrm>
            <a:off x="5892160" y="1014336"/>
            <a:ext cx="5503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Faktor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disebabkan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adanya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pemahaman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para 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pengelola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pentingnya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sendiri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sehingga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pelaksanaannya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dianggap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endParaRPr lang="en-ID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EC18428-FF59-496B-8A76-4BD0C45E5093}"/>
              </a:ext>
            </a:extLst>
          </p:cNvPr>
          <p:cNvSpPr/>
          <p:nvPr/>
        </p:nvSpPr>
        <p:spPr>
          <a:xfrm>
            <a:off x="5074442" y="1449238"/>
            <a:ext cx="603348" cy="33855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5724AD-C436-4BBF-AEB8-235347A7D0BF}"/>
              </a:ext>
            </a:extLst>
          </p:cNvPr>
          <p:cNvSpPr txBox="1"/>
          <p:nvPr/>
        </p:nvSpPr>
        <p:spPr>
          <a:xfrm>
            <a:off x="795912" y="2972620"/>
            <a:ext cx="3382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SDM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Memiliki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Kualifikasi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Cukup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39A45F4-9D7D-4DC3-8521-40C5E4E06BA5}"/>
              </a:ext>
            </a:extLst>
          </p:cNvPr>
          <p:cNvSpPr/>
          <p:nvPr/>
        </p:nvSpPr>
        <p:spPr>
          <a:xfrm>
            <a:off x="5074442" y="3473753"/>
            <a:ext cx="603348" cy="33855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B6E54E-D50B-4953-A7BE-DA31145FC955}"/>
              </a:ext>
            </a:extLst>
          </p:cNvPr>
          <p:cNvSpPr txBox="1"/>
          <p:nvPr/>
        </p:nvSpPr>
        <p:spPr>
          <a:xfrm>
            <a:off x="5892160" y="2834120"/>
            <a:ext cx="56433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manusia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memegang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rumitnya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memerlukan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pengetahuan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cukup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mengelola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didasarkan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tanggung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jawab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fungsi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sendiri</a:t>
            </a:r>
            <a:endParaRPr lang="en-ID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151A1D-3B28-4430-B9D5-918010600316}"/>
              </a:ext>
            </a:extLst>
          </p:cNvPr>
          <p:cNvSpPr txBox="1"/>
          <p:nvPr/>
        </p:nvSpPr>
        <p:spPr>
          <a:xfrm>
            <a:off x="795911" y="4822416"/>
            <a:ext cx="3382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Antisipasi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Pertumbuhan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Arsip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Kurang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Dipahami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B0F1A48-59B6-4A6C-A9A7-12C3A887B17D}"/>
              </a:ext>
            </a:extLst>
          </p:cNvPr>
          <p:cNvSpPr/>
          <p:nvPr/>
        </p:nvSpPr>
        <p:spPr>
          <a:xfrm>
            <a:off x="5074442" y="5437969"/>
            <a:ext cx="603348" cy="33855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7FFA35-CDFC-492E-94D6-52141E4AEC32}"/>
              </a:ext>
            </a:extLst>
          </p:cNvPr>
          <p:cNvSpPr txBox="1"/>
          <p:nvPr/>
        </p:nvSpPr>
        <p:spPr>
          <a:xfrm>
            <a:off x="5892160" y="4901633"/>
            <a:ext cx="57696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permasalah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terjadi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kurangnya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antisipasi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volume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penambahan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dimasa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lalu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sehingga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menyebabkan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persediaan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berkurang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tertampung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lagi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89787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5C24DA-F59E-79DC-8952-DFAFAB8063BF}"/>
              </a:ext>
            </a:extLst>
          </p:cNvPr>
          <p:cNvSpPr/>
          <p:nvPr/>
        </p:nvSpPr>
        <p:spPr>
          <a:xfrm>
            <a:off x="406400" y="740228"/>
            <a:ext cx="4673600" cy="181428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2F3521-C5A7-7A42-DE12-FFBA5337D49A}"/>
              </a:ext>
            </a:extLst>
          </p:cNvPr>
          <p:cNvSpPr/>
          <p:nvPr/>
        </p:nvSpPr>
        <p:spPr>
          <a:xfrm>
            <a:off x="406400" y="2704444"/>
            <a:ext cx="4673600" cy="181428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A5D5AD-A16C-6C89-832E-CFB1BDB9A56E}"/>
              </a:ext>
            </a:extLst>
          </p:cNvPr>
          <p:cNvSpPr/>
          <p:nvPr/>
        </p:nvSpPr>
        <p:spPr>
          <a:xfrm>
            <a:off x="406400" y="4678711"/>
            <a:ext cx="4673600" cy="181428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E5FA28-9F83-AD27-AA9F-ACB01CD24D99}"/>
              </a:ext>
            </a:extLst>
          </p:cNvPr>
          <p:cNvSpPr txBox="1"/>
          <p:nvPr/>
        </p:nvSpPr>
        <p:spPr>
          <a:xfrm>
            <a:off x="255111" y="77081"/>
            <a:ext cx="638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Permasalahan</a:t>
            </a:r>
            <a:r>
              <a:rPr lang="en-US" sz="2400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Dalam</a:t>
            </a:r>
            <a:r>
              <a:rPr lang="en-US" sz="2400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Pengelolaan</a:t>
            </a:r>
            <a:r>
              <a:rPr lang="en-US" sz="2400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Kearsipan</a:t>
            </a:r>
            <a:endParaRPr lang="en-US" sz="2400" dirty="0">
              <a:solidFill>
                <a:srgbClr val="2F7B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DC3F4-04F4-CC15-C4AC-3C76D79910D3}"/>
              </a:ext>
            </a:extLst>
          </p:cNvPr>
          <p:cNvSpPr txBox="1"/>
          <p:nvPr/>
        </p:nvSpPr>
        <p:spPr>
          <a:xfrm>
            <a:off x="3320473" y="8446474"/>
            <a:ext cx="514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EADB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Achiev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ement </a:t>
            </a:r>
            <a:r>
              <a:rPr lang="en-US" sz="3600" b="1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KPI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5C5608-F126-9998-49B0-269BE61B9BD3}"/>
              </a:ext>
            </a:extLst>
          </p:cNvPr>
          <p:cNvSpPr txBox="1"/>
          <p:nvPr/>
        </p:nvSpPr>
        <p:spPr>
          <a:xfrm>
            <a:off x="1479859" y="7885230"/>
            <a:ext cx="3940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 of the </a:t>
            </a:r>
            <a:r>
              <a:rPr lang="en-US" sz="1600" b="1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company’s profits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96E90-F6C4-5D9C-DEDB-A742C08F8CFC}"/>
              </a:ext>
            </a:extLst>
          </p:cNvPr>
          <p:cNvSpPr txBox="1"/>
          <p:nvPr/>
        </p:nvSpPr>
        <p:spPr>
          <a:xfrm>
            <a:off x="6385861" y="7871660"/>
            <a:ext cx="449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 of the </a:t>
            </a:r>
            <a:r>
              <a:rPr lang="en-US" sz="1600" b="1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company’s net profits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4C14A7-6046-987C-B553-DD1D92C858A5}"/>
              </a:ext>
            </a:extLst>
          </p:cNvPr>
          <p:cNvSpPr/>
          <p:nvPr/>
        </p:nvSpPr>
        <p:spPr>
          <a:xfrm>
            <a:off x="-4510824" y="4203723"/>
            <a:ext cx="2149234" cy="2107528"/>
          </a:xfrm>
          <a:prstGeom prst="roundRect">
            <a:avLst>
              <a:gd name="adj" fmla="val 11507"/>
            </a:avLst>
          </a:prstGeom>
          <a:noFill/>
          <a:ln w="76200">
            <a:gradFill>
              <a:gsLst>
                <a:gs pos="0">
                  <a:srgbClr val="2FB3C0"/>
                </a:gs>
                <a:gs pos="100000">
                  <a:srgbClr val="305E9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AEF8B6-BD80-95D1-9B87-B3E87F8F8FD7}"/>
              </a:ext>
            </a:extLst>
          </p:cNvPr>
          <p:cNvSpPr/>
          <p:nvPr/>
        </p:nvSpPr>
        <p:spPr>
          <a:xfrm flipV="1">
            <a:off x="13734288" y="6437724"/>
            <a:ext cx="1722813" cy="1305257"/>
          </a:xfrm>
          <a:prstGeom prst="roundRect">
            <a:avLst>
              <a:gd name="adj" fmla="val 11507"/>
            </a:avLst>
          </a:prstGeom>
          <a:noFill/>
          <a:ln w="76200">
            <a:gradFill>
              <a:gsLst>
                <a:gs pos="0">
                  <a:srgbClr val="2FB3C0"/>
                </a:gs>
                <a:gs pos="100000">
                  <a:srgbClr val="305E9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90390C-C0D2-4F0C-A27B-A0A1BA79343C}"/>
              </a:ext>
            </a:extLst>
          </p:cNvPr>
          <p:cNvSpPr txBox="1"/>
          <p:nvPr/>
        </p:nvSpPr>
        <p:spPr>
          <a:xfrm>
            <a:off x="795912" y="1018351"/>
            <a:ext cx="346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Belum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Adanya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Pedoman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Tata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Kerja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Pengelolaan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Kearsipan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50F468-C924-4712-A452-A7AEABB0CE52}"/>
              </a:ext>
            </a:extLst>
          </p:cNvPr>
          <p:cNvSpPr txBox="1"/>
          <p:nvPr/>
        </p:nvSpPr>
        <p:spPr>
          <a:xfrm>
            <a:off x="5892160" y="1014336"/>
            <a:ext cx="55039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Pedoman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kearsipan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berfungsi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standar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baku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kearsipan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sehingga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petugas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ataupun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kearsipan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sendiri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mempunyai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keseragaman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melaksanakan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pekerjaannya</a:t>
            </a:r>
            <a:endParaRPr lang="en-ID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EC18428-FF59-496B-8A76-4BD0C45E5093}"/>
              </a:ext>
            </a:extLst>
          </p:cNvPr>
          <p:cNvSpPr/>
          <p:nvPr/>
        </p:nvSpPr>
        <p:spPr>
          <a:xfrm>
            <a:off x="5074442" y="1449238"/>
            <a:ext cx="603348" cy="33855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5724AD-C436-4BBF-AEB8-235347A7D0BF}"/>
              </a:ext>
            </a:extLst>
          </p:cNvPr>
          <p:cNvSpPr txBox="1"/>
          <p:nvPr/>
        </p:nvSpPr>
        <p:spPr>
          <a:xfrm>
            <a:off x="795912" y="2972620"/>
            <a:ext cx="3680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Kurangnya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Tanggungjawab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Dalam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Peminjaman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Arsip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39A45F4-9D7D-4DC3-8521-40C5E4E06BA5}"/>
              </a:ext>
            </a:extLst>
          </p:cNvPr>
          <p:cNvSpPr/>
          <p:nvPr/>
        </p:nvSpPr>
        <p:spPr>
          <a:xfrm>
            <a:off x="5074442" y="3473753"/>
            <a:ext cx="603348" cy="33855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B6E54E-D50B-4953-A7BE-DA31145FC955}"/>
              </a:ext>
            </a:extLst>
          </p:cNvPr>
          <p:cNvSpPr txBox="1"/>
          <p:nvPr/>
        </p:nvSpPr>
        <p:spPr>
          <a:xfrm>
            <a:off x="5892160" y="2834120"/>
            <a:ext cx="56433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kearsipan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aktivitas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dilakukan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user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kearsipan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peminjaman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dimana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kebutuhan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jangka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panjang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pinjam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menyebabkan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resiko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cukup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kearsipan</a:t>
            </a:r>
            <a:endParaRPr lang="en-ID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151A1D-3B28-4430-B9D5-918010600316}"/>
              </a:ext>
            </a:extLst>
          </p:cNvPr>
          <p:cNvSpPr txBox="1"/>
          <p:nvPr/>
        </p:nvSpPr>
        <p:spPr>
          <a:xfrm>
            <a:off x="769480" y="5152648"/>
            <a:ext cx="3382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Belum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Sempurna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Ada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B0F1A48-59B6-4A6C-A9A7-12C3A887B17D}"/>
              </a:ext>
            </a:extLst>
          </p:cNvPr>
          <p:cNvSpPr/>
          <p:nvPr/>
        </p:nvSpPr>
        <p:spPr>
          <a:xfrm>
            <a:off x="5074442" y="5437969"/>
            <a:ext cx="603348" cy="33855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7FFA35-CDFC-492E-94D6-52141E4AEC32}"/>
              </a:ext>
            </a:extLst>
          </p:cNvPr>
          <p:cNvSpPr txBox="1"/>
          <p:nvPr/>
        </p:nvSpPr>
        <p:spPr>
          <a:xfrm>
            <a:off x="5892160" y="4929061"/>
            <a:ext cx="57696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kearsipan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diperlukan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kesempurnaan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memenuhi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kebutuhan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kondisi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disesuaikan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kondisi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9012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5C24DA-F59E-79DC-8952-DFAFAB8063BF}"/>
              </a:ext>
            </a:extLst>
          </p:cNvPr>
          <p:cNvSpPr/>
          <p:nvPr/>
        </p:nvSpPr>
        <p:spPr>
          <a:xfrm>
            <a:off x="406400" y="740228"/>
            <a:ext cx="4673600" cy="1814285"/>
          </a:xfrm>
          <a:prstGeom prst="roundRect">
            <a:avLst/>
          </a:prstGeom>
          <a:solidFill>
            <a:srgbClr val="2EADBD"/>
          </a:solidFill>
          <a:ln>
            <a:solidFill>
              <a:srgbClr val="2EA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2F3521-C5A7-7A42-DE12-FFBA5337D49A}"/>
              </a:ext>
            </a:extLst>
          </p:cNvPr>
          <p:cNvSpPr/>
          <p:nvPr/>
        </p:nvSpPr>
        <p:spPr>
          <a:xfrm>
            <a:off x="406400" y="2704444"/>
            <a:ext cx="4673600" cy="1814285"/>
          </a:xfrm>
          <a:prstGeom prst="roundRect">
            <a:avLst/>
          </a:prstGeom>
          <a:solidFill>
            <a:srgbClr val="2F7BA3"/>
          </a:solidFill>
          <a:ln>
            <a:solidFill>
              <a:srgbClr val="2F7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E5FA28-9F83-AD27-AA9F-ACB01CD24D99}"/>
              </a:ext>
            </a:extLst>
          </p:cNvPr>
          <p:cNvSpPr txBox="1"/>
          <p:nvPr/>
        </p:nvSpPr>
        <p:spPr>
          <a:xfrm>
            <a:off x="255111" y="77081"/>
            <a:ext cx="638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Permasalahan</a:t>
            </a:r>
            <a:r>
              <a:rPr lang="en-US" sz="2400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Dalam</a:t>
            </a:r>
            <a:r>
              <a:rPr lang="en-US" sz="2400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Pengelolaan</a:t>
            </a:r>
            <a:r>
              <a:rPr lang="en-US" sz="2400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Kearsipan</a:t>
            </a:r>
            <a:endParaRPr lang="en-US" sz="2400" dirty="0">
              <a:solidFill>
                <a:srgbClr val="2F7B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DC3F4-04F4-CC15-C4AC-3C76D79910D3}"/>
              </a:ext>
            </a:extLst>
          </p:cNvPr>
          <p:cNvSpPr txBox="1"/>
          <p:nvPr/>
        </p:nvSpPr>
        <p:spPr>
          <a:xfrm>
            <a:off x="3320473" y="8446474"/>
            <a:ext cx="514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EADB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Achiev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ement </a:t>
            </a:r>
            <a:r>
              <a:rPr lang="en-US" sz="3600" b="1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KPI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5C5608-F126-9998-49B0-269BE61B9BD3}"/>
              </a:ext>
            </a:extLst>
          </p:cNvPr>
          <p:cNvSpPr txBox="1"/>
          <p:nvPr/>
        </p:nvSpPr>
        <p:spPr>
          <a:xfrm>
            <a:off x="1479859" y="7885230"/>
            <a:ext cx="3940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 of the </a:t>
            </a:r>
            <a:r>
              <a:rPr lang="en-US" sz="1600" b="1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company’s profits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96E90-F6C4-5D9C-DEDB-A742C08F8CFC}"/>
              </a:ext>
            </a:extLst>
          </p:cNvPr>
          <p:cNvSpPr txBox="1"/>
          <p:nvPr/>
        </p:nvSpPr>
        <p:spPr>
          <a:xfrm>
            <a:off x="6385861" y="7871660"/>
            <a:ext cx="449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 of the </a:t>
            </a:r>
            <a:r>
              <a:rPr lang="en-US" sz="1600" b="1" dirty="0">
                <a:solidFill>
                  <a:srgbClr val="2EAD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company’s net profits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4C14A7-6046-987C-B553-DD1D92C858A5}"/>
              </a:ext>
            </a:extLst>
          </p:cNvPr>
          <p:cNvSpPr/>
          <p:nvPr/>
        </p:nvSpPr>
        <p:spPr>
          <a:xfrm>
            <a:off x="-4510824" y="4203723"/>
            <a:ext cx="2149234" cy="2107528"/>
          </a:xfrm>
          <a:prstGeom prst="roundRect">
            <a:avLst>
              <a:gd name="adj" fmla="val 11507"/>
            </a:avLst>
          </a:prstGeom>
          <a:noFill/>
          <a:ln w="76200">
            <a:gradFill>
              <a:gsLst>
                <a:gs pos="0">
                  <a:srgbClr val="2FB3C0"/>
                </a:gs>
                <a:gs pos="100000">
                  <a:srgbClr val="305E9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AEF8B6-BD80-95D1-9B87-B3E87F8F8FD7}"/>
              </a:ext>
            </a:extLst>
          </p:cNvPr>
          <p:cNvSpPr/>
          <p:nvPr/>
        </p:nvSpPr>
        <p:spPr>
          <a:xfrm flipV="1">
            <a:off x="13734288" y="6437724"/>
            <a:ext cx="1722813" cy="1305257"/>
          </a:xfrm>
          <a:prstGeom prst="roundRect">
            <a:avLst>
              <a:gd name="adj" fmla="val 11507"/>
            </a:avLst>
          </a:prstGeom>
          <a:noFill/>
          <a:ln w="76200">
            <a:gradFill>
              <a:gsLst>
                <a:gs pos="0">
                  <a:srgbClr val="2FB3C0"/>
                </a:gs>
                <a:gs pos="100000">
                  <a:srgbClr val="305E9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90390C-C0D2-4F0C-A27B-A0A1BA79343C}"/>
              </a:ext>
            </a:extLst>
          </p:cNvPr>
          <p:cNvSpPr txBox="1"/>
          <p:nvPr/>
        </p:nvSpPr>
        <p:spPr>
          <a:xfrm>
            <a:off x="795912" y="1018351"/>
            <a:ext cx="346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Belum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Berjalannya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Proses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Penyusutan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Arsip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50F468-C924-4712-A452-A7AEABB0CE52}"/>
              </a:ext>
            </a:extLst>
          </p:cNvPr>
          <p:cNvSpPr txBox="1"/>
          <p:nvPr/>
        </p:nvSpPr>
        <p:spPr>
          <a:xfrm>
            <a:off x="5892160" y="1014336"/>
            <a:ext cx="5503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Penyusutan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mempunyai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kearsipan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didasarkan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efisiensi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penyimpaanan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endParaRPr lang="en-ID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EC18428-FF59-496B-8A76-4BD0C45E5093}"/>
              </a:ext>
            </a:extLst>
          </p:cNvPr>
          <p:cNvSpPr/>
          <p:nvPr/>
        </p:nvSpPr>
        <p:spPr>
          <a:xfrm>
            <a:off x="5074442" y="1449238"/>
            <a:ext cx="603348" cy="33855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5724AD-C436-4BBF-AEB8-235347A7D0BF}"/>
              </a:ext>
            </a:extLst>
          </p:cNvPr>
          <p:cNvSpPr txBox="1"/>
          <p:nvPr/>
        </p:nvSpPr>
        <p:spPr>
          <a:xfrm>
            <a:off x="769480" y="3163109"/>
            <a:ext cx="3680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Pentingnya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Pengelolaan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Arsip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Modern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39A45F4-9D7D-4DC3-8521-40C5E4E06BA5}"/>
              </a:ext>
            </a:extLst>
          </p:cNvPr>
          <p:cNvSpPr/>
          <p:nvPr/>
        </p:nvSpPr>
        <p:spPr>
          <a:xfrm>
            <a:off x="5074442" y="3473753"/>
            <a:ext cx="603348" cy="33855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B6E54E-D50B-4953-A7BE-DA31145FC955}"/>
              </a:ext>
            </a:extLst>
          </p:cNvPr>
          <p:cNvSpPr txBox="1"/>
          <p:nvPr/>
        </p:nvSpPr>
        <p:spPr>
          <a:xfrm>
            <a:off x="5892160" y="2834120"/>
            <a:ext cx="56433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Pentingnya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Modern 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modern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pengolahan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memanfaatkan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fasilitas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komputer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sejenisnya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24714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B3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93BC86-AC5C-2161-FE17-F2E82C2E7CEA}"/>
              </a:ext>
            </a:extLst>
          </p:cNvPr>
          <p:cNvSpPr/>
          <p:nvPr/>
        </p:nvSpPr>
        <p:spPr>
          <a:xfrm>
            <a:off x="1" y="0"/>
            <a:ext cx="685249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79A59-857C-C200-4C1C-1CC77DA315E5}"/>
              </a:ext>
            </a:extLst>
          </p:cNvPr>
          <p:cNvSpPr txBox="1"/>
          <p:nvPr/>
        </p:nvSpPr>
        <p:spPr>
          <a:xfrm>
            <a:off x="231296" y="698145"/>
            <a:ext cx="61976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Faktor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biaya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dimana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biaya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terbesar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diperlukan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konvensional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biaya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petugas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mengelola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kearsipan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dimana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kegiatan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banyak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waktu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pencarian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penyimpanan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penempatan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kembali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modern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diminimalisir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Penghematan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biaya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sangat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sudah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menyediakan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jenis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kebutuhan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maupun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kembali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tepat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efisien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Kemampuan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pengendalian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akses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dibanding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konvensional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akses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kebutuhan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tingkatan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sudah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diatur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Kemampuan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multi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akses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memungkinkan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banyak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mengakses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waktu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bersamaan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EF3814-AA73-1286-2907-6BB9B6A5D203}"/>
              </a:ext>
            </a:extLst>
          </p:cNvPr>
          <p:cNvGrpSpPr/>
          <p:nvPr/>
        </p:nvGrpSpPr>
        <p:grpSpPr>
          <a:xfrm>
            <a:off x="6852492" y="-1"/>
            <a:ext cx="5339507" cy="6858000"/>
            <a:chOff x="6852492" y="-1"/>
            <a:chExt cx="5339507" cy="6858000"/>
          </a:xfrm>
          <a:solidFill>
            <a:srgbClr val="2FB3C0"/>
          </a:solidFill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2DE0F4E-2B0A-605B-5054-9C7AB4AE7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127" y="484741"/>
              <a:ext cx="3771752" cy="5597455"/>
            </a:xfrm>
            <a:prstGeom prst="rect">
              <a:avLst/>
            </a:prstGeom>
            <a:grpFill/>
          </p:spPr>
        </p:pic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229C284-10D5-9BD1-5EBA-F40DB83341FC}"/>
                </a:ext>
              </a:extLst>
            </p:cNvPr>
            <p:cNvSpPr/>
            <p:nvPr/>
          </p:nvSpPr>
          <p:spPr>
            <a:xfrm>
              <a:off x="6852492" y="-1"/>
              <a:ext cx="5339507" cy="6858000"/>
            </a:xfrm>
            <a:custGeom>
              <a:avLst/>
              <a:gdLst>
                <a:gd name="connsiteX0" fmla="*/ 3149471 w 5339507"/>
                <a:gd name="connsiteY0" fmla="*/ 4056367 h 6858000"/>
                <a:gd name="connsiteX1" fmla="*/ 2702804 w 5339507"/>
                <a:gd name="connsiteY1" fmla="*/ 4949702 h 6858000"/>
                <a:gd name="connsiteX2" fmla="*/ 3149471 w 5339507"/>
                <a:gd name="connsiteY2" fmla="*/ 5843036 h 6858000"/>
                <a:gd name="connsiteX3" fmla="*/ 4300577 w 5339507"/>
                <a:gd name="connsiteY3" fmla="*/ 5843036 h 6858000"/>
                <a:gd name="connsiteX4" fmla="*/ 4747244 w 5339507"/>
                <a:gd name="connsiteY4" fmla="*/ 4949702 h 6858000"/>
                <a:gd name="connsiteX5" fmla="*/ 4300577 w 5339507"/>
                <a:gd name="connsiteY5" fmla="*/ 4056367 h 6858000"/>
                <a:gd name="connsiteX6" fmla="*/ 1466208 w 5339507"/>
                <a:gd name="connsiteY6" fmla="*/ 3102186 h 6858000"/>
                <a:gd name="connsiteX7" fmla="*/ 1019541 w 5339507"/>
                <a:gd name="connsiteY7" fmla="*/ 3995521 h 6858000"/>
                <a:gd name="connsiteX8" fmla="*/ 1466208 w 5339507"/>
                <a:gd name="connsiteY8" fmla="*/ 4888855 h 6858000"/>
                <a:gd name="connsiteX9" fmla="*/ 2617314 w 5339507"/>
                <a:gd name="connsiteY9" fmla="*/ 4888855 h 6858000"/>
                <a:gd name="connsiteX10" fmla="*/ 3063981 w 5339507"/>
                <a:gd name="connsiteY10" fmla="*/ 3995521 h 6858000"/>
                <a:gd name="connsiteX11" fmla="*/ 2617314 w 5339507"/>
                <a:gd name="connsiteY11" fmla="*/ 3102186 h 6858000"/>
                <a:gd name="connsiteX12" fmla="*/ 3170110 w 5339507"/>
                <a:gd name="connsiteY12" fmla="*/ 2176769 h 6858000"/>
                <a:gd name="connsiteX13" fmla="*/ 2723443 w 5339507"/>
                <a:gd name="connsiteY13" fmla="*/ 3070104 h 6858000"/>
                <a:gd name="connsiteX14" fmla="*/ 3170110 w 5339507"/>
                <a:gd name="connsiteY14" fmla="*/ 3963438 h 6858000"/>
                <a:gd name="connsiteX15" fmla="*/ 4321216 w 5339507"/>
                <a:gd name="connsiteY15" fmla="*/ 3963438 h 6858000"/>
                <a:gd name="connsiteX16" fmla="*/ 4767883 w 5339507"/>
                <a:gd name="connsiteY16" fmla="*/ 3070104 h 6858000"/>
                <a:gd name="connsiteX17" fmla="*/ 4321216 w 5339507"/>
                <a:gd name="connsiteY17" fmla="*/ 2176769 h 6858000"/>
                <a:gd name="connsiteX18" fmla="*/ 1493159 w 5339507"/>
                <a:gd name="connsiteY18" fmla="*/ 1234573 h 6858000"/>
                <a:gd name="connsiteX19" fmla="*/ 1046492 w 5339507"/>
                <a:gd name="connsiteY19" fmla="*/ 2127908 h 6858000"/>
                <a:gd name="connsiteX20" fmla="*/ 1493159 w 5339507"/>
                <a:gd name="connsiteY20" fmla="*/ 3021242 h 6858000"/>
                <a:gd name="connsiteX21" fmla="*/ 2644265 w 5339507"/>
                <a:gd name="connsiteY21" fmla="*/ 3021242 h 6858000"/>
                <a:gd name="connsiteX22" fmla="*/ 3090932 w 5339507"/>
                <a:gd name="connsiteY22" fmla="*/ 2127908 h 6858000"/>
                <a:gd name="connsiteX23" fmla="*/ 2644265 w 5339507"/>
                <a:gd name="connsiteY23" fmla="*/ 1234573 h 6858000"/>
                <a:gd name="connsiteX24" fmla="*/ 0 w 5339507"/>
                <a:gd name="connsiteY24" fmla="*/ 0 h 6858000"/>
                <a:gd name="connsiteX25" fmla="*/ 5339507 w 5339507"/>
                <a:gd name="connsiteY25" fmla="*/ 0 h 6858000"/>
                <a:gd name="connsiteX26" fmla="*/ 5339507 w 5339507"/>
                <a:gd name="connsiteY26" fmla="*/ 6858000 h 6858000"/>
                <a:gd name="connsiteX27" fmla="*/ 0 w 5339507"/>
                <a:gd name="connsiteY2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9507" h="6858000">
                  <a:moveTo>
                    <a:pt x="3149471" y="4056367"/>
                  </a:moveTo>
                  <a:lnTo>
                    <a:pt x="2702804" y="4949702"/>
                  </a:lnTo>
                  <a:lnTo>
                    <a:pt x="3149471" y="5843036"/>
                  </a:lnTo>
                  <a:lnTo>
                    <a:pt x="4300577" y="5843036"/>
                  </a:lnTo>
                  <a:lnTo>
                    <a:pt x="4747244" y="4949702"/>
                  </a:lnTo>
                  <a:lnTo>
                    <a:pt x="4300577" y="4056367"/>
                  </a:lnTo>
                  <a:close/>
                  <a:moveTo>
                    <a:pt x="1466208" y="3102186"/>
                  </a:moveTo>
                  <a:lnTo>
                    <a:pt x="1019541" y="3995521"/>
                  </a:lnTo>
                  <a:lnTo>
                    <a:pt x="1466208" y="4888855"/>
                  </a:lnTo>
                  <a:lnTo>
                    <a:pt x="2617314" y="4888855"/>
                  </a:lnTo>
                  <a:lnTo>
                    <a:pt x="3063981" y="3995521"/>
                  </a:lnTo>
                  <a:lnTo>
                    <a:pt x="2617314" y="3102186"/>
                  </a:lnTo>
                  <a:close/>
                  <a:moveTo>
                    <a:pt x="3170110" y="2176769"/>
                  </a:moveTo>
                  <a:lnTo>
                    <a:pt x="2723443" y="3070104"/>
                  </a:lnTo>
                  <a:lnTo>
                    <a:pt x="3170110" y="3963438"/>
                  </a:lnTo>
                  <a:lnTo>
                    <a:pt x="4321216" y="3963438"/>
                  </a:lnTo>
                  <a:lnTo>
                    <a:pt x="4767883" y="3070104"/>
                  </a:lnTo>
                  <a:lnTo>
                    <a:pt x="4321216" y="2176769"/>
                  </a:lnTo>
                  <a:close/>
                  <a:moveTo>
                    <a:pt x="1493159" y="1234573"/>
                  </a:moveTo>
                  <a:lnTo>
                    <a:pt x="1046492" y="2127908"/>
                  </a:lnTo>
                  <a:lnTo>
                    <a:pt x="1493159" y="3021242"/>
                  </a:lnTo>
                  <a:lnTo>
                    <a:pt x="2644265" y="3021242"/>
                  </a:lnTo>
                  <a:lnTo>
                    <a:pt x="3090932" y="2127908"/>
                  </a:lnTo>
                  <a:lnTo>
                    <a:pt x="2644265" y="1234573"/>
                  </a:lnTo>
                  <a:close/>
                  <a:moveTo>
                    <a:pt x="0" y="0"/>
                  </a:moveTo>
                  <a:lnTo>
                    <a:pt x="5339507" y="0"/>
                  </a:lnTo>
                  <a:lnTo>
                    <a:pt x="5339507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4F819F-9D0A-414C-A92B-DE5E6627C964}"/>
              </a:ext>
            </a:extLst>
          </p:cNvPr>
          <p:cNvSpPr txBox="1"/>
          <p:nvPr/>
        </p:nvSpPr>
        <p:spPr>
          <a:xfrm>
            <a:off x="231297" y="91070"/>
            <a:ext cx="63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Alasan</a:t>
            </a:r>
            <a:r>
              <a:rPr lang="en-US" sz="2000" b="1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Pengelolaan</a:t>
            </a:r>
            <a:r>
              <a:rPr lang="en-US" sz="2000" b="1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</a:t>
            </a:r>
            <a:r>
              <a:rPr lang="en-US" sz="2000" b="1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secara</a:t>
            </a:r>
            <a:r>
              <a:rPr lang="en-US" sz="2000" b="1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Modern</a:t>
            </a:r>
            <a:endParaRPr lang="en-US" sz="2000" dirty="0">
              <a:solidFill>
                <a:srgbClr val="2F7B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1871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1E6C125-9AB0-9085-9A50-D81E16B79C22}"/>
              </a:ext>
            </a:extLst>
          </p:cNvPr>
          <p:cNvSpPr/>
          <p:nvPr/>
        </p:nvSpPr>
        <p:spPr>
          <a:xfrm>
            <a:off x="0" y="1"/>
            <a:ext cx="4108861" cy="6858000"/>
          </a:xfrm>
          <a:prstGeom prst="rect">
            <a:avLst/>
          </a:prstGeom>
          <a:solidFill>
            <a:srgbClr val="2EADBD"/>
          </a:solidFill>
          <a:ln>
            <a:solidFill>
              <a:srgbClr val="2EA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1BB98-6E96-15B8-733F-798767748EDF}"/>
              </a:ext>
            </a:extLst>
          </p:cNvPr>
          <p:cNvSpPr txBox="1"/>
          <p:nvPr/>
        </p:nvSpPr>
        <p:spPr>
          <a:xfrm>
            <a:off x="4497684" y="734920"/>
            <a:ext cx="7170914" cy="544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Persiapan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Kegiatan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meliputi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mobilisasi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personil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kelengkapan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peralatan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studi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lapangan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n-ID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Perumusan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User Requirements</a:t>
            </a:r>
            <a:r>
              <a:rPr lang="en-ID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kegiatan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detil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permasalahan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dihadapi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pemilik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diinventarisasi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dibuatkan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alternatif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awal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penyelesaiannya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Alternatif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kemudian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diuji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coba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pemilik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bisa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dipilih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terbaik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n-ID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Analisa dan Design</a:t>
            </a:r>
            <a:r>
              <a:rPr lang="en-ID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Tahapan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dilaksanakan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mendapatkan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pengertian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lengkap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user requirement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 standard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teknis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dikembangkan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Setelah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kemudian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design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dipilih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mencerminkan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lingkup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aplikasi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ditetapkan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sebelumnya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443DF7-C1E2-8FF8-FC6B-3FA878D61720}"/>
              </a:ext>
            </a:extLst>
          </p:cNvPr>
          <p:cNvSpPr txBox="1"/>
          <p:nvPr/>
        </p:nvSpPr>
        <p:spPr>
          <a:xfrm>
            <a:off x="135807" y="-49910"/>
            <a:ext cx="26789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Ruang </a:t>
            </a:r>
            <a:r>
              <a:rPr lang="en-US" sz="4000" dirty="0" err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Lingkup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28EF17-AC85-424F-B4CE-A9F96B444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153" y="1960750"/>
            <a:ext cx="65722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68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A63AD04E-7174-18A3-50BC-B101A0C6A48A}"/>
              </a:ext>
            </a:extLst>
          </p:cNvPr>
          <p:cNvSpPr/>
          <p:nvPr/>
        </p:nvSpPr>
        <p:spPr>
          <a:xfrm rot="19881363">
            <a:off x="4983530" y="1566737"/>
            <a:ext cx="753460" cy="607880"/>
          </a:xfrm>
          <a:custGeom>
            <a:avLst/>
            <a:gdLst>
              <a:gd name="connsiteX0" fmla="*/ 753460 w 753460"/>
              <a:gd name="connsiteY0" fmla="*/ 192976 h 607880"/>
              <a:gd name="connsiteX1" fmla="*/ 526834 w 753460"/>
              <a:gd name="connsiteY1" fmla="*/ 607880 h 607880"/>
              <a:gd name="connsiteX2" fmla="*/ 468549 w 753460"/>
              <a:gd name="connsiteY2" fmla="*/ 579762 h 607880"/>
              <a:gd name="connsiteX3" fmla="*/ 61571 w 753460"/>
              <a:gd name="connsiteY3" fmla="*/ 476071 h 607880"/>
              <a:gd name="connsiteX4" fmla="*/ 0 w 753460"/>
              <a:gd name="connsiteY4" fmla="*/ 472927 h 607880"/>
              <a:gd name="connsiteX5" fmla="*/ 1 w 753460"/>
              <a:gd name="connsiteY5" fmla="*/ 0 h 607880"/>
              <a:gd name="connsiteX6" fmla="*/ 108887 w 753460"/>
              <a:gd name="connsiteY6" fmla="*/ 5559 h 607880"/>
              <a:gd name="connsiteX7" fmla="*/ 651583 w 753460"/>
              <a:gd name="connsiteY7" fmla="*/ 143830 h 607880"/>
              <a:gd name="connsiteX8" fmla="*/ 753460 w 753460"/>
              <a:gd name="connsiteY8" fmla="*/ 192976 h 60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460" h="607880">
                <a:moveTo>
                  <a:pt x="753460" y="192976"/>
                </a:moveTo>
                <a:lnTo>
                  <a:pt x="526834" y="607880"/>
                </a:lnTo>
                <a:lnTo>
                  <a:pt x="468549" y="579762"/>
                </a:lnTo>
                <a:cubicBezTo>
                  <a:pt x="336111" y="523968"/>
                  <a:pt x="199001" y="489829"/>
                  <a:pt x="61571" y="476071"/>
                </a:cubicBezTo>
                <a:lnTo>
                  <a:pt x="0" y="472927"/>
                </a:lnTo>
                <a:lnTo>
                  <a:pt x="1" y="0"/>
                </a:lnTo>
                <a:lnTo>
                  <a:pt x="108887" y="5559"/>
                </a:lnTo>
                <a:cubicBezTo>
                  <a:pt x="292148" y="23907"/>
                  <a:pt x="474981" y="69430"/>
                  <a:pt x="651583" y="143830"/>
                </a:cubicBezTo>
                <a:lnTo>
                  <a:pt x="753460" y="1929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2DFA0E34-7771-EFC9-CD8B-96C059F2F77B}"/>
              </a:ext>
            </a:extLst>
          </p:cNvPr>
          <p:cNvSpPr/>
          <p:nvPr/>
        </p:nvSpPr>
        <p:spPr>
          <a:xfrm rot="19881363">
            <a:off x="5749937" y="1445492"/>
            <a:ext cx="851628" cy="845326"/>
          </a:xfrm>
          <a:custGeom>
            <a:avLst/>
            <a:gdLst>
              <a:gd name="connsiteX0" fmla="*/ 226626 w 851628"/>
              <a:gd name="connsiteY0" fmla="*/ 0 h 845326"/>
              <a:gd name="connsiteX1" fmla="*/ 323034 w 851628"/>
              <a:gd name="connsiteY1" fmla="*/ 59159 h 845326"/>
              <a:gd name="connsiteX2" fmla="*/ 839524 w 851628"/>
              <a:gd name="connsiteY2" fmla="*/ 590135 h 845326"/>
              <a:gd name="connsiteX3" fmla="*/ 851628 w 851628"/>
              <a:gd name="connsiteY3" fmla="*/ 611035 h 845326"/>
              <a:gd name="connsiteX4" fmla="*/ 441326 w 851628"/>
              <a:gd name="connsiteY4" fmla="*/ 845326 h 845326"/>
              <a:gd name="connsiteX5" fmla="*/ 362341 w 851628"/>
              <a:gd name="connsiteY5" fmla="*/ 735142 h 845326"/>
              <a:gd name="connsiteX6" fmla="*/ 55157 w 851628"/>
              <a:gd name="connsiteY6" fmla="*/ 448749 h 845326"/>
              <a:gd name="connsiteX7" fmla="*/ 0 w 851628"/>
              <a:gd name="connsiteY7" fmla="*/ 414903 h 845326"/>
              <a:gd name="connsiteX8" fmla="*/ 226626 w 851628"/>
              <a:gd name="connsiteY8" fmla="*/ 0 h 84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628" h="845326">
                <a:moveTo>
                  <a:pt x="226626" y="0"/>
                </a:moveTo>
                <a:lnTo>
                  <a:pt x="323034" y="59159"/>
                </a:lnTo>
                <a:cubicBezTo>
                  <a:pt x="533753" y="203672"/>
                  <a:pt x="707262" y="385249"/>
                  <a:pt x="839524" y="590135"/>
                </a:cubicBezTo>
                <a:lnTo>
                  <a:pt x="851628" y="611035"/>
                </a:lnTo>
                <a:lnTo>
                  <a:pt x="441326" y="845326"/>
                </a:lnTo>
                <a:lnTo>
                  <a:pt x="362341" y="735142"/>
                </a:lnTo>
                <a:cubicBezTo>
                  <a:pt x="276494" y="626944"/>
                  <a:pt x="173674" y="530029"/>
                  <a:pt x="55157" y="448749"/>
                </a:cubicBezTo>
                <a:lnTo>
                  <a:pt x="0" y="414903"/>
                </a:lnTo>
                <a:lnTo>
                  <a:pt x="22662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20B27DAB-E783-EE84-95C3-44297721FAF6}"/>
              </a:ext>
            </a:extLst>
          </p:cNvPr>
          <p:cNvSpPr/>
          <p:nvPr/>
        </p:nvSpPr>
        <p:spPr>
          <a:xfrm rot="19881363">
            <a:off x="4152882" y="2012360"/>
            <a:ext cx="786544" cy="618524"/>
          </a:xfrm>
          <a:custGeom>
            <a:avLst/>
            <a:gdLst>
              <a:gd name="connsiteX0" fmla="*/ 786544 w 786544"/>
              <a:gd name="connsiteY0" fmla="*/ 0 h 618524"/>
              <a:gd name="connsiteX1" fmla="*/ 786544 w 786544"/>
              <a:gd name="connsiteY1" fmla="*/ 472781 h 618524"/>
              <a:gd name="connsiteX2" fmla="*/ 734753 w 786544"/>
              <a:gd name="connsiteY2" fmla="*/ 475165 h 618524"/>
              <a:gd name="connsiteX3" fmla="*/ 339072 w 786544"/>
              <a:gd name="connsiteY3" fmla="*/ 571006 h 618524"/>
              <a:gd name="connsiteX4" fmla="*/ 235127 w 786544"/>
              <a:gd name="connsiteY4" fmla="*/ 618524 h 618524"/>
              <a:gd name="connsiteX5" fmla="*/ 0 w 786544"/>
              <a:gd name="connsiteY5" fmla="*/ 206759 h 618524"/>
              <a:gd name="connsiteX6" fmla="*/ 163068 w 786544"/>
              <a:gd name="connsiteY6" fmla="*/ 132213 h 618524"/>
              <a:gd name="connsiteX7" fmla="*/ 690698 w 786544"/>
              <a:gd name="connsiteY7" fmla="*/ 4412 h 618524"/>
              <a:gd name="connsiteX8" fmla="*/ 786544 w 786544"/>
              <a:gd name="connsiteY8" fmla="*/ 0 h 61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544" h="618524">
                <a:moveTo>
                  <a:pt x="786544" y="0"/>
                </a:moveTo>
                <a:lnTo>
                  <a:pt x="786544" y="472781"/>
                </a:lnTo>
                <a:lnTo>
                  <a:pt x="734753" y="475165"/>
                </a:lnTo>
                <a:cubicBezTo>
                  <a:pt x="598829" y="488010"/>
                  <a:pt x="465485" y="520382"/>
                  <a:pt x="339072" y="571006"/>
                </a:cubicBezTo>
                <a:lnTo>
                  <a:pt x="235127" y="618524"/>
                </a:lnTo>
                <a:lnTo>
                  <a:pt x="0" y="206759"/>
                </a:lnTo>
                <a:lnTo>
                  <a:pt x="163068" y="132213"/>
                </a:lnTo>
                <a:cubicBezTo>
                  <a:pt x="331635" y="64708"/>
                  <a:pt x="509447" y="21540"/>
                  <a:pt x="690698" y="4412"/>
                </a:cubicBezTo>
                <a:lnTo>
                  <a:pt x="78654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4DEFCA89-818D-9864-6994-2F84C815DF98}"/>
              </a:ext>
            </a:extLst>
          </p:cNvPr>
          <p:cNvSpPr/>
          <p:nvPr/>
        </p:nvSpPr>
        <p:spPr>
          <a:xfrm rot="19881363">
            <a:off x="6566220" y="1913964"/>
            <a:ext cx="618524" cy="786543"/>
          </a:xfrm>
          <a:custGeom>
            <a:avLst/>
            <a:gdLst>
              <a:gd name="connsiteX0" fmla="*/ 411765 w 618524"/>
              <a:gd name="connsiteY0" fmla="*/ 0 h 786543"/>
              <a:gd name="connsiteX1" fmla="*/ 486311 w 618524"/>
              <a:gd name="connsiteY1" fmla="*/ 163067 h 786543"/>
              <a:gd name="connsiteX2" fmla="*/ 614112 w 618524"/>
              <a:gd name="connsiteY2" fmla="*/ 690697 h 786543"/>
              <a:gd name="connsiteX3" fmla="*/ 618524 w 618524"/>
              <a:gd name="connsiteY3" fmla="*/ 786543 h 786543"/>
              <a:gd name="connsiteX4" fmla="*/ 145742 w 618524"/>
              <a:gd name="connsiteY4" fmla="*/ 786543 h 786543"/>
              <a:gd name="connsiteX5" fmla="*/ 143359 w 618524"/>
              <a:gd name="connsiteY5" fmla="*/ 734752 h 786543"/>
              <a:gd name="connsiteX6" fmla="*/ 47518 w 618524"/>
              <a:gd name="connsiteY6" fmla="*/ 339071 h 786543"/>
              <a:gd name="connsiteX7" fmla="*/ 0 w 618524"/>
              <a:gd name="connsiteY7" fmla="*/ 235127 h 786543"/>
              <a:gd name="connsiteX8" fmla="*/ 411765 w 618524"/>
              <a:gd name="connsiteY8" fmla="*/ 0 h 78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524" h="786543">
                <a:moveTo>
                  <a:pt x="411765" y="0"/>
                </a:moveTo>
                <a:lnTo>
                  <a:pt x="486311" y="163067"/>
                </a:lnTo>
                <a:cubicBezTo>
                  <a:pt x="553815" y="331634"/>
                  <a:pt x="596983" y="509445"/>
                  <a:pt x="614112" y="690697"/>
                </a:cubicBezTo>
                <a:lnTo>
                  <a:pt x="618524" y="786543"/>
                </a:lnTo>
                <a:lnTo>
                  <a:pt x="145742" y="786543"/>
                </a:lnTo>
                <a:lnTo>
                  <a:pt x="143359" y="734752"/>
                </a:lnTo>
                <a:cubicBezTo>
                  <a:pt x="130514" y="598827"/>
                  <a:pt x="98141" y="465483"/>
                  <a:pt x="47518" y="339071"/>
                </a:cubicBezTo>
                <a:lnTo>
                  <a:pt x="0" y="235127"/>
                </a:lnTo>
                <a:lnTo>
                  <a:pt x="41176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A0D15651-6E23-1823-B277-BC296B38C41E}"/>
              </a:ext>
            </a:extLst>
          </p:cNvPr>
          <p:cNvSpPr/>
          <p:nvPr/>
        </p:nvSpPr>
        <p:spPr>
          <a:xfrm rot="19881363">
            <a:off x="3684410" y="2595540"/>
            <a:ext cx="845327" cy="851628"/>
          </a:xfrm>
          <a:custGeom>
            <a:avLst/>
            <a:gdLst>
              <a:gd name="connsiteX0" fmla="*/ 611036 w 845327"/>
              <a:gd name="connsiteY0" fmla="*/ 0 h 851628"/>
              <a:gd name="connsiteX1" fmla="*/ 845327 w 845327"/>
              <a:gd name="connsiteY1" fmla="*/ 410302 h 851628"/>
              <a:gd name="connsiteX2" fmla="*/ 735143 w 845327"/>
              <a:gd name="connsiteY2" fmla="*/ 489287 h 851628"/>
              <a:gd name="connsiteX3" fmla="*/ 448750 w 845327"/>
              <a:gd name="connsiteY3" fmla="*/ 796470 h 851628"/>
              <a:gd name="connsiteX4" fmla="*/ 414904 w 845327"/>
              <a:gd name="connsiteY4" fmla="*/ 851628 h 851628"/>
              <a:gd name="connsiteX5" fmla="*/ 0 w 845327"/>
              <a:gd name="connsiteY5" fmla="*/ 625002 h 851628"/>
              <a:gd name="connsiteX6" fmla="*/ 59160 w 845327"/>
              <a:gd name="connsiteY6" fmla="*/ 528594 h 851628"/>
              <a:gd name="connsiteX7" fmla="*/ 590137 w 845327"/>
              <a:gd name="connsiteY7" fmla="*/ 12104 h 851628"/>
              <a:gd name="connsiteX8" fmla="*/ 611036 w 845327"/>
              <a:gd name="connsiteY8" fmla="*/ 0 h 85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327" h="851628">
                <a:moveTo>
                  <a:pt x="611036" y="0"/>
                </a:moveTo>
                <a:lnTo>
                  <a:pt x="845327" y="410302"/>
                </a:lnTo>
                <a:lnTo>
                  <a:pt x="735143" y="489287"/>
                </a:lnTo>
                <a:cubicBezTo>
                  <a:pt x="626945" y="575133"/>
                  <a:pt x="530030" y="677954"/>
                  <a:pt x="448750" y="796470"/>
                </a:cubicBezTo>
                <a:lnTo>
                  <a:pt x="414904" y="851628"/>
                </a:lnTo>
                <a:lnTo>
                  <a:pt x="0" y="625002"/>
                </a:lnTo>
                <a:lnTo>
                  <a:pt x="59160" y="528594"/>
                </a:lnTo>
                <a:cubicBezTo>
                  <a:pt x="203674" y="317875"/>
                  <a:pt x="385251" y="144366"/>
                  <a:pt x="590137" y="12104"/>
                </a:cubicBezTo>
                <a:lnTo>
                  <a:pt x="61103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A913D66B-449B-296A-3EA9-0AE30AA03A53}"/>
              </a:ext>
            </a:extLst>
          </p:cNvPr>
          <p:cNvSpPr/>
          <p:nvPr/>
        </p:nvSpPr>
        <p:spPr>
          <a:xfrm rot="19881363">
            <a:off x="7022487" y="2744611"/>
            <a:ext cx="607880" cy="753460"/>
          </a:xfrm>
          <a:custGeom>
            <a:avLst/>
            <a:gdLst>
              <a:gd name="connsiteX0" fmla="*/ 607880 w 607880"/>
              <a:gd name="connsiteY0" fmla="*/ 0 h 753460"/>
              <a:gd name="connsiteX1" fmla="*/ 602320 w 607880"/>
              <a:gd name="connsiteY1" fmla="*/ 108887 h 753460"/>
              <a:gd name="connsiteX2" fmla="*/ 464050 w 607880"/>
              <a:gd name="connsiteY2" fmla="*/ 651582 h 753460"/>
              <a:gd name="connsiteX3" fmla="*/ 414903 w 607880"/>
              <a:gd name="connsiteY3" fmla="*/ 753460 h 753460"/>
              <a:gd name="connsiteX4" fmla="*/ 0 w 607880"/>
              <a:gd name="connsiteY4" fmla="*/ 526835 h 753460"/>
              <a:gd name="connsiteX5" fmla="*/ 28118 w 607880"/>
              <a:gd name="connsiteY5" fmla="*/ 468548 h 753460"/>
              <a:gd name="connsiteX6" fmla="*/ 131809 w 607880"/>
              <a:gd name="connsiteY6" fmla="*/ 61570 h 753460"/>
              <a:gd name="connsiteX7" fmla="*/ 134953 w 607880"/>
              <a:gd name="connsiteY7" fmla="*/ 0 h 753460"/>
              <a:gd name="connsiteX8" fmla="*/ 607880 w 607880"/>
              <a:gd name="connsiteY8" fmla="*/ 0 h 75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880" h="753460">
                <a:moveTo>
                  <a:pt x="607880" y="0"/>
                </a:moveTo>
                <a:lnTo>
                  <a:pt x="602320" y="108887"/>
                </a:lnTo>
                <a:cubicBezTo>
                  <a:pt x="583973" y="292148"/>
                  <a:pt x="538450" y="474980"/>
                  <a:pt x="464050" y="651582"/>
                </a:cubicBezTo>
                <a:lnTo>
                  <a:pt x="414903" y="753460"/>
                </a:lnTo>
                <a:lnTo>
                  <a:pt x="0" y="526835"/>
                </a:lnTo>
                <a:lnTo>
                  <a:pt x="28118" y="468548"/>
                </a:lnTo>
                <a:cubicBezTo>
                  <a:pt x="83912" y="336111"/>
                  <a:pt x="118050" y="199001"/>
                  <a:pt x="131809" y="61570"/>
                </a:cubicBezTo>
                <a:lnTo>
                  <a:pt x="134953" y="0"/>
                </a:lnTo>
                <a:lnTo>
                  <a:pt x="60788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48E0632-696E-46CD-3E33-928A607527E1}"/>
              </a:ext>
            </a:extLst>
          </p:cNvPr>
          <p:cNvGrpSpPr/>
          <p:nvPr/>
        </p:nvGrpSpPr>
        <p:grpSpPr>
          <a:xfrm rot="16200000">
            <a:off x="3838584" y="1598713"/>
            <a:ext cx="3780890" cy="3780890"/>
            <a:chOff x="1150543" y="1538555"/>
            <a:chExt cx="3780890" cy="3780890"/>
          </a:xfrm>
        </p:grpSpPr>
        <p:sp>
          <p:nvSpPr>
            <p:cNvPr id="85" name="Circle: Hollow 84">
              <a:extLst>
                <a:ext uri="{FF2B5EF4-FFF2-40B4-BE49-F238E27FC236}">
                  <a16:creationId xmlns:a16="http://schemas.microsoft.com/office/drawing/2014/main" id="{842AC1B8-B0F6-C530-C20D-3C30B0C59636}"/>
                </a:ext>
              </a:extLst>
            </p:cNvPr>
            <p:cNvSpPr/>
            <p:nvPr/>
          </p:nvSpPr>
          <p:spPr>
            <a:xfrm>
              <a:off x="1150543" y="1538555"/>
              <a:ext cx="3780890" cy="3780890"/>
            </a:xfrm>
            <a:prstGeom prst="donut">
              <a:avLst>
                <a:gd name="adj" fmla="val 1213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8" name="Isosceles Triangle 217">
              <a:extLst>
                <a:ext uri="{FF2B5EF4-FFF2-40B4-BE49-F238E27FC236}">
                  <a16:creationId xmlns:a16="http://schemas.microsoft.com/office/drawing/2014/main" id="{ED9F4E18-6352-0046-3353-090A6E7E821A}"/>
                </a:ext>
              </a:extLst>
            </p:cNvPr>
            <p:cNvSpPr/>
            <p:nvPr/>
          </p:nvSpPr>
          <p:spPr>
            <a:xfrm>
              <a:off x="2872251" y="1753686"/>
              <a:ext cx="271902" cy="1849297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ircle: Hollow 218">
              <a:extLst>
                <a:ext uri="{FF2B5EF4-FFF2-40B4-BE49-F238E27FC236}">
                  <a16:creationId xmlns:a16="http://schemas.microsoft.com/office/drawing/2014/main" id="{BC008FD2-C15A-C24F-FDA4-3DCA7A536CAE}"/>
                </a:ext>
              </a:extLst>
            </p:cNvPr>
            <p:cNvSpPr/>
            <p:nvPr/>
          </p:nvSpPr>
          <p:spPr>
            <a:xfrm>
              <a:off x="2757977" y="3493035"/>
              <a:ext cx="500449" cy="500449"/>
            </a:xfrm>
            <a:prstGeom prst="don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6B235787-2A26-F7B6-2708-719E7A8CCC93}"/>
              </a:ext>
            </a:extLst>
          </p:cNvPr>
          <p:cNvSpPr txBox="1"/>
          <p:nvPr/>
        </p:nvSpPr>
        <p:spPr>
          <a:xfrm>
            <a:off x="4824999" y="4009153"/>
            <a:ext cx="2064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2EADB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50 Hari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9E5205-6B2A-ACBF-1E1C-ECE8A2ED8C61}"/>
              </a:ext>
            </a:extLst>
          </p:cNvPr>
          <p:cNvSpPr/>
          <p:nvPr/>
        </p:nvSpPr>
        <p:spPr>
          <a:xfrm>
            <a:off x="-2188248" y="4185435"/>
            <a:ext cx="3405922" cy="3339830"/>
          </a:xfrm>
          <a:prstGeom prst="roundRect">
            <a:avLst>
              <a:gd name="adj" fmla="val 11507"/>
            </a:avLst>
          </a:prstGeom>
          <a:noFill/>
          <a:ln w="76200">
            <a:gradFill>
              <a:gsLst>
                <a:gs pos="0">
                  <a:srgbClr val="2FB3C0"/>
                </a:gs>
                <a:gs pos="100000">
                  <a:srgbClr val="305E9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B554AC-91D3-E9B6-2BC0-E73C51A73A30}"/>
              </a:ext>
            </a:extLst>
          </p:cNvPr>
          <p:cNvSpPr/>
          <p:nvPr/>
        </p:nvSpPr>
        <p:spPr>
          <a:xfrm flipV="1">
            <a:off x="9331800" y="5383998"/>
            <a:ext cx="3089493" cy="2340696"/>
          </a:xfrm>
          <a:prstGeom prst="roundRect">
            <a:avLst>
              <a:gd name="adj" fmla="val 11507"/>
            </a:avLst>
          </a:prstGeom>
          <a:noFill/>
          <a:ln w="76200">
            <a:gradFill>
              <a:gsLst>
                <a:gs pos="0">
                  <a:srgbClr val="2FB3C0"/>
                </a:gs>
                <a:gs pos="100000">
                  <a:srgbClr val="305E9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90F01-0A3D-008A-0088-6D3B06EA65B8}"/>
              </a:ext>
            </a:extLst>
          </p:cNvPr>
          <p:cNvSpPr txBox="1"/>
          <p:nvPr/>
        </p:nvSpPr>
        <p:spPr>
          <a:xfrm>
            <a:off x="4125798" y="-953416"/>
            <a:ext cx="3940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Terima</a:t>
            </a:r>
            <a:r>
              <a:rPr lang="en-US" sz="3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kasih</a:t>
            </a:r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8984AF-0D51-44D1-831E-A2ACFF9AB576}"/>
              </a:ext>
            </a:extLst>
          </p:cNvPr>
          <p:cNvSpPr txBox="1"/>
          <p:nvPr/>
        </p:nvSpPr>
        <p:spPr>
          <a:xfrm>
            <a:off x="3152802" y="5148770"/>
            <a:ext cx="536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Kurun</a:t>
            </a:r>
            <a:r>
              <a:rPr lang="en-US" sz="2400" b="1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Waktu </a:t>
            </a:r>
            <a:r>
              <a:rPr lang="en-US" sz="2400" b="1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Pencapaian</a:t>
            </a:r>
            <a:r>
              <a:rPr lang="en-US" sz="2400" b="1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Keluaran</a:t>
            </a:r>
            <a:endParaRPr lang="en-US" sz="2400" dirty="0">
              <a:solidFill>
                <a:srgbClr val="2F7B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05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Rot by="8700000" p14:bounceEnd="16000">
                                          <p:cBhvr>
                                            <p:cTn id="6" dur="1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8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set>
                                          <p:cBhvr>
                                            <p:cTn id="10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9" presetClass="emph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3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4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set>
                                          <p:cBhvr>
                                            <p:cTn id="15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6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9" presetClass="emph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8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9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set>
                                          <p:cBhvr>
                                            <p:cTn id="20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9" presetClass="emph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3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4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set>
                                          <p:cBhvr>
                                            <p:cTn id="25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6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9" presetClass="emph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8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9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set>
                                          <p:cBhvr>
                                            <p:cTn id="30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1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0" grpId="0" animBg="1"/>
          <p:bldP spid="211" grpId="0" animBg="1"/>
          <p:bldP spid="212" grpId="0" animBg="1"/>
          <p:bldP spid="213" grpId="0" animBg="1"/>
          <p:bldP spid="214" grpId="0" animBg="1"/>
          <p:bldP spid="234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8700000">
                                          <p:cBhvr>
                                            <p:cTn id="6" dur="1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8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set>
                                          <p:cBhvr>
                                            <p:cTn id="10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9" presetClass="emph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3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4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set>
                                          <p:cBhvr>
                                            <p:cTn id="15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6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9" presetClass="emph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8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9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set>
                                          <p:cBhvr>
                                            <p:cTn id="20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9" presetClass="emph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3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4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set>
                                          <p:cBhvr>
                                            <p:cTn id="25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6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9" presetClass="emph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8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9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EADBD"/>
                                          </p:to>
                                        </p:animClr>
                                        <p:set>
                                          <p:cBhvr>
                                            <p:cTn id="30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1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200000">
                                          <p:cBhvr>
                                            <p:cTn id="33" dur="125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5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304484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6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304484"/>
                                          </p:to>
                                        </p:animClr>
                                        <p:set>
                                          <p:cBhvr>
                                            <p:cTn id="37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8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9" presetClass="emph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304484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1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304484"/>
                                          </p:to>
                                        </p:animClr>
                                        <p:set>
                                          <p:cBhvr>
                                            <p:cTn id="42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9" presetClass="emph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5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304484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6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304484"/>
                                          </p:to>
                                        </p:animClr>
                                        <p:set>
                                          <p:cBhvr>
                                            <p:cTn id="47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8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9" presetClass="emph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0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304484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1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304484"/>
                                          </p:to>
                                        </p:animClr>
                                        <p:set>
                                          <p:cBhvr>
                                            <p:cTn id="52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3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9" presetClass="emph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5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304484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6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304484"/>
                                          </p:to>
                                        </p:animClr>
                                        <p:set>
                                          <p:cBhvr>
                                            <p:cTn id="57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9" presetClass="emph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0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304484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1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304484"/>
                                          </p:to>
                                        </p:animClr>
                                        <p:set>
                                          <p:cBhvr>
                                            <p:cTn id="62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2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2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0" grpId="0" animBg="1"/>
          <p:bldP spid="211" grpId="0" animBg="1"/>
          <p:bldP spid="212" grpId="0" animBg="1"/>
          <p:bldP spid="213" grpId="0" animBg="1"/>
          <p:bldP spid="214" grpId="0" animBg="1"/>
          <p:bldP spid="223" grpId="0" animBg="1"/>
          <p:bldP spid="224" grpId="0" animBg="1"/>
          <p:bldP spid="225" grpId="0" animBg="1"/>
          <p:bldP spid="226" grpId="0" animBg="1"/>
          <p:bldP spid="227" grpId="0" animBg="1"/>
          <p:bldP spid="228" grpId="0" animBg="1"/>
          <p:bldP spid="234" grpId="0" build="allAtOnce"/>
          <p:bldP spid="235" grpId="0" build="allAtOnce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1E6C125-9AB0-9085-9A50-D81E16B79C22}"/>
              </a:ext>
            </a:extLst>
          </p:cNvPr>
          <p:cNvSpPr/>
          <p:nvPr/>
        </p:nvSpPr>
        <p:spPr>
          <a:xfrm>
            <a:off x="8083139" y="0"/>
            <a:ext cx="4108861" cy="6858000"/>
          </a:xfrm>
          <a:prstGeom prst="rect">
            <a:avLst/>
          </a:prstGeom>
          <a:solidFill>
            <a:srgbClr val="2F7BA3"/>
          </a:solidFill>
          <a:ln>
            <a:solidFill>
              <a:srgbClr val="2EA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DA3D84-978A-8D60-A71A-68DB9155673A}"/>
              </a:ext>
            </a:extLst>
          </p:cNvPr>
          <p:cNvSpPr txBox="1"/>
          <p:nvPr/>
        </p:nvSpPr>
        <p:spPr>
          <a:xfrm>
            <a:off x="109459" y="92930"/>
            <a:ext cx="536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Personil</a:t>
            </a:r>
            <a:endParaRPr lang="en-US" sz="2400" dirty="0">
              <a:solidFill>
                <a:srgbClr val="2F7B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F74DB-0228-E499-8CA4-4D32F7BE2EAF}"/>
              </a:ext>
            </a:extLst>
          </p:cNvPr>
          <p:cNvSpPr txBox="1"/>
          <p:nvPr/>
        </p:nvSpPr>
        <p:spPr>
          <a:xfrm>
            <a:off x="0" y="632813"/>
            <a:ext cx="739058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lphaLcPeriod"/>
            </a:pPr>
            <a:r>
              <a:rPr lang="id-ID" dirty="0"/>
              <a:t>1 (orang Team Leader (Koordinator), S2 Teknik Informatika mempunyai pengalaman dalam bidang software development minimal 5 tahun;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endParaRPr lang="en-ID" sz="1600" dirty="0"/>
          </a:p>
          <a:p>
            <a:pPr marL="800100" lvl="1" indent="-342900">
              <a:buFont typeface="+mj-lt"/>
              <a:buAutoNum type="alphaLcPeriod"/>
            </a:pPr>
            <a:r>
              <a:rPr lang="id-ID" dirty="0"/>
              <a:t>1 orang Sistem Analis, S1 Teknik Informatika/Ilmu Komputer, Pengalaman dalam bidang analisa sistem aplikasi selama minimal 5 tahun;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endParaRPr lang="en-ID" sz="1600" dirty="0"/>
          </a:p>
          <a:p>
            <a:pPr marL="800100" lvl="1" indent="-342900">
              <a:buFont typeface="+mj-lt"/>
              <a:buAutoNum type="alphaLcPeriod"/>
            </a:pPr>
            <a:r>
              <a:rPr lang="id-ID" dirty="0"/>
              <a:t>1 orang Ahli Database Engineer, S1 Teknik Informatika/Ilmu Komputer, Pengalaman dalam bidang merancang basis data postgre SQL selama minimal 5 tahun;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endParaRPr lang="en-ID" sz="1600" dirty="0"/>
          </a:p>
          <a:p>
            <a:pPr marL="800100" lvl="1" indent="-342900">
              <a:buFont typeface="+mj-lt"/>
              <a:buAutoNum type="alphaLcPeriod"/>
            </a:pPr>
            <a:r>
              <a:rPr lang="id-ID" dirty="0"/>
              <a:t>1 orang UI/UX designer, S1 Teknik Informatika/Sistem Informasi/Desai</a:t>
            </a:r>
            <a:r>
              <a:rPr lang="en-US" dirty="0"/>
              <a:t>n </a:t>
            </a:r>
            <a:r>
              <a:rPr lang="id-ID" dirty="0"/>
              <a:t>Komunikasi Visual, Pengalaman di dalam web programming selama minimal 3 tahun ;</a:t>
            </a:r>
            <a:endParaRPr lang="en-US" dirty="0"/>
          </a:p>
          <a:p>
            <a:pPr lvl="1"/>
            <a:endParaRPr lang="en-ID" sz="1600" dirty="0"/>
          </a:p>
          <a:p>
            <a:pPr marL="800100" lvl="1" indent="-342900">
              <a:buFont typeface="+mj-lt"/>
              <a:buAutoNum type="alphaLcPeriod"/>
            </a:pPr>
            <a:r>
              <a:rPr lang="id-ID" dirty="0"/>
              <a:t>1 orang Programmer web, S1 Teknik Semua Jurusan, Pengalaman dalam web</a:t>
            </a:r>
            <a:r>
              <a:rPr lang="en-ID" sz="1600" dirty="0"/>
              <a:t> </a:t>
            </a:r>
            <a:r>
              <a:rPr lang="id-ID" dirty="0"/>
              <a:t>programming selama minimal 3 tahun;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endParaRPr lang="en-ID" sz="1600" dirty="0"/>
          </a:p>
          <a:p>
            <a:pPr marL="800100" lvl="1" indent="-342900">
              <a:buFont typeface="+mj-lt"/>
              <a:buAutoNum type="alphaLcPeriod"/>
            </a:pPr>
            <a:r>
              <a:rPr lang="id-ID" dirty="0"/>
              <a:t>1 orang Ahli Dokumentasi Aplikasi, S1 Teknik Informatika/Ilmu Komputer/ Komunikasi Pengalaman dalam bidang komunikasi dan IT selama minimal 3 tahun;</a:t>
            </a:r>
            <a:endParaRPr lang="en-ID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772530-DDF5-C05B-59D2-244DFEA804DF}"/>
              </a:ext>
            </a:extLst>
          </p:cNvPr>
          <p:cNvSpPr txBox="1"/>
          <p:nvPr/>
        </p:nvSpPr>
        <p:spPr>
          <a:xfrm>
            <a:off x="13903266" y="335582"/>
            <a:ext cx="394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Highest</a:t>
            </a:r>
            <a:r>
              <a:rPr lang="en-US" sz="2400" dirty="0">
                <a:solidFill>
                  <a:srgbClr val="2F7B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 Achievers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4934F8-0F02-45CF-9512-0F7487D9F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86" y="1179927"/>
            <a:ext cx="4798842" cy="47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03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VH" id="{B17EEFD9-A981-45CE-B81F-670DD8E0A251}" vid="{CE7A1031-5CBE-4DDE-B382-E7ECCBE9A2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916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Open Sans</vt:lpstr>
      <vt:lpstr>Open Sans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Harli Ona Patra</dc:creator>
  <cp:lastModifiedBy>User PNS</cp:lastModifiedBy>
  <cp:revision>22</cp:revision>
  <dcterms:created xsi:type="dcterms:W3CDTF">2022-12-09T13:36:52Z</dcterms:created>
  <dcterms:modified xsi:type="dcterms:W3CDTF">2023-03-24T05:02:26Z</dcterms:modified>
</cp:coreProperties>
</file>