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5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-114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477" y="1"/>
            <a:ext cx="11301046" cy="4126524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1</a:t>
            </a:r>
            <a:br>
              <a:rPr lang="en-US" sz="72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72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AUDIT KECURANGAN DAN AKUNTANSI FORENSIK </a:t>
            </a:r>
            <a:endParaRPr lang="en-ID" sz="7200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369" y="4278142"/>
            <a:ext cx="112541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Hidayatullah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SE.,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Mkom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., CA., CPA., CIISA., CDMP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Institut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Informatika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Darmajaya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-1818119" y="0"/>
            <a:ext cx="6504783" cy="589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3491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Deteksi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04800" y="703384"/>
            <a:ext cx="11418277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Deteksi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indikasi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mungkin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pengujian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memastikan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efektivitasnya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Teknik-teknik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khusus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mining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mungkin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-1899138" y="0"/>
            <a:ext cx="10728183" cy="713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36501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Respons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8246" y="820615"/>
            <a:ext cx="1148861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Respons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lanjut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indikasi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perbaikan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sanksi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pelaku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memulihkan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akibat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-398585" y="0"/>
            <a:ext cx="56372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C.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Segi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Tiga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04800" y="797169"/>
            <a:ext cx="1153550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Segitiga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(fraud triangle)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model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faktor-faktor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Model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pertama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kali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diperkenalkan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bernama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Donald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Cressey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1951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banyak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riset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tentang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image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5815" y="3243483"/>
            <a:ext cx="11277600" cy="327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81354" y="422030"/>
            <a:ext cx="11605846" cy="5836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1904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Menurut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model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segitiga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fraud,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tiga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faktor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agar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Kesempatan</a:t>
            </a:r>
            <a:endParaRPr kumimoji="0" lang="en-US" sz="5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5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Rasionalisasi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6522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D. Fraud Hexagon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98585" y="726831"/>
            <a:ext cx="1139483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Fraud Hexagon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model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Model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dikembangkan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Ernst &amp; Young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pertama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kali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diperkenalkan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2001.</a:t>
            </a:r>
          </a:p>
        </p:txBody>
      </p:sp>
      <p:pic>
        <p:nvPicPr>
          <p:cNvPr id="7170" name="Picture 2" descr="C:\Users\AFNAN\AppData\Local\Temp\ksohtml3924\wp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031" y="3186601"/>
            <a:ext cx="11347938" cy="31673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04800" y="293077"/>
            <a:ext cx="11558954" cy="6119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Model Fraud Hexagon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terdiri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enam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faktor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pemicu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Financial Pressure (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Tekanan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Opportunity 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Rationalization 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Rasionalisasi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Capability 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Personal Integrity 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External Pressure 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-375138" y="0"/>
            <a:ext cx="7097952" cy="859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28566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E.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75139" y="844062"/>
            <a:ext cx="112776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banyak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Skimming: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mencuri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tunai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sebelum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dicatat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penggandaan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kwitansi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menggandakan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faktur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lainnya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Penyelewengan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mencuri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menjualnya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ilegal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pengisian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formulir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klaim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asuransi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klaim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memperbesar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klaim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asuransi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pengembalian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besar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pengisian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pajak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memalsukan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pajak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pajak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Manipulasi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dilaporkan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Ponzi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menawarkan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menjanjikan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pengembalian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tinggi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tetapi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pengembalian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investor lama.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jasa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kontrak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pengisian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survei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jajak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memalsukan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survei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pemalsuan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legal,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kontrak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surat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kuasa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89306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4800" y="867508"/>
            <a:ext cx="11582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salah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satu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bentuk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dunia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bisnis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ketika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memalsukan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menipu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pemangku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investor,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kreditor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regulator.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1692" y="515815"/>
            <a:ext cx="1155895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bentuk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lain: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endParaRPr kumimoji="0" lang="en-US" sz="4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Palsu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Pemalsuan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Pemalsuan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Tangan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8583" y="328246"/>
            <a:ext cx="1137138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terkenal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lain: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Skandal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Enron</a:t>
            </a: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WorldCom</a:t>
            </a: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Tyco</a:t>
            </a: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Satyam</a:t>
            </a: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Toshiba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5455" y="281354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 smtClean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15815" y="1312985"/>
            <a:ext cx="11277599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Defenisi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Ruang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Ruang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Tiga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 Hexagon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1108076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G.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138" y="814645"/>
            <a:ext cx="115120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finansial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reputasi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8246" y="319951"/>
            <a:ext cx="115355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lain: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Mencuri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memasukkan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Menjual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mencuri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menjualnya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menjual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inventaris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membeli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Pemalsuan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palsu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faktur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pengeluaran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membenarkan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mencuri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mentah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menjualnya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telepon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menelpon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browsing internet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supplier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supplier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membeli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dibeli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supplier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pembelian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murah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menjual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mahal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445476" y="375139"/>
            <a:ext cx="11183817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terkenal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lain: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Lehman Brothers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Madoff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AIG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Toshiba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FIFA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-422031" y="0"/>
            <a:ext cx="695267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315178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H.</a:t>
            </a:r>
            <a:r>
              <a:rPr kumimoji="0" lang="en-US" sz="5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51692" y="1031631"/>
            <a:ext cx="1155895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jabatan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rangka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maupun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etika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moral.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sektor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sektor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swasta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sektor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lainnya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luas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merusak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kelola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pelayanan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asasi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manusia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menghambat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ekonomi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sosial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693" y="386587"/>
            <a:ext cx="1144172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Suap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penerimaan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hadiah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imbalan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pantas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kapasitas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resmi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seringkali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merusak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ketidakadilan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merusak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institusi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0075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Nepotisme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586154" y="797169"/>
            <a:ext cx="109728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Nepotisme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praktik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khusus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preferensi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dekat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rangka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mereka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posisi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Praktik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etis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karena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mengabaikan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kualifikasi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kompetensi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sebaliknya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4115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Pemerasan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04800" y="820615"/>
            <a:ext cx="11324491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Pemerasan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kriminal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ancaman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kekerasan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intimidasi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paksaan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memaksa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properti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layanan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lainnya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Pemerasan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seringkali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eksploitasi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ketakutan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rasa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kerentanan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korban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bisa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taktik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ancaman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ancaman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reputasi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ancaman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ancaman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dicintai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korban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464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1354" y="868068"/>
            <a:ext cx="116292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objektif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potensi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penampilan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kompromi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kredibilitas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tugasnya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4055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1272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Defenisi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797170"/>
            <a:ext cx="3808590" cy="60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Audit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04801" y="1348800"/>
            <a:ext cx="1153550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Detective audit (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disebut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investigatif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jenis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mencari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penyelewengan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detective audit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perbaikan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28246" y="539261"/>
            <a:ext cx="1141827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Contoh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teknik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detective audit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catatan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pengamatan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mining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8246" y="350077"/>
            <a:ext cx="11582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praktiknya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detective audit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dugaan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detective audit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proaktif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memastikan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kepatuhan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depan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42194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68923" y="867508"/>
            <a:ext cx="112776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audit,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utama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menafsirkan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guna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mendukung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peradilan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arbitrasi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negosiasi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situasi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perselisihan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bisnis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tuduhan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45477" y="539260"/>
            <a:ext cx="1132449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tugas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investigatif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mendukung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tuntutan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gugatan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kesaksian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ahli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persidangan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mediasi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saran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upaya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depan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84375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81355" y="797169"/>
            <a:ext cx="1155895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Audit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(fraud audit)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yang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Ruang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tiga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utama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deteksi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respons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kumimoji="0" lang="en-ID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Audit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Dan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-890954" y="0"/>
            <a:ext cx="7351168" cy="64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3174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5477" y="955320"/>
            <a:ext cx="112307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identifikasi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faktor-faktor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799</Words>
  <Application>Microsoft Office PowerPoint</Application>
  <PresentationFormat>Custom</PresentationFormat>
  <Paragraphs>127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BAB 1 AUDIT KECURANGAN DAN AKUNTANSI FORENSIK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ANDIN</cp:lastModifiedBy>
  <cp:revision>56</cp:revision>
  <dcterms:created xsi:type="dcterms:W3CDTF">2023-07-12T06:42:45Z</dcterms:created>
  <dcterms:modified xsi:type="dcterms:W3CDTF">2023-08-22T07:42:34Z</dcterms:modified>
</cp:coreProperties>
</file>