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 id="2147483650" r:id="rId6"/>
    <p:sldMasterId id="2147483660" r:id="rId7"/>
    <p:sldMasterId id="2147483662" r:id="rId8"/>
  </p:sldMasterIdLst>
  <p:notesMasterIdLst>
    <p:notesMasterId r:id="rId9"/>
  </p:notesMasterIdLst>
  <p:sldIdLst>
    <p:sldId id="256"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Lst>
  <p:sldSz cy="6858000" cx="9144000"/>
  <p:notesSz cx="6858000" cy="9144000"/>
  <p:embeddedFontLst>
    <p:embeddedFont>
      <p:font typeface="Architects Daughter"/>
      <p:regular r:id="rId28"/>
    </p:embeddedFont>
    <p:embeddedFont>
      <p:font typeface="Constantia"/>
      <p:regular r:id="rId29"/>
      <p:bold r:id="rId30"/>
      <p:italic r:id="rId31"/>
      <p:boldItalic r:id="rId3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33" roundtripDataSignature="AMtx7mhgCFnj+eUUK4b6TNgCOf19Z5jIU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645849E-37D2-4FB1-B234-18B274B40582}">
  <a:tblStyle styleId="{1645849E-37D2-4FB1-B234-18B274B40582}"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1.xml"/><Relationship Id="rId22" Type="http://schemas.openxmlformats.org/officeDocument/2006/relationships/slide" Target="slides/slide13.xml"/><Relationship Id="rId21" Type="http://schemas.openxmlformats.org/officeDocument/2006/relationships/slide" Target="slides/slide12.xml"/><Relationship Id="rId24" Type="http://schemas.openxmlformats.org/officeDocument/2006/relationships/slide" Target="slides/slide15.xml"/><Relationship Id="rId23" Type="http://schemas.openxmlformats.org/officeDocument/2006/relationships/slide" Target="slides/slide14.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notesMaster" Target="notesMasters/notesMaster1.xml"/><Relationship Id="rId26" Type="http://schemas.openxmlformats.org/officeDocument/2006/relationships/slide" Target="slides/slide17.xml"/><Relationship Id="rId25" Type="http://schemas.openxmlformats.org/officeDocument/2006/relationships/slide" Target="slides/slide16.xml"/><Relationship Id="rId28" Type="http://schemas.openxmlformats.org/officeDocument/2006/relationships/font" Target="fonts/ArchitectsDaughter-regular.fntdata"/><Relationship Id="rId27" Type="http://schemas.openxmlformats.org/officeDocument/2006/relationships/slide" Target="slides/slide18.xml"/><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font" Target="fonts/Constantia-regular.fntdata"/><Relationship Id="rId7" Type="http://schemas.openxmlformats.org/officeDocument/2006/relationships/slideMaster" Target="slideMasters/slideMaster3.xml"/><Relationship Id="rId8" Type="http://schemas.openxmlformats.org/officeDocument/2006/relationships/slideMaster" Target="slideMasters/slideMaster4.xml"/><Relationship Id="rId31" Type="http://schemas.openxmlformats.org/officeDocument/2006/relationships/font" Target="fonts/Constantia-italic.fntdata"/><Relationship Id="rId30" Type="http://schemas.openxmlformats.org/officeDocument/2006/relationships/font" Target="fonts/Constantia-bold.fntdata"/><Relationship Id="rId11" Type="http://schemas.openxmlformats.org/officeDocument/2006/relationships/slide" Target="slides/slide2.xml"/><Relationship Id="rId33" Type="http://customschemas.google.com/relationships/presentationmetadata" Target="metadata"/><Relationship Id="rId10" Type="http://schemas.openxmlformats.org/officeDocument/2006/relationships/slide" Target="slides/slide1.xml"/><Relationship Id="rId32" Type="http://schemas.openxmlformats.org/officeDocument/2006/relationships/font" Target="fonts/Constantia-boldItalic.fntdata"/><Relationship Id="rId13" Type="http://schemas.openxmlformats.org/officeDocument/2006/relationships/slide" Target="slides/slide4.xml"/><Relationship Id="rId12" Type="http://schemas.openxmlformats.org/officeDocument/2006/relationships/slide" Target="slides/slide3.xml"/><Relationship Id="rId15" Type="http://schemas.openxmlformats.org/officeDocument/2006/relationships/slide" Target="slides/slide6.xml"/><Relationship Id="rId14" Type="http://schemas.openxmlformats.org/officeDocument/2006/relationships/slide" Target="slides/slide5.xml"/><Relationship Id="rId17" Type="http://schemas.openxmlformats.org/officeDocument/2006/relationships/slide" Target="slides/slide8.xml"/><Relationship Id="rId16" Type="http://schemas.openxmlformats.org/officeDocument/2006/relationships/slide" Target="slides/slide7.xml"/><Relationship Id="rId19" Type="http://schemas.openxmlformats.org/officeDocument/2006/relationships/slide" Target="slides/slide10.xml"/><Relationship Id="rId18"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 name="Shape 17"/>
        <p:cNvGrpSpPr/>
        <p:nvPr/>
      </p:nvGrpSpPr>
      <p:grpSpPr>
        <a:xfrm>
          <a:off x="0" y="0"/>
          <a:ext cx="0" cy="0"/>
          <a:chOff x="0" y="0"/>
          <a:chExt cx="0" cy="0"/>
        </a:xfrm>
      </p:grpSpPr>
      <p:sp>
        <p:nvSpPr>
          <p:cNvPr id="18" name="Google Shape;18;p20"/>
          <p:cNvSpPr txBox="1"/>
          <p:nvPr>
            <p:ph type="ctrTitle"/>
          </p:nvPr>
        </p:nvSpPr>
        <p:spPr>
          <a:xfrm>
            <a:off x="533400" y="1371600"/>
            <a:ext cx="7851648" cy="1828800"/>
          </a:xfrm>
          <a:prstGeom prst="rect">
            <a:avLst/>
          </a:prstGeom>
          <a:noFill/>
          <a:ln>
            <a:noFill/>
          </a:ln>
        </p:spPr>
        <p:txBody>
          <a:bodyPr anchorCtr="0" anchor="b" bIns="0" lIns="0" spcFirstLastPara="1" rIns="18275" wrap="square" tIns="0">
            <a:normAutofit/>
          </a:bodyPr>
          <a:lstStyle>
            <a:lvl1pPr lvl="0" algn="r">
              <a:spcBef>
                <a:spcPts val="0"/>
              </a:spcBef>
              <a:spcAft>
                <a:spcPts val="0"/>
              </a:spcAft>
              <a:buClr>
                <a:schemeClr val="accent3"/>
              </a:buClr>
              <a:buSzPts val="5600"/>
              <a:buFont typeface="Calibri"/>
              <a:buNone/>
              <a:defRPr b="1" sz="5600">
                <a:solidFill>
                  <a:schemeClr val="accent3"/>
                </a:solidFill>
                <a:latin typeface="Calibri"/>
                <a:ea typeface="Calibri"/>
                <a:cs typeface="Calibri"/>
                <a:sym typeface="Calibri"/>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0"/>
          <p:cNvSpPr txBox="1"/>
          <p:nvPr>
            <p:ph idx="1" type="subTitle"/>
          </p:nvPr>
        </p:nvSpPr>
        <p:spPr>
          <a:xfrm>
            <a:off x="533400" y="3228536"/>
            <a:ext cx="7854696" cy="1752600"/>
          </a:xfrm>
          <a:prstGeom prst="rect">
            <a:avLst/>
          </a:prstGeom>
          <a:noFill/>
          <a:ln>
            <a:noFill/>
          </a:ln>
        </p:spPr>
        <p:txBody>
          <a:bodyPr anchorCtr="0" anchor="t" bIns="45700" lIns="0" spcFirstLastPara="1" rIns="18275" wrap="square" tIns="45700">
            <a:noAutofit/>
          </a:bodyPr>
          <a:lstStyle>
            <a:lvl1pPr lvl="0" marR="45720" algn="r">
              <a:spcBef>
                <a:spcPts val="520"/>
              </a:spcBef>
              <a:spcAft>
                <a:spcPts val="0"/>
              </a:spcAft>
              <a:buSzPts val="2470"/>
              <a:buNone/>
              <a:defRPr>
                <a:solidFill>
                  <a:schemeClr val="dk1"/>
                </a:solidFill>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20" name="Google Shape;20;p20"/>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sz="1200">
                <a:solidFill>
                  <a:srgbClr val="D1EAEE"/>
                </a:solidFill>
                <a:latin typeface="Constantia"/>
                <a:ea typeface="Constantia"/>
                <a:cs typeface="Constantia"/>
                <a:sym typeface="Constanti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20"/>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20"/>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1pPr>
            <a:lvl2pPr indent="0" lvl="1"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2pPr>
            <a:lvl3pPr indent="0" lvl="2"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3pPr>
            <a:lvl4pPr indent="0" lvl="3"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4pPr>
            <a:lvl5pPr indent="0" lvl="4"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5pPr>
            <a:lvl6pPr indent="0" lvl="5"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6pPr>
            <a:lvl7pPr indent="0" lvl="6"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7pPr>
            <a:lvl8pPr indent="0" lvl="7"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8pPr>
            <a:lvl9pPr indent="0" lvl="8"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84" name="Shape 84"/>
        <p:cNvGrpSpPr/>
        <p:nvPr/>
      </p:nvGrpSpPr>
      <p:grpSpPr>
        <a:xfrm>
          <a:off x="0" y="0"/>
          <a:ext cx="0" cy="0"/>
          <a:chOff x="0" y="0"/>
          <a:chExt cx="0" cy="0"/>
        </a:xfrm>
      </p:grpSpPr>
      <p:sp>
        <p:nvSpPr>
          <p:cNvPr id="85" name="Google Shape;85;p30"/>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30"/>
          <p:cNvSpPr txBox="1"/>
          <p:nvPr>
            <p:ph idx="1" type="body"/>
          </p:nvPr>
        </p:nvSpPr>
        <p:spPr>
          <a:xfrm>
            <a:off x="457200" y="1920085"/>
            <a:ext cx="4038600" cy="4434840"/>
          </a:xfrm>
          <a:prstGeom prst="rect">
            <a:avLst/>
          </a:prstGeom>
          <a:noFill/>
          <a:ln>
            <a:noFill/>
          </a:ln>
        </p:spPr>
        <p:txBody>
          <a:bodyPr anchorCtr="0" anchor="t" bIns="45700" lIns="91425" spcFirstLastPara="1" rIns="91425" wrap="square" tIns="45700">
            <a:noAutofit/>
          </a:bodyPr>
          <a:lstStyle>
            <a:lvl1pPr indent="-385445" lvl="0" marL="457200" algn="l">
              <a:spcBef>
                <a:spcPts val="520"/>
              </a:spcBef>
              <a:spcAft>
                <a:spcPts val="0"/>
              </a:spcAft>
              <a:buSzPts val="2470"/>
              <a:buChar char="⚫"/>
              <a:defRPr sz="2600"/>
            </a:lvl1pPr>
            <a:lvl2pPr indent="-358140" lvl="1" marL="914400" algn="l">
              <a:spcBef>
                <a:spcPts val="480"/>
              </a:spcBef>
              <a:spcAft>
                <a:spcPts val="0"/>
              </a:spcAft>
              <a:buSzPts val="2040"/>
              <a:buChar char="⚫"/>
              <a:defRPr sz="2400"/>
            </a:lvl2pPr>
            <a:lvl3pPr indent="-317500" lvl="2" marL="1371600" algn="l">
              <a:spcBef>
                <a:spcPts val="400"/>
              </a:spcBef>
              <a:spcAft>
                <a:spcPts val="0"/>
              </a:spcAft>
              <a:buSzPts val="1400"/>
              <a:buChar char="⚫"/>
              <a:defRPr sz="2000"/>
            </a:lvl3pPr>
            <a:lvl4pPr indent="-302894" lvl="3" marL="1828800" algn="l">
              <a:spcBef>
                <a:spcPts val="360"/>
              </a:spcBef>
              <a:spcAft>
                <a:spcPts val="0"/>
              </a:spcAft>
              <a:buSzPts val="1170"/>
              <a:buChar char="⚫"/>
              <a:defRPr sz="1800"/>
            </a:lvl4pPr>
            <a:lvl5pPr indent="-302895" lvl="4" marL="2286000" algn="l">
              <a:spcBef>
                <a:spcPts val="360"/>
              </a:spcBef>
              <a:spcAft>
                <a:spcPts val="0"/>
              </a:spcAft>
              <a:buSzPts val="1170"/>
              <a:buChar char="⚫"/>
              <a:defRPr sz="1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87" name="Google Shape;87;p30"/>
          <p:cNvSpPr txBox="1"/>
          <p:nvPr>
            <p:ph idx="2" type="body"/>
          </p:nvPr>
        </p:nvSpPr>
        <p:spPr>
          <a:xfrm>
            <a:off x="4648200" y="1920085"/>
            <a:ext cx="4038600" cy="4434840"/>
          </a:xfrm>
          <a:prstGeom prst="rect">
            <a:avLst/>
          </a:prstGeom>
          <a:noFill/>
          <a:ln>
            <a:noFill/>
          </a:ln>
        </p:spPr>
        <p:txBody>
          <a:bodyPr anchorCtr="0" anchor="t" bIns="45700" lIns="91425" spcFirstLastPara="1" rIns="91425" wrap="square" tIns="45700">
            <a:noAutofit/>
          </a:bodyPr>
          <a:lstStyle>
            <a:lvl1pPr indent="-385445" lvl="0" marL="457200" algn="l">
              <a:spcBef>
                <a:spcPts val="520"/>
              </a:spcBef>
              <a:spcAft>
                <a:spcPts val="0"/>
              </a:spcAft>
              <a:buSzPts val="2470"/>
              <a:buChar char="⚫"/>
              <a:defRPr sz="2600"/>
            </a:lvl1pPr>
            <a:lvl2pPr indent="-358140" lvl="1" marL="914400" algn="l">
              <a:spcBef>
                <a:spcPts val="480"/>
              </a:spcBef>
              <a:spcAft>
                <a:spcPts val="0"/>
              </a:spcAft>
              <a:buSzPts val="2040"/>
              <a:buChar char="⚫"/>
              <a:defRPr sz="2400"/>
            </a:lvl2pPr>
            <a:lvl3pPr indent="-317500" lvl="2" marL="1371600" algn="l">
              <a:spcBef>
                <a:spcPts val="400"/>
              </a:spcBef>
              <a:spcAft>
                <a:spcPts val="0"/>
              </a:spcAft>
              <a:buSzPts val="1400"/>
              <a:buChar char="⚫"/>
              <a:defRPr sz="2000"/>
            </a:lvl3pPr>
            <a:lvl4pPr indent="-302894" lvl="3" marL="1828800" algn="l">
              <a:spcBef>
                <a:spcPts val="360"/>
              </a:spcBef>
              <a:spcAft>
                <a:spcPts val="0"/>
              </a:spcAft>
              <a:buSzPts val="1170"/>
              <a:buChar char="⚫"/>
              <a:defRPr sz="1800"/>
            </a:lvl4pPr>
            <a:lvl5pPr indent="-302895" lvl="4" marL="2286000" algn="l">
              <a:spcBef>
                <a:spcPts val="360"/>
              </a:spcBef>
              <a:spcAft>
                <a:spcPts val="0"/>
              </a:spcAft>
              <a:buSzPts val="1170"/>
              <a:buChar char="⚫"/>
              <a:defRPr sz="1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88" name="Google Shape;88;p30"/>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sz="1200">
                <a:solidFill>
                  <a:srgbClr val="045C75"/>
                </a:solidFill>
                <a:latin typeface="Constantia"/>
                <a:ea typeface="Constantia"/>
                <a:cs typeface="Constantia"/>
                <a:sym typeface="Constanti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30"/>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0" name="Google Shape;90;p30"/>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1pPr>
            <a:lvl2pPr indent="0" lvl="1"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2pPr>
            <a:lvl3pPr indent="0" lvl="2"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3pPr>
            <a:lvl4pPr indent="0" lvl="3"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4pPr>
            <a:lvl5pPr indent="0" lvl="4"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5pPr>
            <a:lvl6pPr indent="0" lvl="5"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6pPr>
            <a:lvl7pPr indent="0" lvl="6"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7pPr>
            <a:lvl8pPr indent="0" lvl="7"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8pPr>
            <a:lvl9pPr indent="0" lvl="8"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2" name="Shape 102"/>
        <p:cNvGrpSpPr/>
        <p:nvPr/>
      </p:nvGrpSpPr>
      <p:grpSpPr>
        <a:xfrm>
          <a:off x="0" y="0"/>
          <a:ext cx="0" cy="0"/>
          <a:chOff x="0" y="0"/>
          <a:chExt cx="0" cy="0"/>
        </a:xfrm>
      </p:grpSpPr>
      <p:sp>
        <p:nvSpPr>
          <p:cNvPr id="103" name="Google Shape;103;p32"/>
          <p:cNvSpPr txBox="1"/>
          <p:nvPr>
            <p:ph type="title"/>
          </p:nvPr>
        </p:nvSpPr>
        <p:spPr>
          <a:xfrm>
            <a:off x="530352" y="1316736"/>
            <a:ext cx="7772400" cy="1362456"/>
          </a:xfrm>
          <a:prstGeom prst="rect">
            <a:avLst/>
          </a:prstGeom>
          <a:noFill/>
          <a:ln>
            <a:noFill/>
          </a:ln>
        </p:spPr>
        <p:txBody>
          <a:bodyPr anchorCtr="0" anchor="b" bIns="0" lIns="0" spcFirstLastPara="1" rIns="0" wrap="square" tIns="0">
            <a:noAutofit/>
          </a:bodyPr>
          <a:lstStyle>
            <a:lvl1pPr lvl="0" algn="l">
              <a:spcBef>
                <a:spcPts val="0"/>
              </a:spcBef>
              <a:spcAft>
                <a:spcPts val="0"/>
              </a:spcAft>
              <a:buClr>
                <a:srgbClr val="4AE3AC"/>
              </a:buClr>
              <a:buSzPts val="5600"/>
              <a:buFont typeface="Calibri"/>
              <a:buNone/>
              <a:defRPr b="1" sz="5600" cap="none">
                <a:solidFill>
                  <a:srgbClr val="4AE3AC"/>
                </a:solidFill>
                <a:latin typeface="Calibri"/>
                <a:ea typeface="Calibri"/>
                <a:cs typeface="Calibri"/>
                <a:sym typeface="Calibri"/>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4" name="Google Shape;104;p32"/>
          <p:cNvSpPr txBox="1"/>
          <p:nvPr>
            <p:ph idx="1" type="body"/>
          </p:nvPr>
        </p:nvSpPr>
        <p:spPr>
          <a:xfrm>
            <a:off x="530352" y="2704664"/>
            <a:ext cx="7772400" cy="1509712"/>
          </a:xfrm>
          <a:prstGeom prst="rect">
            <a:avLst/>
          </a:prstGeom>
          <a:noFill/>
          <a:ln>
            <a:noFill/>
          </a:ln>
        </p:spPr>
        <p:txBody>
          <a:bodyPr anchorCtr="0" anchor="t" bIns="45700" lIns="45700" spcFirstLastPara="1" rIns="45700" wrap="square" tIns="45700">
            <a:noAutofit/>
          </a:bodyPr>
          <a:lstStyle>
            <a:lvl1pPr indent="-228600" lvl="0" marL="457200" algn="l">
              <a:spcBef>
                <a:spcPts val="440"/>
              </a:spcBef>
              <a:spcAft>
                <a:spcPts val="0"/>
              </a:spcAft>
              <a:buSzPts val="2090"/>
              <a:buNone/>
              <a:defRPr sz="2200">
                <a:solidFill>
                  <a:schemeClr val="lt1"/>
                </a:solidFill>
              </a:defRPr>
            </a:lvl1pPr>
            <a:lvl2pPr indent="-228600" lvl="1" marL="914400" algn="l">
              <a:spcBef>
                <a:spcPts val="360"/>
              </a:spcBef>
              <a:spcAft>
                <a:spcPts val="0"/>
              </a:spcAft>
              <a:buSzPts val="1530"/>
              <a:buNone/>
              <a:defRPr sz="1800">
                <a:solidFill>
                  <a:schemeClr val="lt1"/>
                </a:solidFill>
              </a:defRPr>
            </a:lvl2pPr>
            <a:lvl3pPr indent="-228600" lvl="2" marL="1371600" algn="l">
              <a:spcBef>
                <a:spcPts val="320"/>
              </a:spcBef>
              <a:spcAft>
                <a:spcPts val="0"/>
              </a:spcAft>
              <a:buSzPts val="1120"/>
              <a:buNone/>
              <a:defRPr sz="1600">
                <a:solidFill>
                  <a:schemeClr val="lt1"/>
                </a:solidFill>
              </a:defRPr>
            </a:lvl3pPr>
            <a:lvl4pPr indent="-228600" lvl="3" marL="1828800" algn="l">
              <a:spcBef>
                <a:spcPts val="280"/>
              </a:spcBef>
              <a:spcAft>
                <a:spcPts val="0"/>
              </a:spcAft>
              <a:buSzPts val="910"/>
              <a:buNone/>
              <a:defRPr sz="1400">
                <a:solidFill>
                  <a:schemeClr val="lt1"/>
                </a:solidFill>
              </a:defRPr>
            </a:lvl4pPr>
            <a:lvl5pPr indent="-228600" lvl="4" marL="2286000" algn="l">
              <a:spcBef>
                <a:spcPts val="280"/>
              </a:spcBef>
              <a:spcAft>
                <a:spcPts val="0"/>
              </a:spcAft>
              <a:buSzPts val="910"/>
              <a:buNone/>
              <a:defRPr sz="1400">
                <a:solidFill>
                  <a:schemeClr val="lt1"/>
                </a:solidFill>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05" name="Google Shape;105;p32"/>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sz="1200">
                <a:solidFill>
                  <a:srgbClr val="D1EAEE"/>
                </a:solidFill>
                <a:latin typeface="Constantia"/>
                <a:ea typeface="Constantia"/>
                <a:cs typeface="Constantia"/>
                <a:sym typeface="Constanti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6" name="Google Shape;106;p32"/>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32"/>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1pPr>
            <a:lvl2pPr indent="0" lvl="1"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2pPr>
            <a:lvl3pPr indent="0" lvl="2"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3pPr>
            <a:lvl4pPr indent="0" lvl="3"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4pPr>
            <a:lvl5pPr indent="0" lvl="4"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5pPr>
            <a:lvl6pPr indent="0" lvl="5"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6pPr>
            <a:lvl7pPr indent="0" lvl="6"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7pPr>
            <a:lvl8pPr indent="0" lvl="7"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8pPr>
            <a:lvl9pPr indent="0" lvl="8" marL="0" marR="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23" name="Shape 123"/>
        <p:cNvGrpSpPr/>
        <p:nvPr/>
      </p:nvGrpSpPr>
      <p:grpSpPr>
        <a:xfrm>
          <a:off x="0" y="0"/>
          <a:ext cx="0" cy="0"/>
          <a:chOff x="0" y="0"/>
          <a:chExt cx="0" cy="0"/>
        </a:xfrm>
      </p:grpSpPr>
      <p:sp>
        <p:nvSpPr>
          <p:cNvPr id="124" name="Google Shape;124;p34"/>
          <p:cNvSpPr txBox="1"/>
          <p:nvPr>
            <p:ph type="title"/>
          </p:nvPr>
        </p:nvSpPr>
        <p:spPr>
          <a:xfrm>
            <a:off x="609600" y="1176996"/>
            <a:ext cx="2212848" cy="1582621"/>
          </a:xfrm>
          <a:prstGeom prst="rect">
            <a:avLst/>
          </a:prstGeom>
          <a:noFill/>
          <a:ln>
            <a:noFill/>
          </a:ln>
        </p:spPr>
        <p:txBody>
          <a:bodyPr anchorCtr="0" anchor="b" bIns="45700" lIns="45700" spcFirstLastPara="1" rIns="45700" wrap="square" tIns="45700">
            <a:noAutofit/>
          </a:bodyPr>
          <a:lstStyle>
            <a:lvl1pPr lvl="0" algn="l">
              <a:spcBef>
                <a:spcPts val="0"/>
              </a:spcBef>
              <a:spcAft>
                <a:spcPts val="0"/>
              </a:spcAft>
              <a:buClr>
                <a:schemeClr val="dk2"/>
              </a:buClr>
              <a:buSzPts val="2000"/>
              <a:buFont typeface="Calibri"/>
              <a:buNone/>
              <a:defRPr b="1" sz="2000">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34"/>
          <p:cNvSpPr txBox="1"/>
          <p:nvPr>
            <p:ph idx="1" type="body"/>
          </p:nvPr>
        </p:nvSpPr>
        <p:spPr>
          <a:xfrm>
            <a:off x="609600" y="2828785"/>
            <a:ext cx="2209800" cy="2179320"/>
          </a:xfrm>
          <a:prstGeom prst="rect">
            <a:avLst/>
          </a:prstGeom>
          <a:noFill/>
          <a:ln>
            <a:noFill/>
          </a:ln>
        </p:spPr>
        <p:txBody>
          <a:bodyPr anchorCtr="0" anchor="t" bIns="45700" lIns="64000" spcFirstLastPara="1" rIns="45700" wrap="square" tIns="45700">
            <a:noAutofit/>
          </a:bodyPr>
          <a:lstStyle>
            <a:lvl1pPr indent="-228600" lvl="0" marL="457200" algn="l">
              <a:spcBef>
                <a:spcPts val="250"/>
              </a:spcBef>
              <a:spcAft>
                <a:spcPts val="0"/>
              </a:spcAft>
              <a:buSzPts val="1235"/>
              <a:buFont typeface="Constantia"/>
              <a:buNone/>
              <a:defRPr sz="1300"/>
            </a:lvl1pPr>
            <a:lvl2pPr indent="-293369" lvl="1" marL="914400" algn="l">
              <a:spcBef>
                <a:spcPts val="240"/>
              </a:spcBef>
              <a:spcAft>
                <a:spcPts val="0"/>
              </a:spcAft>
              <a:buSzPts val="1020"/>
              <a:buChar char="⚫"/>
              <a:defRPr sz="1200"/>
            </a:lvl2pPr>
            <a:lvl3pPr indent="-273050" lvl="2" marL="1371600" algn="l">
              <a:spcBef>
                <a:spcPts val="200"/>
              </a:spcBef>
              <a:spcAft>
                <a:spcPts val="0"/>
              </a:spcAft>
              <a:buSzPts val="700"/>
              <a:buChar char="⚫"/>
              <a:defRPr sz="1000"/>
            </a:lvl3pPr>
            <a:lvl4pPr indent="-265747" lvl="3" marL="1828800" algn="l">
              <a:spcBef>
                <a:spcPts val="180"/>
              </a:spcBef>
              <a:spcAft>
                <a:spcPts val="0"/>
              </a:spcAft>
              <a:buSzPts val="585"/>
              <a:buChar char="⚫"/>
              <a:defRPr sz="900"/>
            </a:lvl4pPr>
            <a:lvl5pPr indent="-265747" lvl="4" marL="2286000" algn="l">
              <a:spcBef>
                <a:spcPts val="180"/>
              </a:spcBef>
              <a:spcAft>
                <a:spcPts val="0"/>
              </a:spcAft>
              <a:buSzPts val="585"/>
              <a:buChar char="⚫"/>
              <a:defRPr sz="9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26" name="Google Shape;126;p34"/>
          <p:cNvSpPr/>
          <p:nvPr>
            <p:ph idx="2" type="pic"/>
          </p:nvPr>
        </p:nvSpPr>
        <p:spPr>
          <a:xfrm rot="420000">
            <a:off x="3485793" y="1199517"/>
            <a:ext cx="4617720" cy="3931920"/>
          </a:xfrm>
          <a:prstGeom prst="rect">
            <a:avLst/>
          </a:prstGeom>
          <a:solidFill>
            <a:schemeClr val="lt2"/>
          </a:solidFill>
          <a:ln cap="rnd" cmpd="sng" w="9525">
            <a:solidFill>
              <a:srgbClr val="C0C0C0"/>
            </a:solidFill>
            <a:prstDash val="solid"/>
            <a:round/>
            <a:headEnd len="sm" w="sm" type="none"/>
            <a:tailEnd len="sm" w="sm" type="none"/>
          </a:ln>
        </p:spPr>
        <p:txBody>
          <a:bodyPr anchorCtr="0" anchor="t" bIns="45700" lIns="91425" spcFirstLastPara="1" rIns="91425" wrap="square" tIns="45700">
            <a:normAutofit/>
          </a:bodyPr>
          <a:lstStyle>
            <a:lvl1pPr lvl="0" marR="0" rtl="0" algn="l">
              <a:spcBef>
                <a:spcPts val="640"/>
              </a:spcBef>
              <a:spcAft>
                <a:spcPts val="0"/>
              </a:spcAft>
              <a:buClr>
                <a:srgbClr val="0BD0D9"/>
              </a:buClr>
              <a:buSzPts val="3040"/>
              <a:buFont typeface="Noto Sans Symbols"/>
              <a:buNone/>
              <a:defRPr b="0" i="0" sz="3200" u="none" cap="none" strike="noStrike">
                <a:solidFill>
                  <a:schemeClr val="dk1"/>
                </a:solidFill>
                <a:latin typeface="Constantia"/>
                <a:ea typeface="Constantia"/>
                <a:cs typeface="Constantia"/>
                <a:sym typeface="Constantia"/>
              </a:defRPr>
            </a:lvl1pPr>
            <a:lvl2pPr lvl="1" marR="0" rtl="0" algn="l">
              <a:spcBef>
                <a:spcPts val="480"/>
              </a:spcBef>
              <a:spcAft>
                <a:spcPts val="0"/>
              </a:spcAft>
              <a:buClr>
                <a:schemeClr val="accent1"/>
              </a:buClr>
              <a:buSzPts val="2040"/>
              <a:buFont typeface="Noto Sans Symbols"/>
              <a:buChar char="⚫"/>
              <a:defRPr b="0" i="0" sz="2400" u="none" cap="none" strike="noStrike">
                <a:solidFill>
                  <a:schemeClr val="dk1"/>
                </a:solidFill>
                <a:latin typeface="Constantia"/>
                <a:ea typeface="Constantia"/>
                <a:cs typeface="Constantia"/>
                <a:sym typeface="Constantia"/>
              </a:defRPr>
            </a:lvl2pPr>
            <a:lvl3pPr lvl="2" marR="0" rtl="0" algn="l">
              <a:spcBef>
                <a:spcPts val="420"/>
              </a:spcBef>
              <a:spcAft>
                <a:spcPts val="0"/>
              </a:spcAft>
              <a:buClr>
                <a:schemeClr val="accent2"/>
              </a:buClr>
              <a:buSzPts val="1470"/>
              <a:buFont typeface="Noto Sans Symbols"/>
              <a:buChar char="⚫"/>
              <a:defRPr b="0" i="0" sz="2100" u="none" cap="none" strike="noStrike">
                <a:solidFill>
                  <a:schemeClr val="dk1"/>
                </a:solidFill>
                <a:latin typeface="Constantia"/>
                <a:ea typeface="Constantia"/>
                <a:cs typeface="Constantia"/>
                <a:sym typeface="Constantia"/>
              </a:defRPr>
            </a:lvl3pPr>
            <a:lvl4pPr lvl="3" marR="0" rtl="0" algn="l">
              <a:spcBef>
                <a:spcPts val="400"/>
              </a:spcBef>
              <a:spcAft>
                <a:spcPts val="0"/>
              </a:spcAft>
              <a:buClr>
                <a:srgbClr val="0BD0D9"/>
              </a:buClr>
              <a:buSzPts val="1300"/>
              <a:buFont typeface="Noto Sans Symbols"/>
              <a:buChar char="⚫"/>
              <a:defRPr b="0" i="0" sz="2000" u="none" cap="none" strike="noStrike">
                <a:solidFill>
                  <a:schemeClr val="dk1"/>
                </a:solidFill>
                <a:latin typeface="Constantia"/>
                <a:ea typeface="Constantia"/>
                <a:cs typeface="Constantia"/>
                <a:sym typeface="Constantia"/>
              </a:defRPr>
            </a:lvl4pPr>
            <a:lvl5pPr lvl="4" marR="0" rtl="0" algn="l">
              <a:spcBef>
                <a:spcPts val="400"/>
              </a:spcBef>
              <a:spcAft>
                <a:spcPts val="0"/>
              </a:spcAft>
              <a:buClr>
                <a:srgbClr val="10CF9B"/>
              </a:buClr>
              <a:buSzPts val="1300"/>
              <a:buFont typeface="Noto Sans Symbols"/>
              <a:buChar char="⚫"/>
              <a:defRPr b="0" i="0" sz="2000" u="none" cap="none" strike="noStrike">
                <a:solidFill>
                  <a:schemeClr val="dk1"/>
                </a:solidFill>
                <a:latin typeface="Constantia"/>
                <a:ea typeface="Constantia"/>
                <a:cs typeface="Constantia"/>
                <a:sym typeface="Constantia"/>
              </a:defRPr>
            </a:lvl5pPr>
            <a:lvl6pPr lvl="5" marR="0" rtl="0" algn="l">
              <a:spcBef>
                <a:spcPts val="360"/>
              </a:spcBef>
              <a:spcAft>
                <a:spcPts val="0"/>
              </a:spcAft>
              <a:buClr>
                <a:schemeClr val="accent5"/>
              </a:buClr>
              <a:buSzPts val="1440"/>
              <a:buFont typeface="Noto Sans Symbols"/>
              <a:buChar char="⚫"/>
              <a:defRPr b="0" i="0" sz="1800" u="none" cap="none" strike="noStrike">
                <a:solidFill>
                  <a:schemeClr val="dk1"/>
                </a:solidFill>
                <a:latin typeface="Constantia"/>
                <a:ea typeface="Constantia"/>
                <a:cs typeface="Constantia"/>
                <a:sym typeface="Constantia"/>
              </a:defRPr>
            </a:lvl6pPr>
            <a:lvl7pPr lvl="6" marR="0" rtl="0" algn="l">
              <a:spcBef>
                <a:spcPts val="320"/>
              </a:spcBef>
              <a:spcAft>
                <a:spcPts val="0"/>
              </a:spcAft>
              <a:buClr>
                <a:schemeClr val="accent6"/>
              </a:buClr>
              <a:buSzPts val="1280"/>
              <a:buFont typeface="Noto Sans Symbols"/>
              <a:buChar char="⚫"/>
              <a:defRPr b="0" i="0" sz="1600" u="none" cap="none" strike="noStrike">
                <a:solidFill>
                  <a:schemeClr val="dk1"/>
                </a:solidFill>
                <a:latin typeface="Constantia"/>
                <a:ea typeface="Constantia"/>
                <a:cs typeface="Constantia"/>
                <a:sym typeface="Constantia"/>
              </a:defRPr>
            </a:lvl7pPr>
            <a:lvl8pPr lvl="7" marR="0" rtl="0" algn="l">
              <a:spcBef>
                <a:spcPts val="320"/>
              </a:spcBef>
              <a:spcAft>
                <a:spcPts val="0"/>
              </a:spcAft>
              <a:buClr>
                <a:schemeClr val="dk2"/>
              </a:buClr>
              <a:buSzPts val="1600"/>
              <a:buFont typeface="Constantia"/>
              <a:buChar char="•"/>
              <a:defRPr b="0" i="0" sz="1600" u="none" cap="none" strike="noStrike">
                <a:solidFill>
                  <a:schemeClr val="dk1"/>
                </a:solidFill>
                <a:latin typeface="Constantia"/>
                <a:ea typeface="Constantia"/>
                <a:cs typeface="Constantia"/>
                <a:sym typeface="Constantia"/>
              </a:defRPr>
            </a:lvl8pPr>
            <a:lvl9pPr lvl="8" marR="0" rtl="0" algn="l">
              <a:spcBef>
                <a:spcPts val="280"/>
              </a:spcBef>
              <a:spcAft>
                <a:spcPts val="0"/>
              </a:spcAft>
              <a:buClr>
                <a:schemeClr val="dk2"/>
              </a:buClr>
              <a:buSzPts val="1400"/>
              <a:buFont typeface="Constantia"/>
              <a:buChar char="•"/>
              <a:defRPr b="0" i="0" sz="1400" u="none" cap="none" strike="noStrike">
                <a:solidFill>
                  <a:schemeClr val="dk1"/>
                </a:solidFill>
                <a:latin typeface="Constantia"/>
                <a:ea typeface="Constantia"/>
                <a:cs typeface="Constantia"/>
                <a:sym typeface="Constantia"/>
              </a:defRPr>
            </a:lvl9pPr>
          </a:lstStyle>
          <a:p/>
        </p:txBody>
      </p:sp>
      <p:sp>
        <p:nvSpPr>
          <p:cNvPr id="127" name="Google Shape;127;p34"/>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sz="1200">
                <a:solidFill>
                  <a:srgbClr val="045C75"/>
                </a:solidFill>
                <a:latin typeface="Constantia"/>
                <a:ea typeface="Constantia"/>
                <a:cs typeface="Constantia"/>
                <a:sym typeface="Constanti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8" name="Google Shape;128;p34"/>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34"/>
          <p:cNvSpPr txBox="1"/>
          <p:nvPr>
            <p:ph idx="12" type="sldNum"/>
          </p:nvPr>
        </p:nvSpPr>
        <p:spPr>
          <a:xfrm>
            <a:off x="8077200" y="6356350"/>
            <a:ext cx="6096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1pPr>
            <a:lvl2pPr indent="0" lvl="1"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2pPr>
            <a:lvl3pPr indent="0" lvl="2"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3pPr>
            <a:lvl4pPr indent="0" lvl="3"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4pPr>
            <a:lvl5pPr indent="0" lvl="4"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5pPr>
            <a:lvl6pPr indent="0" lvl="5"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6pPr>
            <a:lvl7pPr indent="0" lvl="6"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7pPr>
            <a:lvl8pPr indent="0" lvl="7"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8pPr>
            <a:lvl9pPr indent="0" lvl="8"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and Content" type="txAndObj">
  <p:cSld name="TEXT_AND_OBJECT">
    <p:spTree>
      <p:nvGrpSpPr>
        <p:cNvPr id="34" name="Shape 34"/>
        <p:cNvGrpSpPr/>
        <p:nvPr/>
      </p:nvGrpSpPr>
      <p:grpSpPr>
        <a:xfrm>
          <a:off x="0" y="0"/>
          <a:ext cx="0" cy="0"/>
          <a:chOff x="0" y="0"/>
          <a:chExt cx="0" cy="0"/>
        </a:xfrm>
      </p:grpSpPr>
      <p:sp>
        <p:nvSpPr>
          <p:cNvPr id="35" name="Google Shape;35;p22"/>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22"/>
          <p:cNvSpPr txBox="1"/>
          <p:nvPr>
            <p:ph idx="1" type="body"/>
          </p:nvPr>
        </p:nvSpPr>
        <p:spPr>
          <a:xfrm>
            <a:off x="457200" y="1935163"/>
            <a:ext cx="4038600" cy="4389437"/>
          </a:xfrm>
          <a:prstGeom prst="rect">
            <a:avLst/>
          </a:prstGeom>
          <a:noFill/>
          <a:ln>
            <a:noFill/>
          </a:ln>
        </p:spPr>
        <p:txBody>
          <a:bodyPr anchorCtr="0" anchor="t" bIns="45700" lIns="91425" spcFirstLastPara="1" rIns="91425" wrap="square" tIns="45700">
            <a:no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7" name="Google Shape;37;p22"/>
          <p:cNvSpPr txBox="1"/>
          <p:nvPr>
            <p:ph idx="2" type="body"/>
          </p:nvPr>
        </p:nvSpPr>
        <p:spPr>
          <a:xfrm>
            <a:off x="4648200" y="1935163"/>
            <a:ext cx="4038600" cy="4389437"/>
          </a:xfrm>
          <a:prstGeom prst="rect">
            <a:avLst/>
          </a:prstGeom>
          <a:noFill/>
          <a:ln>
            <a:noFill/>
          </a:ln>
        </p:spPr>
        <p:txBody>
          <a:bodyPr anchorCtr="0" anchor="t" bIns="45700" lIns="91425" spcFirstLastPara="1" rIns="91425" wrap="square" tIns="45700">
            <a:no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8" name="Google Shape;38;p22"/>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sz="1200">
                <a:solidFill>
                  <a:srgbClr val="045C75"/>
                </a:solidFill>
                <a:latin typeface="Constantia"/>
                <a:ea typeface="Constantia"/>
                <a:cs typeface="Constantia"/>
                <a:sym typeface="Constanti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22"/>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22"/>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1pPr>
            <a:lvl2pPr indent="0" lvl="1"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2pPr>
            <a:lvl3pPr indent="0" lvl="2"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3pPr>
            <a:lvl4pPr indent="0" lvl="3"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4pPr>
            <a:lvl5pPr indent="0" lvl="4"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5pPr>
            <a:lvl6pPr indent="0" lvl="5"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6pPr>
            <a:lvl7pPr indent="0" lvl="6"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7pPr>
            <a:lvl8pPr indent="0" lvl="7"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8pPr>
            <a:lvl9pPr indent="0" lvl="8"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41" name="Shape 41"/>
        <p:cNvGrpSpPr/>
        <p:nvPr/>
      </p:nvGrpSpPr>
      <p:grpSpPr>
        <a:xfrm>
          <a:off x="0" y="0"/>
          <a:ext cx="0" cy="0"/>
          <a:chOff x="0" y="0"/>
          <a:chExt cx="0" cy="0"/>
        </a:xfrm>
      </p:grpSpPr>
      <p:sp>
        <p:nvSpPr>
          <p:cNvPr id="42" name="Google Shape;42;p23"/>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3"/>
          <p:cNvSpPr txBox="1"/>
          <p:nvPr>
            <p:ph idx="1" type="body"/>
          </p:nvPr>
        </p:nvSpPr>
        <p:spPr>
          <a:xfrm>
            <a:off x="457200" y="1935162"/>
            <a:ext cx="8229600" cy="4389437"/>
          </a:xfrm>
          <a:prstGeom prst="rect">
            <a:avLst/>
          </a:prstGeom>
          <a:noFill/>
          <a:ln>
            <a:noFill/>
          </a:ln>
        </p:spPr>
        <p:txBody>
          <a:bodyPr anchorCtr="0" anchor="t" bIns="45700" lIns="91425" spcFirstLastPara="1" rIns="91425" wrap="square" tIns="45700">
            <a:no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4" name="Google Shape;44;p23"/>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sz="1200">
                <a:solidFill>
                  <a:srgbClr val="045C75"/>
                </a:solidFill>
                <a:latin typeface="Constantia"/>
                <a:ea typeface="Constantia"/>
                <a:cs typeface="Constantia"/>
                <a:sym typeface="Constanti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23"/>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23"/>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1pPr>
            <a:lvl2pPr indent="0" lvl="1"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2pPr>
            <a:lvl3pPr indent="0" lvl="2"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3pPr>
            <a:lvl4pPr indent="0" lvl="3"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4pPr>
            <a:lvl5pPr indent="0" lvl="4"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5pPr>
            <a:lvl6pPr indent="0" lvl="5"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6pPr>
            <a:lvl7pPr indent="0" lvl="6"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7pPr>
            <a:lvl8pPr indent="0" lvl="7"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8pPr>
            <a:lvl9pPr indent="0" lvl="8"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7" name="Shape 47"/>
        <p:cNvGrpSpPr/>
        <p:nvPr/>
      </p:nvGrpSpPr>
      <p:grpSpPr>
        <a:xfrm>
          <a:off x="0" y="0"/>
          <a:ext cx="0" cy="0"/>
          <a:chOff x="0" y="0"/>
          <a:chExt cx="0" cy="0"/>
        </a:xfrm>
      </p:grpSpPr>
      <p:sp>
        <p:nvSpPr>
          <p:cNvPr id="48" name="Google Shape;48;p24"/>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sz="1200">
                <a:solidFill>
                  <a:srgbClr val="045C75"/>
                </a:solidFill>
                <a:latin typeface="Constantia"/>
                <a:ea typeface="Constantia"/>
                <a:cs typeface="Constantia"/>
                <a:sym typeface="Constanti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24"/>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24"/>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1pPr>
            <a:lvl2pPr indent="0" lvl="1"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2pPr>
            <a:lvl3pPr indent="0" lvl="2"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3pPr>
            <a:lvl4pPr indent="0" lvl="3"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4pPr>
            <a:lvl5pPr indent="0" lvl="4"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5pPr>
            <a:lvl6pPr indent="0" lvl="5"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6pPr>
            <a:lvl7pPr indent="0" lvl="6"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7pPr>
            <a:lvl8pPr indent="0" lvl="7"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8pPr>
            <a:lvl9pPr indent="0" lvl="8"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51" name="Shape 51"/>
        <p:cNvGrpSpPr/>
        <p:nvPr/>
      </p:nvGrpSpPr>
      <p:grpSpPr>
        <a:xfrm>
          <a:off x="0" y="0"/>
          <a:ext cx="0" cy="0"/>
          <a:chOff x="0" y="0"/>
          <a:chExt cx="0" cy="0"/>
        </a:xfrm>
      </p:grpSpPr>
      <p:sp>
        <p:nvSpPr>
          <p:cNvPr id="52" name="Google Shape;52;p25"/>
          <p:cNvSpPr txBox="1"/>
          <p:nvPr>
            <p:ph type="title"/>
          </p:nvPr>
        </p:nvSpPr>
        <p:spPr>
          <a:xfrm rot="5400000">
            <a:off x="5052218" y="2491583"/>
            <a:ext cx="5211763" cy="2057400"/>
          </a:xfrm>
          <a:prstGeom prst="rect">
            <a:avLst/>
          </a:prstGeom>
          <a:noFill/>
          <a:ln>
            <a:noFill/>
          </a:ln>
        </p:spPr>
        <p:txBody>
          <a:bodyPr anchorCtr="0" anchor="b" bIns="0" lIns="0" spcFirstLastPara="1" rIns="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5"/>
          <p:cNvSpPr txBox="1"/>
          <p:nvPr>
            <p:ph idx="1" type="body"/>
          </p:nvPr>
        </p:nvSpPr>
        <p:spPr>
          <a:xfrm rot="5400000">
            <a:off x="861219" y="510383"/>
            <a:ext cx="5211763" cy="6019800"/>
          </a:xfrm>
          <a:prstGeom prst="rect">
            <a:avLst/>
          </a:prstGeom>
          <a:noFill/>
          <a:ln>
            <a:noFill/>
          </a:ln>
        </p:spPr>
        <p:txBody>
          <a:bodyPr anchorCtr="0" anchor="t" bIns="45700" lIns="91425" spcFirstLastPara="1" rIns="91425" wrap="square" tIns="45700">
            <a:no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4" name="Google Shape;54;p25"/>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sz="1200">
                <a:solidFill>
                  <a:srgbClr val="045C75"/>
                </a:solidFill>
                <a:latin typeface="Constantia"/>
                <a:ea typeface="Constantia"/>
                <a:cs typeface="Constantia"/>
                <a:sym typeface="Constanti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25"/>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5"/>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1pPr>
            <a:lvl2pPr indent="0" lvl="1"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2pPr>
            <a:lvl3pPr indent="0" lvl="2"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3pPr>
            <a:lvl4pPr indent="0" lvl="3"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4pPr>
            <a:lvl5pPr indent="0" lvl="4"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5pPr>
            <a:lvl6pPr indent="0" lvl="5"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6pPr>
            <a:lvl7pPr indent="0" lvl="6"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7pPr>
            <a:lvl8pPr indent="0" lvl="7"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8pPr>
            <a:lvl9pPr indent="0" lvl="8"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57" name="Shape 57"/>
        <p:cNvGrpSpPr/>
        <p:nvPr/>
      </p:nvGrpSpPr>
      <p:grpSpPr>
        <a:xfrm>
          <a:off x="0" y="0"/>
          <a:ext cx="0" cy="0"/>
          <a:chOff x="0" y="0"/>
          <a:chExt cx="0" cy="0"/>
        </a:xfrm>
      </p:grpSpPr>
      <p:sp>
        <p:nvSpPr>
          <p:cNvPr id="58" name="Google Shape;58;p26"/>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6"/>
          <p:cNvSpPr txBox="1"/>
          <p:nvPr>
            <p:ph idx="1" type="body"/>
          </p:nvPr>
        </p:nvSpPr>
        <p:spPr>
          <a:xfrm rot="5400000">
            <a:off x="2377281" y="15080"/>
            <a:ext cx="4389437" cy="8229600"/>
          </a:xfrm>
          <a:prstGeom prst="rect">
            <a:avLst/>
          </a:prstGeom>
          <a:noFill/>
          <a:ln>
            <a:noFill/>
          </a:ln>
        </p:spPr>
        <p:txBody>
          <a:bodyPr anchorCtr="0" anchor="t" bIns="45700" lIns="91425" spcFirstLastPara="1" rIns="91425" wrap="square" tIns="45700">
            <a:no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0" name="Google Shape;60;p26"/>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sz="1200">
                <a:solidFill>
                  <a:srgbClr val="045C75"/>
                </a:solidFill>
                <a:latin typeface="Constantia"/>
                <a:ea typeface="Constantia"/>
                <a:cs typeface="Constantia"/>
                <a:sym typeface="Constanti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26"/>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26"/>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1pPr>
            <a:lvl2pPr indent="0" lvl="1"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2pPr>
            <a:lvl3pPr indent="0" lvl="2"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3pPr>
            <a:lvl4pPr indent="0" lvl="3"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4pPr>
            <a:lvl5pPr indent="0" lvl="4"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5pPr>
            <a:lvl6pPr indent="0" lvl="5"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6pPr>
            <a:lvl7pPr indent="0" lvl="6"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7pPr>
            <a:lvl8pPr indent="0" lvl="7"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8pPr>
            <a:lvl9pPr indent="0" lvl="8"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3" name="Shape 63"/>
        <p:cNvGrpSpPr/>
        <p:nvPr/>
      </p:nvGrpSpPr>
      <p:grpSpPr>
        <a:xfrm>
          <a:off x="0" y="0"/>
          <a:ext cx="0" cy="0"/>
          <a:chOff x="0" y="0"/>
          <a:chExt cx="0" cy="0"/>
        </a:xfrm>
      </p:grpSpPr>
      <p:sp>
        <p:nvSpPr>
          <p:cNvPr id="64" name="Google Shape;64;p27"/>
          <p:cNvSpPr txBox="1"/>
          <p:nvPr>
            <p:ph type="title"/>
          </p:nvPr>
        </p:nvSpPr>
        <p:spPr>
          <a:xfrm>
            <a:off x="685800" y="514352"/>
            <a:ext cx="2743200" cy="116205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2600"/>
              <a:buFont typeface="Calibri"/>
              <a:buNone/>
              <a:defRPr b="0" sz="2600">
                <a:solidFill>
                  <a:schemeClr val="dk2"/>
                </a:solidFill>
                <a:latin typeface="Calibri"/>
                <a:ea typeface="Calibri"/>
                <a:cs typeface="Calibri"/>
                <a:sym typeface="Calibri"/>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27"/>
          <p:cNvSpPr txBox="1"/>
          <p:nvPr>
            <p:ph idx="1" type="body"/>
          </p:nvPr>
        </p:nvSpPr>
        <p:spPr>
          <a:xfrm>
            <a:off x="685800" y="1676400"/>
            <a:ext cx="2743200" cy="4572000"/>
          </a:xfrm>
          <a:prstGeom prst="rect">
            <a:avLst/>
          </a:prstGeom>
          <a:noFill/>
          <a:ln>
            <a:noFill/>
          </a:ln>
        </p:spPr>
        <p:txBody>
          <a:bodyPr anchorCtr="0" anchor="t" bIns="45700" lIns="18275" spcFirstLastPara="1" rIns="18275" wrap="square" tIns="45700">
            <a:noAutofit/>
          </a:bodyPr>
          <a:lstStyle>
            <a:lvl1pPr indent="-228600" lvl="0" marL="457200" algn="l">
              <a:spcBef>
                <a:spcPts val="280"/>
              </a:spcBef>
              <a:spcAft>
                <a:spcPts val="0"/>
              </a:spcAft>
              <a:buSzPts val="1330"/>
              <a:buNone/>
              <a:defRPr sz="1400"/>
            </a:lvl1pPr>
            <a:lvl2pPr indent="-228600" lvl="1" marL="914400" algn="l">
              <a:spcBef>
                <a:spcPts val="240"/>
              </a:spcBef>
              <a:spcAft>
                <a:spcPts val="0"/>
              </a:spcAft>
              <a:buSzPts val="1020"/>
              <a:buNone/>
              <a:defRPr sz="1200"/>
            </a:lvl2pPr>
            <a:lvl3pPr indent="-228600" lvl="2" marL="1371600" algn="l">
              <a:spcBef>
                <a:spcPts val="200"/>
              </a:spcBef>
              <a:spcAft>
                <a:spcPts val="0"/>
              </a:spcAft>
              <a:buSzPts val="700"/>
              <a:buNone/>
              <a:defRPr sz="1000"/>
            </a:lvl3pPr>
            <a:lvl4pPr indent="-228600" lvl="3" marL="1828800" algn="l">
              <a:spcBef>
                <a:spcPts val="180"/>
              </a:spcBef>
              <a:spcAft>
                <a:spcPts val="0"/>
              </a:spcAft>
              <a:buSzPts val="585"/>
              <a:buNone/>
              <a:defRPr sz="900"/>
            </a:lvl4pPr>
            <a:lvl5pPr indent="-228600" lvl="4" marL="2286000" algn="l">
              <a:spcBef>
                <a:spcPts val="180"/>
              </a:spcBef>
              <a:spcAft>
                <a:spcPts val="0"/>
              </a:spcAft>
              <a:buSzPts val="585"/>
              <a:buNone/>
              <a:defRPr sz="9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6" name="Google Shape;66;p27"/>
          <p:cNvSpPr txBox="1"/>
          <p:nvPr>
            <p:ph idx="2" type="body"/>
          </p:nvPr>
        </p:nvSpPr>
        <p:spPr>
          <a:xfrm>
            <a:off x="3575050" y="1676400"/>
            <a:ext cx="5111750" cy="4572000"/>
          </a:xfrm>
          <a:prstGeom prst="rect">
            <a:avLst/>
          </a:prstGeom>
          <a:noFill/>
          <a:ln>
            <a:noFill/>
          </a:ln>
        </p:spPr>
        <p:txBody>
          <a:bodyPr anchorCtr="0" anchor="t" bIns="45700" lIns="91425" spcFirstLastPara="1" rIns="91425" wrap="square" tIns="0">
            <a:noAutofit/>
          </a:bodyPr>
          <a:lstStyle>
            <a:lvl1pPr indent="-397510" lvl="0" marL="457200" algn="l">
              <a:spcBef>
                <a:spcPts val="560"/>
              </a:spcBef>
              <a:spcAft>
                <a:spcPts val="0"/>
              </a:spcAft>
              <a:buSzPts val="2660"/>
              <a:buChar char="⚫"/>
              <a:defRPr sz="2800"/>
            </a:lvl1pPr>
            <a:lvl2pPr indent="-368935" lvl="1" marL="914400" algn="l">
              <a:spcBef>
                <a:spcPts val="520"/>
              </a:spcBef>
              <a:spcAft>
                <a:spcPts val="0"/>
              </a:spcAft>
              <a:buSzPts val="2210"/>
              <a:buChar char="⚫"/>
              <a:defRPr sz="2600"/>
            </a:lvl2pPr>
            <a:lvl3pPr indent="-335280" lvl="2" marL="1371600" algn="l">
              <a:spcBef>
                <a:spcPts val="480"/>
              </a:spcBef>
              <a:spcAft>
                <a:spcPts val="0"/>
              </a:spcAft>
              <a:buSzPts val="1680"/>
              <a:buChar char="⚫"/>
              <a:defRPr sz="2400"/>
            </a:lvl3pPr>
            <a:lvl4pPr indent="-311150" lvl="3" marL="1828800" algn="l">
              <a:spcBef>
                <a:spcPts val="400"/>
              </a:spcBef>
              <a:spcAft>
                <a:spcPts val="0"/>
              </a:spcAft>
              <a:buSzPts val="1300"/>
              <a:buChar char="⚫"/>
              <a:defRPr sz="2000"/>
            </a:lvl4pPr>
            <a:lvl5pPr indent="-302895" lvl="4" marL="2286000" algn="l">
              <a:spcBef>
                <a:spcPts val="360"/>
              </a:spcBef>
              <a:spcAft>
                <a:spcPts val="0"/>
              </a:spcAft>
              <a:buSzPts val="1170"/>
              <a:buChar char="⚫"/>
              <a:defRPr sz="1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7" name="Google Shape;67;p27"/>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sz="1200">
                <a:solidFill>
                  <a:srgbClr val="045C75"/>
                </a:solidFill>
                <a:latin typeface="Constantia"/>
                <a:ea typeface="Constantia"/>
                <a:cs typeface="Constantia"/>
                <a:sym typeface="Constanti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27"/>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27"/>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1pPr>
            <a:lvl2pPr indent="0" lvl="1"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2pPr>
            <a:lvl3pPr indent="0" lvl="2"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3pPr>
            <a:lvl4pPr indent="0" lvl="3"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4pPr>
            <a:lvl5pPr indent="0" lvl="4"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5pPr>
            <a:lvl6pPr indent="0" lvl="5"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6pPr>
            <a:lvl7pPr indent="0" lvl="6"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7pPr>
            <a:lvl8pPr indent="0" lvl="7"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8pPr>
            <a:lvl9pPr indent="0" lvl="8"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0" name="Shape 70"/>
        <p:cNvGrpSpPr/>
        <p:nvPr/>
      </p:nvGrpSpPr>
      <p:grpSpPr>
        <a:xfrm>
          <a:off x="0" y="0"/>
          <a:ext cx="0" cy="0"/>
          <a:chOff x="0" y="0"/>
          <a:chExt cx="0" cy="0"/>
        </a:xfrm>
      </p:grpSpPr>
      <p:sp>
        <p:nvSpPr>
          <p:cNvPr id="71" name="Google Shape;71;p28"/>
          <p:cNvSpPr txBox="1"/>
          <p:nvPr>
            <p:ph type="title"/>
          </p:nvPr>
        </p:nvSpPr>
        <p:spPr>
          <a:xfrm>
            <a:off x="457200" y="704088"/>
            <a:ext cx="8305800" cy="1143000"/>
          </a:xfrm>
          <a:prstGeom prst="rect">
            <a:avLst/>
          </a:prstGeom>
          <a:noFill/>
          <a:ln>
            <a:noFill/>
          </a:ln>
        </p:spPr>
        <p:txBody>
          <a:bodyPr anchorCtr="0" anchor="b" bIns="0" lIns="0" spcFirstLastPara="1" rIns="0" wrap="square" tIns="45700">
            <a:normAutofit/>
          </a:bodyPr>
          <a:lstStyle>
            <a:lvl1pPr lvl="0" algn="l">
              <a:spcBef>
                <a:spcPts val="0"/>
              </a:spcBef>
              <a:spcAft>
                <a:spcPts val="0"/>
              </a:spcAft>
              <a:buClr>
                <a:schemeClr val="dk2"/>
              </a:buClr>
              <a:buSzPts val="5000"/>
              <a:buFont typeface="Calibri"/>
              <a:buNone/>
              <a:defRPr b="0" sz="5000">
                <a:solidFill>
                  <a:schemeClr val="dk2"/>
                </a:solidFill>
                <a:latin typeface="Calibri"/>
                <a:ea typeface="Calibri"/>
                <a:cs typeface="Calibri"/>
                <a:sym typeface="Calibri"/>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8"/>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sz="1200">
                <a:solidFill>
                  <a:srgbClr val="045C75"/>
                </a:solidFill>
                <a:latin typeface="Constantia"/>
                <a:ea typeface="Constantia"/>
                <a:cs typeface="Constantia"/>
                <a:sym typeface="Constanti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28"/>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8"/>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1pPr>
            <a:lvl2pPr indent="0" lvl="1"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2pPr>
            <a:lvl3pPr indent="0" lvl="2"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3pPr>
            <a:lvl4pPr indent="0" lvl="3"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4pPr>
            <a:lvl5pPr indent="0" lvl="4"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5pPr>
            <a:lvl6pPr indent="0" lvl="5"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6pPr>
            <a:lvl7pPr indent="0" lvl="6"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7pPr>
            <a:lvl8pPr indent="0" lvl="7"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8pPr>
            <a:lvl9pPr indent="0" lvl="8"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75" name="Shape 75"/>
        <p:cNvGrpSpPr/>
        <p:nvPr/>
      </p:nvGrpSpPr>
      <p:grpSpPr>
        <a:xfrm>
          <a:off x="0" y="0"/>
          <a:ext cx="0" cy="0"/>
          <a:chOff x="0" y="0"/>
          <a:chExt cx="0" cy="0"/>
        </a:xfrm>
      </p:grpSpPr>
      <p:sp>
        <p:nvSpPr>
          <p:cNvPr id="76" name="Google Shape;76;p29"/>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9"/>
          <p:cNvSpPr txBox="1"/>
          <p:nvPr>
            <p:ph idx="1" type="body"/>
          </p:nvPr>
        </p:nvSpPr>
        <p:spPr>
          <a:xfrm>
            <a:off x="457200" y="1855248"/>
            <a:ext cx="4040188" cy="659352"/>
          </a:xfrm>
          <a:prstGeom prst="rect">
            <a:avLst/>
          </a:prstGeom>
          <a:noFill/>
          <a:ln>
            <a:noFill/>
          </a:ln>
        </p:spPr>
        <p:txBody>
          <a:bodyPr anchorCtr="0" anchor="ctr" bIns="0" lIns="45700" spcFirstLastPara="1" rIns="45700" wrap="square" tIns="0">
            <a:noAutofit/>
          </a:bodyPr>
          <a:lstStyle>
            <a:lvl1pPr indent="-228600" lvl="0" marL="457200" algn="l">
              <a:spcBef>
                <a:spcPts val="480"/>
              </a:spcBef>
              <a:spcAft>
                <a:spcPts val="0"/>
              </a:spcAft>
              <a:buSzPts val="2280"/>
              <a:buNone/>
              <a:defRPr b="1" sz="2400" cap="none">
                <a:solidFill>
                  <a:schemeClr val="dk2"/>
                </a:solidFill>
              </a:defRPr>
            </a:lvl1pPr>
            <a:lvl2pPr indent="-228600" lvl="1" marL="914400" algn="l">
              <a:spcBef>
                <a:spcPts val="400"/>
              </a:spcBef>
              <a:spcAft>
                <a:spcPts val="0"/>
              </a:spcAft>
              <a:buSzPts val="1700"/>
              <a:buNone/>
              <a:defRPr b="1" sz="2000"/>
            </a:lvl2pPr>
            <a:lvl3pPr indent="-228600" lvl="2" marL="1371600" algn="l">
              <a:spcBef>
                <a:spcPts val="360"/>
              </a:spcBef>
              <a:spcAft>
                <a:spcPts val="0"/>
              </a:spcAft>
              <a:buSzPts val="1260"/>
              <a:buNone/>
              <a:defRPr b="1" sz="1800"/>
            </a:lvl3pPr>
            <a:lvl4pPr indent="-228600" lvl="3" marL="1828800" algn="l">
              <a:spcBef>
                <a:spcPts val="320"/>
              </a:spcBef>
              <a:spcAft>
                <a:spcPts val="0"/>
              </a:spcAft>
              <a:buSzPts val="1040"/>
              <a:buNone/>
              <a:defRPr b="1" sz="1600"/>
            </a:lvl4pPr>
            <a:lvl5pPr indent="-228600" lvl="4" marL="2286000" algn="l">
              <a:spcBef>
                <a:spcPts val="320"/>
              </a:spcBef>
              <a:spcAft>
                <a:spcPts val="0"/>
              </a:spcAft>
              <a:buSzPts val="1040"/>
              <a:buNone/>
              <a:defRPr b="1"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8" name="Google Shape;78;p29"/>
          <p:cNvSpPr txBox="1"/>
          <p:nvPr>
            <p:ph idx="2" type="body"/>
          </p:nvPr>
        </p:nvSpPr>
        <p:spPr>
          <a:xfrm>
            <a:off x="4645025" y="1859757"/>
            <a:ext cx="4041775" cy="654843"/>
          </a:xfrm>
          <a:prstGeom prst="rect">
            <a:avLst/>
          </a:prstGeom>
          <a:noFill/>
          <a:ln>
            <a:noFill/>
          </a:ln>
        </p:spPr>
        <p:txBody>
          <a:bodyPr anchorCtr="0" anchor="ctr" bIns="0" lIns="45700" spcFirstLastPara="1" rIns="45700" wrap="square" tIns="0">
            <a:noAutofit/>
          </a:bodyPr>
          <a:lstStyle>
            <a:lvl1pPr indent="-228600" lvl="0" marL="457200" algn="l">
              <a:spcBef>
                <a:spcPts val="480"/>
              </a:spcBef>
              <a:spcAft>
                <a:spcPts val="0"/>
              </a:spcAft>
              <a:buSzPts val="2280"/>
              <a:buNone/>
              <a:defRPr b="1" sz="2400" cap="none">
                <a:solidFill>
                  <a:schemeClr val="dk2"/>
                </a:solidFill>
              </a:defRPr>
            </a:lvl1pPr>
            <a:lvl2pPr indent="-228600" lvl="1" marL="914400" algn="l">
              <a:spcBef>
                <a:spcPts val="400"/>
              </a:spcBef>
              <a:spcAft>
                <a:spcPts val="0"/>
              </a:spcAft>
              <a:buSzPts val="1700"/>
              <a:buNone/>
              <a:defRPr b="1" sz="2000"/>
            </a:lvl2pPr>
            <a:lvl3pPr indent="-228600" lvl="2" marL="1371600" algn="l">
              <a:spcBef>
                <a:spcPts val="360"/>
              </a:spcBef>
              <a:spcAft>
                <a:spcPts val="0"/>
              </a:spcAft>
              <a:buSzPts val="1260"/>
              <a:buNone/>
              <a:defRPr b="1" sz="1800"/>
            </a:lvl3pPr>
            <a:lvl4pPr indent="-228600" lvl="3" marL="1828800" algn="l">
              <a:spcBef>
                <a:spcPts val="320"/>
              </a:spcBef>
              <a:spcAft>
                <a:spcPts val="0"/>
              </a:spcAft>
              <a:buSzPts val="1040"/>
              <a:buNone/>
              <a:defRPr b="1" sz="1600"/>
            </a:lvl4pPr>
            <a:lvl5pPr indent="-228600" lvl="4" marL="2286000" algn="l">
              <a:spcBef>
                <a:spcPts val="320"/>
              </a:spcBef>
              <a:spcAft>
                <a:spcPts val="0"/>
              </a:spcAft>
              <a:buSzPts val="1040"/>
              <a:buNone/>
              <a:defRPr b="1"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9" name="Google Shape;79;p29"/>
          <p:cNvSpPr txBox="1"/>
          <p:nvPr>
            <p:ph idx="3" type="body"/>
          </p:nvPr>
        </p:nvSpPr>
        <p:spPr>
          <a:xfrm>
            <a:off x="457200" y="2514600"/>
            <a:ext cx="4040188" cy="3845720"/>
          </a:xfrm>
          <a:prstGeom prst="rect">
            <a:avLst/>
          </a:prstGeom>
          <a:noFill/>
          <a:ln>
            <a:noFill/>
          </a:ln>
        </p:spPr>
        <p:txBody>
          <a:bodyPr anchorCtr="0" anchor="t" bIns="45700" lIns="91425" spcFirstLastPara="1" rIns="91425" wrap="square" tIns="0">
            <a:noAutofit/>
          </a:bodyPr>
          <a:lstStyle>
            <a:lvl1pPr indent="-361315" lvl="0" marL="457200" algn="l">
              <a:spcBef>
                <a:spcPts val="440"/>
              </a:spcBef>
              <a:spcAft>
                <a:spcPts val="0"/>
              </a:spcAft>
              <a:buSzPts val="2090"/>
              <a:buChar char="⚫"/>
              <a:defRPr sz="2200"/>
            </a:lvl1pPr>
            <a:lvl2pPr indent="-336550" lvl="1" marL="914400" algn="l">
              <a:spcBef>
                <a:spcPts val="400"/>
              </a:spcBef>
              <a:spcAft>
                <a:spcPts val="0"/>
              </a:spcAft>
              <a:buSzPts val="1700"/>
              <a:buChar char="⚫"/>
              <a:defRPr sz="2000"/>
            </a:lvl2pPr>
            <a:lvl3pPr indent="-308610" lvl="2" marL="1371600" algn="l">
              <a:spcBef>
                <a:spcPts val="360"/>
              </a:spcBef>
              <a:spcAft>
                <a:spcPts val="0"/>
              </a:spcAft>
              <a:buSzPts val="1260"/>
              <a:buChar char="⚫"/>
              <a:defRPr sz="1800"/>
            </a:lvl3pPr>
            <a:lvl4pPr indent="-294639" lvl="3" marL="1828800" algn="l">
              <a:spcBef>
                <a:spcPts val="320"/>
              </a:spcBef>
              <a:spcAft>
                <a:spcPts val="0"/>
              </a:spcAft>
              <a:buSzPts val="1040"/>
              <a:buChar char="⚫"/>
              <a:defRPr sz="1600"/>
            </a:lvl4pPr>
            <a:lvl5pPr indent="-294639" lvl="4" marL="2286000" algn="l">
              <a:spcBef>
                <a:spcPts val="320"/>
              </a:spcBef>
              <a:spcAft>
                <a:spcPts val="0"/>
              </a:spcAft>
              <a:buSzPts val="1040"/>
              <a:buChar char="⚫"/>
              <a:defRPr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80" name="Google Shape;80;p29"/>
          <p:cNvSpPr txBox="1"/>
          <p:nvPr>
            <p:ph idx="4" type="body"/>
          </p:nvPr>
        </p:nvSpPr>
        <p:spPr>
          <a:xfrm>
            <a:off x="4645025" y="2514600"/>
            <a:ext cx="4041775" cy="3845720"/>
          </a:xfrm>
          <a:prstGeom prst="rect">
            <a:avLst/>
          </a:prstGeom>
          <a:noFill/>
          <a:ln>
            <a:noFill/>
          </a:ln>
        </p:spPr>
        <p:txBody>
          <a:bodyPr anchorCtr="0" anchor="t" bIns="45700" lIns="91425" spcFirstLastPara="1" rIns="91425" wrap="square" tIns="0">
            <a:noAutofit/>
          </a:bodyPr>
          <a:lstStyle>
            <a:lvl1pPr indent="-361315" lvl="0" marL="457200" algn="l">
              <a:spcBef>
                <a:spcPts val="440"/>
              </a:spcBef>
              <a:spcAft>
                <a:spcPts val="0"/>
              </a:spcAft>
              <a:buSzPts val="2090"/>
              <a:buChar char="⚫"/>
              <a:defRPr sz="2200"/>
            </a:lvl1pPr>
            <a:lvl2pPr indent="-336550" lvl="1" marL="914400" algn="l">
              <a:spcBef>
                <a:spcPts val="400"/>
              </a:spcBef>
              <a:spcAft>
                <a:spcPts val="0"/>
              </a:spcAft>
              <a:buSzPts val="1700"/>
              <a:buChar char="⚫"/>
              <a:defRPr sz="2000"/>
            </a:lvl2pPr>
            <a:lvl3pPr indent="-308610" lvl="2" marL="1371600" algn="l">
              <a:spcBef>
                <a:spcPts val="360"/>
              </a:spcBef>
              <a:spcAft>
                <a:spcPts val="0"/>
              </a:spcAft>
              <a:buSzPts val="1260"/>
              <a:buChar char="⚫"/>
              <a:defRPr sz="1800"/>
            </a:lvl3pPr>
            <a:lvl4pPr indent="-294639" lvl="3" marL="1828800" algn="l">
              <a:spcBef>
                <a:spcPts val="320"/>
              </a:spcBef>
              <a:spcAft>
                <a:spcPts val="0"/>
              </a:spcAft>
              <a:buSzPts val="1040"/>
              <a:buChar char="⚫"/>
              <a:defRPr sz="1600"/>
            </a:lvl4pPr>
            <a:lvl5pPr indent="-294639" lvl="4" marL="2286000" algn="l">
              <a:spcBef>
                <a:spcPts val="320"/>
              </a:spcBef>
              <a:spcAft>
                <a:spcPts val="0"/>
              </a:spcAft>
              <a:buSzPts val="1040"/>
              <a:buChar char="⚫"/>
              <a:defRPr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81" name="Google Shape;81;p29"/>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sz="1200">
                <a:solidFill>
                  <a:srgbClr val="045C75"/>
                </a:solidFill>
                <a:latin typeface="Constantia"/>
                <a:ea typeface="Constantia"/>
                <a:cs typeface="Constantia"/>
                <a:sym typeface="Constantia"/>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9"/>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9"/>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1pPr>
            <a:lvl2pPr indent="0" lvl="1"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2pPr>
            <a:lvl3pPr indent="0" lvl="2"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3pPr>
            <a:lvl4pPr indent="0" lvl="3"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4pPr>
            <a:lvl5pPr indent="0" lvl="4"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5pPr>
            <a:lvl6pPr indent="0" lvl="5"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6pPr>
            <a:lvl7pPr indent="0" lvl="6"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7pPr>
            <a:lvl8pPr indent="0" lvl="7"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8pPr>
            <a:lvl9pPr indent="0" lvl="8" marL="0" marR="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3.jp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3.jpg"/><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1" Type="http://schemas.openxmlformats.org/officeDocument/2006/relationships/image" Target="../media/image3.jpg"/><Relationship Id="rId2" Type="http://schemas.openxmlformats.org/officeDocument/2006/relationships/slideLayout" Target="../slideLayouts/slideLayout11.xml"/><Relationship Id="rId3" Type="http://schemas.openxmlformats.org/officeDocument/2006/relationships/theme" Target="../theme/theme4.xml"/></Relationships>
</file>

<file path=ppt/slideMasters/_rels/slideMaster4.xml.rels><?xml version="1.0" encoding="UTF-8" standalone="yes"?><Relationships xmlns="http://schemas.openxmlformats.org/package/2006/relationships"><Relationship Id="rId1" Type="http://schemas.openxmlformats.org/officeDocument/2006/relationships/image" Target="../media/image3.jpg"/><Relationship Id="rId2" Type="http://schemas.openxmlformats.org/officeDocument/2006/relationships/slideLayout" Target="../slideLayouts/slideLayout12.xml"/><Relationship Id="rId3"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9"/>
          <p:cNvSpPr/>
          <p:nvPr/>
        </p:nvSpPr>
        <p:spPr>
          <a:xfrm>
            <a:off x="-9525" y="-7937"/>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F">
                  <a:alpha val="44705"/>
                </a:srgbClr>
              </a:gs>
              <a:gs pos="100000">
                <a:srgbClr val="E7E7E7">
                  <a:alpha val="54901"/>
                </a:srgbClr>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 name="Google Shape;7;p19"/>
          <p:cNvSpPr/>
          <p:nvPr/>
        </p:nvSpPr>
        <p:spPr>
          <a:xfrm>
            <a:off x="4381500" y="-7937"/>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BCBCBC"/>
              </a:gs>
              <a:gs pos="80000">
                <a:srgbClr val="009BE5"/>
              </a:gs>
              <a:gs pos="100000">
                <a:srgbClr val="009BE5"/>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8" name="Google Shape;8;p19"/>
          <p:cNvGrpSpPr/>
          <p:nvPr/>
        </p:nvGrpSpPr>
        <p:grpSpPr>
          <a:xfrm>
            <a:off x="-29327" y="-14808"/>
            <a:ext cx="9198219" cy="1083716"/>
            <a:chOff x="-29322" y="-1971"/>
            <a:chExt cx="9198255" cy="1086266"/>
          </a:xfrm>
        </p:grpSpPr>
        <p:sp>
          <p:nvSpPr>
            <p:cNvPr id="9" name="Google Shape;9;p19"/>
            <p:cNvSpPr/>
            <p:nvPr/>
          </p:nvSpPr>
          <p:spPr>
            <a:xfrm rot="-164308">
              <a:off x="-19045" y="216550"/>
              <a:ext cx="9163050" cy="649224"/>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DFDFDF"/>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Constantia"/>
                <a:ea typeface="Constantia"/>
                <a:cs typeface="Constantia"/>
                <a:sym typeface="Constantia"/>
              </a:endParaRPr>
            </a:p>
          </p:txBody>
        </p:sp>
        <p:sp>
          <p:nvSpPr>
            <p:cNvPr id="10" name="Google Shape;10;p19"/>
            <p:cNvSpPr/>
            <p:nvPr/>
          </p:nvSpPr>
          <p:spPr>
            <a:xfrm rot="-164308">
              <a:off x="-14309" y="290003"/>
              <a:ext cx="9175812" cy="530352"/>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Constantia"/>
                <a:ea typeface="Constantia"/>
                <a:cs typeface="Constantia"/>
                <a:sym typeface="Constantia"/>
              </a:endParaRPr>
            </a:p>
          </p:txBody>
        </p:sp>
      </p:grpSp>
      <p:pic>
        <p:nvPicPr>
          <p:cNvPr id="11" name="Google Shape;11;p19"/>
          <p:cNvPicPr preferRelativeResize="0"/>
          <p:nvPr/>
        </p:nvPicPr>
        <p:blipFill rotWithShape="1">
          <a:blip r:embed="rId2">
            <a:alphaModFix/>
          </a:blip>
          <a:srcRect b="0" l="0" r="0" t="0"/>
          <a:stretch/>
        </p:blipFill>
        <p:spPr>
          <a:xfrm>
            <a:off x="914400" y="2971800"/>
            <a:ext cx="7391400" cy="1295400"/>
          </a:xfrm>
          <a:prstGeom prst="rect">
            <a:avLst/>
          </a:prstGeom>
          <a:noFill/>
          <a:ln>
            <a:noFill/>
          </a:ln>
        </p:spPr>
      </p:pic>
      <p:sp>
        <p:nvSpPr>
          <p:cNvPr id="12" name="Google Shape;12;p19"/>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1pPr>
            <a:lvl2pPr lvl="1"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2pPr>
            <a:lvl3pPr lvl="2"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3pPr>
            <a:lvl4pPr lvl="3"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4pPr>
            <a:lvl5pPr lvl="4"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5pPr>
            <a:lvl6pPr lvl="5"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6pPr>
            <a:lvl7pPr lvl="6"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7pPr>
            <a:lvl8pPr lvl="7"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8pPr>
            <a:lvl9pPr lvl="8"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9pPr>
          </a:lstStyle>
          <a:p/>
        </p:txBody>
      </p:sp>
      <p:sp>
        <p:nvSpPr>
          <p:cNvPr id="13" name="Google Shape;13;p19"/>
          <p:cNvSpPr txBox="1"/>
          <p:nvPr>
            <p:ph idx="1" type="body"/>
          </p:nvPr>
        </p:nvSpPr>
        <p:spPr>
          <a:xfrm>
            <a:off x="457200" y="1935162"/>
            <a:ext cx="8229600" cy="4389437"/>
          </a:xfrm>
          <a:prstGeom prst="rect">
            <a:avLst/>
          </a:prstGeom>
          <a:noFill/>
          <a:ln>
            <a:noFill/>
          </a:ln>
        </p:spPr>
        <p:txBody>
          <a:bodyPr anchorCtr="0" anchor="t" bIns="45700" lIns="91425" spcFirstLastPara="1" rIns="91425" wrap="square" tIns="45700">
            <a:noAutofit/>
          </a:bodyPr>
          <a:lstStyle>
            <a:lvl1pPr indent="-385445" lvl="0" marL="457200" marR="0" rtl="0" algn="l">
              <a:spcBef>
                <a:spcPts val="520"/>
              </a:spcBef>
              <a:spcAft>
                <a:spcPts val="0"/>
              </a:spcAft>
              <a:buClr>
                <a:srgbClr val="0BD0D9"/>
              </a:buClr>
              <a:buSzPts val="2470"/>
              <a:buFont typeface="Noto Sans Symbols"/>
              <a:buChar char="⚫"/>
              <a:defRPr b="0" i="0" sz="2600" u="none" cap="none" strike="noStrike">
                <a:solidFill>
                  <a:schemeClr val="dk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dk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dk1"/>
                </a:solidFill>
                <a:latin typeface="Constantia"/>
                <a:ea typeface="Constantia"/>
                <a:cs typeface="Constantia"/>
                <a:sym typeface="Constantia"/>
              </a:defRPr>
            </a:lvl3pPr>
            <a:lvl4pPr indent="-311150" lvl="3" marL="1828800" marR="0" rtl="0" algn="l">
              <a:spcBef>
                <a:spcPts val="400"/>
              </a:spcBef>
              <a:spcAft>
                <a:spcPts val="0"/>
              </a:spcAft>
              <a:buClr>
                <a:srgbClr val="0BD0D9"/>
              </a:buClr>
              <a:buSzPts val="1300"/>
              <a:buFont typeface="Noto Sans Symbols"/>
              <a:buChar char="⚫"/>
              <a:defRPr b="0" i="0" sz="2000" u="none" cap="none" strike="noStrike">
                <a:solidFill>
                  <a:schemeClr val="dk1"/>
                </a:solidFill>
                <a:latin typeface="Constantia"/>
                <a:ea typeface="Constantia"/>
                <a:cs typeface="Constantia"/>
                <a:sym typeface="Constantia"/>
              </a:defRPr>
            </a:lvl4pPr>
            <a:lvl5pPr indent="-311150" lvl="4" marL="2286000" marR="0" rtl="0" algn="l">
              <a:spcBef>
                <a:spcPts val="400"/>
              </a:spcBef>
              <a:spcAft>
                <a:spcPts val="0"/>
              </a:spcAft>
              <a:buClr>
                <a:srgbClr val="10CF9B"/>
              </a:buClr>
              <a:buSzPts val="1300"/>
              <a:buFont typeface="Noto Sans Symbols"/>
              <a:buChar char="⚫"/>
              <a:defRPr b="0" i="0" sz="2000" u="none" cap="none" strike="noStrike">
                <a:solidFill>
                  <a:schemeClr val="dk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dk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dk1"/>
                </a:solidFill>
                <a:latin typeface="Constantia"/>
                <a:ea typeface="Constantia"/>
                <a:cs typeface="Constantia"/>
                <a:sym typeface="Constantia"/>
              </a:defRPr>
            </a:lvl7pPr>
            <a:lvl8pPr indent="-330200" lvl="7" marL="3657600" marR="0" rtl="0" algn="l">
              <a:spcBef>
                <a:spcPts val="320"/>
              </a:spcBef>
              <a:spcAft>
                <a:spcPts val="0"/>
              </a:spcAft>
              <a:buClr>
                <a:schemeClr val="dk2"/>
              </a:buClr>
              <a:buSzPts val="1600"/>
              <a:buFont typeface="Constantia"/>
              <a:buChar char="•"/>
              <a:defRPr b="0" i="0" sz="1600" u="none" cap="none" strike="noStrike">
                <a:solidFill>
                  <a:schemeClr val="dk1"/>
                </a:solidFill>
                <a:latin typeface="Constantia"/>
                <a:ea typeface="Constantia"/>
                <a:cs typeface="Constantia"/>
                <a:sym typeface="Constantia"/>
              </a:defRPr>
            </a:lvl8pPr>
            <a:lvl9pPr indent="-317500" lvl="8" marL="4114800" marR="0" rtl="0" algn="l">
              <a:spcBef>
                <a:spcPts val="280"/>
              </a:spcBef>
              <a:spcAft>
                <a:spcPts val="0"/>
              </a:spcAft>
              <a:buClr>
                <a:schemeClr val="dk2"/>
              </a:buClr>
              <a:buSzPts val="1400"/>
              <a:buFont typeface="Constantia"/>
              <a:buChar char="•"/>
              <a:defRPr b="0" i="0" sz="1400" u="none" cap="none" strike="noStrike">
                <a:solidFill>
                  <a:schemeClr val="dk1"/>
                </a:solidFill>
                <a:latin typeface="Constantia"/>
                <a:ea typeface="Constantia"/>
                <a:cs typeface="Constantia"/>
                <a:sym typeface="Constantia"/>
              </a:defRPr>
            </a:lvl9pPr>
          </a:lstStyle>
          <a:p/>
        </p:txBody>
      </p:sp>
      <p:sp>
        <p:nvSpPr>
          <p:cNvPr id="14" name="Google Shape;14;p19"/>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200" u="none">
                <a:solidFill>
                  <a:srgbClr val="D1EAEE"/>
                </a:solidFill>
                <a:latin typeface="Constantia"/>
                <a:ea typeface="Constantia"/>
                <a:cs typeface="Constantia"/>
                <a:sym typeface="Constantia"/>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5" name="Google Shape;15;p19"/>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 name="Google Shape;16;p19"/>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1pPr>
            <a:lvl2pPr indent="0" lvl="1"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2pPr>
            <a:lvl3pPr indent="0" lvl="2"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3pPr>
            <a:lvl4pPr indent="0" lvl="3"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4pPr>
            <a:lvl5pPr indent="0" lvl="4"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5pPr>
            <a:lvl6pPr indent="0" lvl="5"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6pPr>
            <a:lvl7pPr indent="0" lvl="6"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7pPr>
            <a:lvl8pPr indent="0" lvl="7"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8pPr>
            <a:lvl9pPr indent="0" lvl="8"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23" name="Shape 23"/>
        <p:cNvGrpSpPr/>
        <p:nvPr/>
      </p:nvGrpSpPr>
      <p:grpSpPr>
        <a:xfrm>
          <a:off x="0" y="0"/>
          <a:ext cx="0" cy="0"/>
          <a:chOff x="0" y="0"/>
          <a:chExt cx="0" cy="0"/>
        </a:xfrm>
      </p:grpSpPr>
      <p:sp>
        <p:nvSpPr>
          <p:cNvPr id="24" name="Google Shape;24;p21"/>
          <p:cNvSpPr/>
          <p:nvPr/>
        </p:nvSpPr>
        <p:spPr>
          <a:xfrm>
            <a:off x="-9525" y="-7937"/>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F">
                  <a:alpha val="44705"/>
                </a:srgbClr>
              </a:gs>
              <a:gs pos="100000">
                <a:srgbClr val="00EBF8">
                  <a:alpha val="54901"/>
                </a:srgbClr>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 name="Google Shape;25;p21"/>
          <p:cNvSpPr/>
          <p:nvPr/>
        </p:nvSpPr>
        <p:spPr>
          <a:xfrm>
            <a:off x="4381500" y="-7937"/>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DB6"/>
              </a:gs>
              <a:gs pos="80000">
                <a:srgbClr val="009BE5"/>
              </a:gs>
              <a:gs pos="100000">
                <a:srgbClr val="009BE5"/>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 name="Google Shape;26;p21"/>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1pPr>
            <a:lvl2pPr lvl="1"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2pPr>
            <a:lvl3pPr lvl="2"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3pPr>
            <a:lvl4pPr lvl="3"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4pPr>
            <a:lvl5pPr lvl="4"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5pPr>
            <a:lvl6pPr lvl="5"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6pPr>
            <a:lvl7pPr lvl="6"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7pPr>
            <a:lvl8pPr lvl="7"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8pPr>
            <a:lvl9pPr lvl="8"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9pPr>
          </a:lstStyle>
          <a:p/>
        </p:txBody>
      </p:sp>
      <p:sp>
        <p:nvSpPr>
          <p:cNvPr id="27" name="Google Shape;27;p21"/>
          <p:cNvSpPr txBox="1"/>
          <p:nvPr>
            <p:ph idx="1" type="body"/>
          </p:nvPr>
        </p:nvSpPr>
        <p:spPr>
          <a:xfrm>
            <a:off x="457200" y="1935162"/>
            <a:ext cx="8229600" cy="4389437"/>
          </a:xfrm>
          <a:prstGeom prst="rect">
            <a:avLst/>
          </a:prstGeom>
          <a:noFill/>
          <a:ln>
            <a:noFill/>
          </a:ln>
        </p:spPr>
        <p:txBody>
          <a:bodyPr anchorCtr="0" anchor="t" bIns="45700" lIns="91425" spcFirstLastPara="1" rIns="91425" wrap="square" tIns="45700">
            <a:noAutofit/>
          </a:bodyPr>
          <a:lstStyle>
            <a:lvl1pPr indent="-385445" lvl="0" marL="457200" marR="0" rtl="0" algn="l">
              <a:spcBef>
                <a:spcPts val="520"/>
              </a:spcBef>
              <a:spcAft>
                <a:spcPts val="0"/>
              </a:spcAft>
              <a:buClr>
                <a:srgbClr val="0BD0D9"/>
              </a:buClr>
              <a:buSzPts val="2470"/>
              <a:buFont typeface="Noto Sans Symbols"/>
              <a:buChar char="⚫"/>
              <a:defRPr b="0" i="0" sz="2600" u="none" cap="none" strike="noStrike">
                <a:solidFill>
                  <a:schemeClr val="dk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dk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dk1"/>
                </a:solidFill>
                <a:latin typeface="Constantia"/>
                <a:ea typeface="Constantia"/>
                <a:cs typeface="Constantia"/>
                <a:sym typeface="Constantia"/>
              </a:defRPr>
            </a:lvl3pPr>
            <a:lvl4pPr indent="-311150" lvl="3" marL="1828800" marR="0" rtl="0" algn="l">
              <a:spcBef>
                <a:spcPts val="400"/>
              </a:spcBef>
              <a:spcAft>
                <a:spcPts val="0"/>
              </a:spcAft>
              <a:buClr>
                <a:srgbClr val="0BD0D9"/>
              </a:buClr>
              <a:buSzPts val="1300"/>
              <a:buFont typeface="Noto Sans Symbols"/>
              <a:buChar char="⚫"/>
              <a:defRPr b="0" i="0" sz="2000" u="none" cap="none" strike="noStrike">
                <a:solidFill>
                  <a:schemeClr val="dk1"/>
                </a:solidFill>
                <a:latin typeface="Constantia"/>
                <a:ea typeface="Constantia"/>
                <a:cs typeface="Constantia"/>
                <a:sym typeface="Constantia"/>
              </a:defRPr>
            </a:lvl4pPr>
            <a:lvl5pPr indent="-311150" lvl="4" marL="2286000" marR="0" rtl="0" algn="l">
              <a:spcBef>
                <a:spcPts val="400"/>
              </a:spcBef>
              <a:spcAft>
                <a:spcPts val="0"/>
              </a:spcAft>
              <a:buClr>
                <a:srgbClr val="10CF9B"/>
              </a:buClr>
              <a:buSzPts val="1300"/>
              <a:buFont typeface="Noto Sans Symbols"/>
              <a:buChar char="⚫"/>
              <a:defRPr b="0" i="0" sz="2000" u="none" cap="none" strike="noStrike">
                <a:solidFill>
                  <a:schemeClr val="dk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dk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dk1"/>
                </a:solidFill>
                <a:latin typeface="Constantia"/>
                <a:ea typeface="Constantia"/>
                <a:cs typeface="Constantia"/>
                <a:sym typeface="Constantia"/>
              </a:defRPr>
            </a:lvl7pPr>
            <a:lvl8pPr indent="-330200" lvl="7" marL="3657600" marR="0" rtl="0" algn="l">
              <a:spcBef>
                <a:spcPts val="320"/>
              </a:spcBef>
              <a:spcAft>
                <a:spcPts val="0"/>
              </a:spcAft>
              <a:buClr>
                <a:schemeClr val="dk2"/>
              </a:buClr>
              <a:buSzPts val="1600"/>
              <a:buFont typeface="Constantia"/>
              <a:buChar char="•"/>
              <a:defRPr b="0" i="0" sz="1600" u="none" cap="none" strike="noStrike">
                <a:solidFill>
                  <a:schemeClr val="dk1"/>
                </a:solidFill>
                <a:latin typeface="Constantia"/>
                <a:ea typeface="Constantia"/>
                <a:cs typeface="Constantia"/>
                <a:sym typeface="Constantia"/>
              </a:defRPr>
            </a:lvl8pPr>
            <a:lvl9pPr indent="-317500" lvl="8" marL="4114800" marR="0" rtl="0" algn="l">
              <a:spcBef>
                <a:spcPts val="280"/>
              </a:spcBef>
              <a:spcAft>
                <a:spcPts val="0"/>
              </a:spcAft>
              <a:buClr>
                <a:schemeClr val="dk2"/>
              </a:buClr>
              <a:buSzPts val="1400"/>
              <a:buFont typeface="Constantia"/>
              <a:buChar char="•"/>
              <a:defRPr b="0" i="0" sz="1400" u="none" cap="none" strike="noStrike">
                <a:solidFill>
                  <a:schemeClr val="dk1"/>
                </a:solidFill>
                <a:latin typeface="Constantia"/>
                <a:ea typeface="Constantia"/>
                <a:cs typeface="Constantia"/>
                <a:sym typeface="Constantia"/>
              </a:defRPr>
            </a:lvl9pPr>
          </a:lstStyle>
          <a:p/>
        </p:txBody>
      </p:sp>
      <p:sp>
        <p:nvSpPr>
          <p:cNvPr id="28" name="Google Shape;28;p21"/>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200" u="none">
                <a:solidFill>
                  <a:srgbClr val="045C75"/>
                </a:solidFill>
                <a:latin typeface="Constantia"/>
                <a:ea typeface="Constantia"/>
                <a:cs typeface="Constantia"/>
                <a:sym typeface="Constantia"/>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Google Shape;29;p21"/>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0" name="Google Shape;30;p21"/>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1pPr>
            <a:lvl2pPr indent="0" lvl="1"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2pPr>
            <a:lvl3pPr indent="0" lvl="2"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3pPr>
            <a:lvl4pPr indent="0" lvl="3"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4pPr>
            <a:lvl5pPr indent="0" lvl="4"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5pPr>
            <a:lvl6pPr indent="0" lvl="5"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6pPr>
            <a:lvl7pPr indent="0" lvl="6"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7pPr>
            <a:lvl8pPr indent="0" lvl="7"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8pPr>
            <a:lvl9pPr indent="0" lvl="8"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grpSp>
        <p:nvGrpSpPr>
          <p:cNvPr id="31" name="Google Shape;31;p21"/>
          <p:cNvGrpSpPr/>
          <p:nvPr/>
        </p:nvGrpSpPr>
        <p:grpSpPr>
          <a:xfrm>
            <a:off x="-29327" y="-14808"/>
            <a:ext cx="9198219" cy="1083716"/>
            <a:chOff x="-29322" y="-1971"/>
            <a:chExt cx="9198255" cy="1086266"/>
          </a:xfrm>
        </p:grpSpPr>
        <p:sp>
          <p:nvSpPr>
            <p:cNvPr id="32" name="Google Shape;32;p21"/>
            <p:cNvSpPr/>
            <p:nvPr/>
          </p:nvSpPr>
          <p:spPr>
            <a:xfrm rot="-164308">
              <a:off x="-19045" y="216550"/>
              <a:ext cx="9163050" cy="649224"/>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Constantia"/>
                <a:ea typeface="Constantia"/>
                <a:cs typeface="Constantia"/>
                <a:sym typeface="Constantia"/>
              </a:endParaRPr>
            </a:p>
          </p:txBody>
        </p:sp>
        <p:sp>
          <p:nvSpPr>
            <p:cNvPr id="33" name="Google Shape;33;p21"/>
            <p:cNvSpPr/>
            <p:nvPr/>
          </p:nvSpPr>
          <p:spPr>
            <a:xfrm rot="-164308">
              <a:off x="-14309" y="290003"/>
              <a:ext cx="9175812" cy="530352"/>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Constantia"/>
                <a:ea typeface="Constantia"/>
                <a:cs typeface="Constantia"/>
                <a:sym typeface="Constantia"/>
              </a:endParaRPr>
            </a:p>
          </p:txBody>
        </p:sp>
      </p:grpSp>
    </p:spTree>
  </p:cSld>
  <p:clrMap accent1="accent1" accent2="accent2" accent3="accent3" accent4="accent4" accent5="accent5" accent6="accent6" bg1="lt1" bg2="dk2" tx1="dk1" tx2="lt2" folHlink="folHlink" hlink="hlink"/>
  <p:sldLayoutIdLst>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1" name="Shape 91"/>
        <p:cNvGrpSpPr/>
        <p:nvPr/>
      </p:nvGrpSpPr>
      <p:grpSpPr>
        <a:xfrm>
          <a:off x="0" y="0"/>
          <a:ext cx="0" cy="0"/>
          <a:chOff x="0" y="0"/>
          <a:chExt cx="0" cy="0"/>
        </a:xfrm>
      </p:grpSpPr>
      <p:sp>
        <p:nvSpPr>
          <p:cNvPr id="92" name="Google Shape;92;p31"/>
          <p:cNvSpPr/>
          <p:nvPr/>
        </p:nvSpPr>
        <p:spPr>
          <a:xfrm>
            <a:off x="-9525" y="-7937"/>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F">
                  <a:alpha val="44705"/>
                </a:srgbClr>
              </a:gs>
              <a:gs pos="100000">
                <a:srgbClr val="00EBF8">
                  <a:alpha val="54901"/>
                </a:srgbClr>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93" name="Google Shape;93;p31"/>
          <p:cNvSpPr/>
          <p:nvPr/>
        </p:nvSpPr>
        <p:spPr>
          <a:xfrm>
            <a:off x="4381500" y="-7937"/>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DB6"/>
              </a:gs>
              <a:gs pos="80000">
                <a:srgbClr val="009BE5"/>
              </a:gs>
              <a:gs pos="100000">
                <a:srgbClr val="009BE5"/>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grpSp>
        <p:nvGrpSpPr>
          <p:cNvPr id="94" name="Google Shape;94;p31"/>
          <p:cNvGrpSpPr/>
          <p:nvPr/>
        </p:nvGrpSpPr>
        <p:grpSpPr>
          <a:xfrm>
            <a:off x="-29327" y="-14808"/>
            <a:ext cx="9198219" cy="1083716"/>
            <a:chOff x="-29322" y="-1971"/>
            <a:chExt cx="9198255" cy="1086266"/>
          </a:xfrm>
        </p:grpSpPr>
        <p:sp>
          <p:nvSpPr>
            <p:cNvPr id="95" name="Google Shape;95;p31"/>
            <p:cNvSpPr/>
            <p:nvPr/>
          </p:nvSpPr>
          <p:spPr>
            <a:xfrm rot="-164308">
              <a:off x="-19045" y="216550"/>
              <a:ext cx="9163050" cy="649224"/>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Constantia"/>
                <a:ea typeface="Constantia"/>
                <a:cs typeface="Constantia"/>
                <a:sym typeface="Constantia"/>
              </a:endParaRPr>
            </a:p>
          </p:txBody>
        </p:sp>
        <p:sp>
          <p:nvSpPr>
            <p:cNvPr id="96" name="Google Shape;96;p31"/>
            <p:cNvSpPr/>
            <p:nvPr/>
          </p:nvSpPr>
          <p:spPr>
            <a:xfrm rot="-164308">
              <a:off x="-14309" y="290003"/>
              <a:ext cx="9175812" cy="530352"/>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Constantia"/>
                <a:ea typeface="Constantia"/>
                <a:cs typeface="Constantia"/>
                <a:sym typeface="Constantia"/>
              </a:endParaRPr>
            </a:p>
          </p:txBody>
        </p:sp>
      </p:grpSp>
      <p:sp>
        <p:nvSpPr>
          <p:cNvPr id="97" name="Google Shape;97;p31"/>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1pPr>
            <a:lvl2pPr lvl="1"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2pPr>
            <a:lvl3pPr lvl="2"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3pPr>
            <a:lvl4pPr lvl="3"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4pPr>
            <a:lvl5pPr lvl="4"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5pPr>
            <a:lvl6pPr lvl="5"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6pPr>
            <a:lvl7pPr lvl="6"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7pPr>
            <a:lvl8pPr lvl="7"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8pPr>
            <a:lvl9pPr lvl="8"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9pPr>
          </a:lstStyle>
          <a:p/>
        </p:txBody>
      </p:sp>
      <p:sp>
        <p:nvSpPr>
          <p:cNvPr id="98" name="Google Shape;98;p31"/>
          <p:cNvSpPr txBox="1"/>
          <p:nvPr>
            <p:ph idx="1" type="body"/>
          </p:nvPr>
        </p:nvSpPr>
        <p:spPr>
          <a:xfrm>
            <a:off x="457200" y="1935162"/>
            <a:ext cx="8229600" cy="4389437"/>
          </a:xfrm>
          <a:prstGeom prst="rect">
            <a:avLst/>
          </a:prstGeom>
          <a:noFill/>
          <a:ln>
            <a:noFill/>
          </a:ln>
        </p:spPr>
        <p:txBody>
          <a:bodyPr anchorCtr="0" anchor="t" bIns="45700" lIns="91425" spcFirstLastPara="1" rIns="91425" wrap="square" tIns="45700">
            <a:noAutofit/>
          </a:bodyPr>
          <a:lstStyle>
            <a:lvl1pPr indent="-385445" lvl="0" marL="457200" marR="0" rtl="0" algn="l">
              <a:spcBef>
                <a:spcPts val="520"/>
              </a:spcBef>
              <a:spcAft>
                <a:spcPts val="0"/>
              </a:spcAft>
              <a:buClr>
                <a:srgbClr val="0BD0D9"/>
              </a:buClr>
              <a:buSzPts val="2470"/>
              <a:buFont typeface="Noto Sans Symbols"/>
              <a:buChar char="⚫"/>
              <a:defRPr b="0" i="0" sz="2600" u="none" cap="none" strike="noStrike">
                <a:solidFill>
                  <a:schemeClr val="lt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lt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lt1"/>
                </a:solidFill>
                <a:latin typeface="Constantia"/>
                <a:ea typeface="Constantia"/>
                <a:cs typeface="Constantia"/>
                <a:sym typeface="Constantia"/>
              </a:defRPr>
            </a:lvl3pPr>
            <a:lvl4pPr indent="-311150" lvl="3" marL="1828800" marR="0" rtl="0" algn="l">
              <a:spcBef>
                <a:spcPts val="400"/>
              </a:spcBef>
              <a:spcAft>
                <a:spcPts val="0"/>
              </a:spcAft>
              <a:buClr>
                <a:srgbClr val="0BD0D9"/>
              </a:buClr>
              <a:buSzPts val="1300"/>
              <a:buFont typeface="Noto Sans Symbols"/>
              <a:buChar char="⚫"/>
              <a:defRPr b="0" i="0" sz="2000" u="none" cap="none" strike="noStrike">
                <a:solidFill>
                  <a:schemeClr val="lt1"/>
                </a:solidFill>
                <a:latin typeface="Constantia"/>
                <a:ea typeface="Constantia"/>
                <a:cs typeface="Constantia"/>
                <a:sym typeface="Constantia"/>
              </a:defRPr>
            </a:lvl4pPr>
            <a:lvl5pPr indent="-311150" lvl="4" marL="2286000" marR="0" rtl="0" algn="l">
              <a:spcBef>
                <a:spcPts val="400"/>
              </a:spcBef>
              <a:spcAft>
                <a:spcPts val="0"/>
              </a:spcAft>
              <a:buClr>
                <a:srgbClr val="10CF9B"/>
              </a:buClr>
              <a:buSzPts val="1300"/>
              <a:buFont typeface="Noto Sans Symbols"/>
              <a:buChar char="⚫"/>
              <a:defRPr b="0" i="0" sz="2000" u="none" cap="none" strike="noStrike">
                <a:solidFill>
                  <a:schemeClr val="lt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lt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lt1"/>
                </a:solidFill>
                <a:latin typeface="Constantia"/>
                <a:ea typeface="Constantia"/>
                <a:cs typeface="Constantia"/>
                <a:sym typeface="Constantia"/>
              </a:defRPr>
            </a:lvl7pPr>
            <a:lvl8pPr indent="-330200" lvl="7" marL="3657600" marR="0" rtl="0" algn="l">
              <a:spcBef>
                <a:spcPts val="320"/>
              </a:spcBef>
              <a:spcAft>
                <a:spcPts val="0"/>
              </a:spcAft>
              <a:buClr>
                <a:schemeClr val="lt2"/>
              </a:buClr>
              <a:buSzPts val="1600"/>
              <a:buFont typeface="Constantia"/>
              <a:buChar char="•"/>
              <a:defRPr b="0" i="0" sz="1600" u="none" cap="none" strike="noStrike">
                <a:solidFill>
                  <a:schemeClr val="lt1"/>
                </a:solidFill>
                <a:latin typeface="Constantia"/>
                <a:ea typeface="Constantia"/>
                <a:cs typeface="Constantia"/>
                <a:sym typeface="Constantia"/>
              </a:defRPr>
            </a:lvl8pPr>
            <a:lvl9pPr indent="-317500" lvl="8" marL="4114800" marR="0" rtl="0" algn="l">
              <a:spcBef>
                <a:spcPts val="280"/>
              </a:spcBef>
              <a:spcAft>
                <a:spcPts val="0"/>
              </a:spcAft>
              <a:buClr>
                <a:schemeClr val="lt2"/>
              </a:buClr>
              <a:buSzPts val="1400"/>
              <a:buFont typeface="Constantia"/>
              <a:buChar char="•"/>
              <a:defRPr b="0" i="0" sz="1400" u="none" cap="none" strike="noStrike">
                <a:solidFill>
                  <a:schemeClr val="lt1"/>
                </a:solidFill>
                <a:latin typeface="Constantia"/>
                <a:ea typeface="Constantia"/>
                <a:cs typeface="Constantia"/>
                <a:sym typeface="Constantia"/>
              </a:defRPr>
            </a:lvl9pPr>
          </a:lstStyle>
          <a:p/>
        </p:txBody>
      </p:sp>
      <p:sp>
        <p:nvSpPr>
          <p:cNvPr id="99" name="Google Shape;99;p31"/>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200" u="none">
                <a:solidFill>
                  <a:srgbClr val="D1EAEE"/>
                </a:solidFill>
                <a:latin typeface="Constantia"/>
                <a:ea typeface="Constantia"/>
                <a:cs typeface="Constantia"/>
                <a:sym typeface="Constantia"/>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00" name="Google Shape;100;p31"/>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01" name="Google Shape;101;p31"/>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1pPr>
            <a:lvl2pPr indent="0" lvl="1"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2pPr>
            <a:lvl3pPr indent="0" lvl="2"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3pPr>
            <a:lvl4pPr indent="0" lvl="3"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4pPr>
            <a:lvl5pPr indent="0" lvl="4"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5pPr>
            <a:lvl6pPr indent="0" lvl="5"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6pPr>
            <a:lvl7pPr indent="0" lvl="6"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7pPr>
            <a:lvl8pPr indent="0" lvl="7"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8pPr>
            <a:lvl9pPr indent="0" lvl="8" marL="0" marR="0" rtl="0" algn="r">
              <a:lnSpc>
                <a:spcPct val="100000"/>
              </a:lnSpc>
              <a:spcBef>
                <a:spcPts val="0"/>
              </a:spcBef>
              <a:spcAft>
                <a:spcPts val="0"/>
              </a:spcAft>
              <a:buClr>
                <a:srgbClr val="D1EAEE"/>
              </a:buClr>
              <a:buSzPts val="1200"/>
              <a:buFont typeface="Constantia"/>
              <a:buNone/>
              <a:defRPr b="0" i="0" sz="1200" u="none">
                <a:solidFill>
                  <a:srgbClr val="D1EAEE"/>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1"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108" name="Shape 108"/>
        <p:cNvGrpSpPr/>
        <p:nvPr/>
      </p:nvGrpSpPr>
      <p:grpSpPr>
        <a:xfrm>
          <a:off x="0" y="0"/>
          <a:ext cx="0" cy="0"/>
          <a:chOff x="0" y="0"/>
          <a:chExt cx="0" cy="0"/>
        </a:xfrm>
      </p:grpSpPr>
      <p:sp>
        <p:nvSpPr>
          <p:cNvPr id="109" name="Google Shape;109;p33"/>
          <p:cNvSpPr/>
          <p:nvPr/>
        </p:nvSpPr>
        <p:spPr>
          <a:xfrm>
            <a:off x="-9525" y="-7937"/>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F">
                  <a:alpha val="44705"/>
                </a:srgbClr>
              </a:gs>
              <a:gs pos="100000">
                <a:srgbClr val="00EBF8">
                  <a:alpha val="54901"/>
                </a:srgbClr>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0" name="Google Shape;110;p33"/>
          <p:cNvSpPr/>
          <p:nvPr/>
        </p:nvSpPr>
        <p:spPr>
          <a:xfrm>
            <a:off x="4381500" y="-7937"/>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DB6"/>
              </a:gs>
              <a:gs pos="80000">
                <a:srgbClr val="009BE5"/>
              </a:gs>
              <a:gs pos="100000">
                <a:srgbClr val="009BE5"/>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11" name="Google Shape;111;p33"/>
          <p:cNvGrpSpPr/>
          <p:nvPr/>
        </p:nvGrpSpPr>
        <p:grpSpPr>
          <a:xfrm>
            <a:off x="-29327" y="-14808"/>
            <a:ext cx="9198219" cy="1083716"/>
            <a:chOff x="-29322" y="-1971"/>
            <a:chExt cx="9198255" cy="1086266"/>
          </a:xfrm>
        </p:grpSpPr>
        <p:sp>
          <p:nvSpPr>
            <p:cNvPr id="112" name="Google Shape;112;p33"/>
            <p:cNvSpPr/>
            <p:nvPr/>
          </p:nvSpPr>
          <p:spPr>
            <a:xfrm rot="-164308">
              <a:off x="-19045" y="216550"/>
              <a:ext cx="9163050" cy="649224"/>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Constantia"/>
                <a:ea typeface="Constantia"/>
                <a:cs typeface="Constantia"/>
                <a:sym typeface="Constantia"/>
              </a:endParaRPr>
            </a:p>
          </p:txBody>
        </p:sp>
        <p:sp>
          <p:nvSpPr>
            <p:cNvPr id="113" name="Google Shape;113;p33"/>
            <p:cNvSpPr/>
            <p:nvPr/>
          </p:nvSpPr>
          <p:spPr>
            <a:xfrm rot="-164308">
              <a:off x="-14309" y="290003"/>
              <a:ext cx="9175812" cy="530352"/>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Constantia"/>
                <a:ea typeface="Constantia"/>
                <a:cs typeface="Constantia"/>
                <a:sym typeface="Constantia"/>
              </a:endParaRPr>
            </a:p>
          </p:txBody>
        </p:sp>
      </p:grpSp>
      <p:sp>
        <p:nvSpPr>
          <p:cNvPr id="114" name="Google Shape;114;p33"/>
          <p:cNvSpPr/>
          <p:nvPr/>
        </p:nvSpPr>
        <p:spPr>
          <a:xfrm flipH="1" rot="-10380000">
            <a:off x="3165475" y="1108075"/>
            <a:ext cx="5257800" cy="4114800"/>
          </a:xfrm>
          <a:custGeom>
            <a:rect b="b" l="l" r="r" t="t"/>
            <a:pathLst>
              <a:path extrusionOk="0" h="4114800" w="5257800">
                <a:moveTo>
                  <a:pt x="0" y="0"/>
                </a:moveTo>
                <a:lnTo>
                  <a:pt x="5107774" y="0"/>
                </a:lnTo>
                <a:lnTo>
                  <a:pt x="5257800" y="150026"/>
                </a:lnTo>
                <a:lnTo>
                  <a:pt x="5257800" y="4114800"/>
                </a:lnTo>
                <a:lnTo>
                  <a:pt x="0" y="4114800"/>
                </a:lnTo>
                <a:lnTo>
                  <a:pt x="0" y="0"/>
                </a:lnTo>
                <a:close/>
              </a:path>
            </a:pathLst>
          </a:custGeom>
          <a:solidFill>
            <a:srgbClr val="FFFFFF"/>
          </a:solidFill>
          <a:ln cap="rnd" cmpd="sng" w="9525">
            <a:solidFill>
              <a:srgbClr val="C0C0C0"/>
            </a:solidFill>
            <a:prstDash val="solid"/>
            <a:miter lim="800000"/>
            <a:headEnd len="sm" w="sm" type="none"/>
            <a:tailEnd len="sm" w="sm" type="none"/>
          </a:ln>
          <a:effectLst>
            <a:outerShdw blurRad="63500" sx="98500" kx="98485" dir="7500041" dist="38499" sy="100079">
              <a:srgbClr val="000000">
                <a:alpha val="24705"/>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5" name="Google Shape;115;p33"/>
          <p:cNvSpPr/>
          <p:nvPr/>
        </p:nvSpPr>
        <p:spPr>
          <a:xfrm flipH="1" rot="-10380000">
            <a:off x="8004175" y="5359400"/>
            <a:ext cx="155575" cy="155575"/>
          </a:xfrm>
          <a:prstGeom prst="rtTriangle">
            <a:avLst/>
          </a:prstGeom>
          <a:solidFill>
            <a:srgbClr val="FFFFFF"/>
          </a:solidFill>
          <a:ln cap="flat" cmpd="sng" w="12700">
            <a:solidFill>
              <a:srgbClr val="FFFFFF"/>
            </a:solidFill>
            <a:prstDash val="solid"/>
            <a:bevel/>
            <a:headEnd len="sm" w="sm" type="none"/>
            <a:tailEnd len="sm" w="sm" type="none"/>
          </a:ln>
          <a:effectLst>
            <a:outerShdw blurRad="63500" dir="12899787" dist="6350">
              <a:srgbClr val="000000">
                <a:alpha val="46666"/>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6" name="Google Shape;116;p33"/>
          <p:cNvSpPr/>
          <p:nvPr/>
        </p:nvSpPr>
        <p:spPr>
          <a:xfrm flipH="1" rot="10800000">
            <a:off x="-9525" y="5816600"/>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F">
                  <a:alpha val="44705"/>
                </a:srgbClr>
              </a:gs>
              <a:gs pos="100000">
                <a:srgbClr val="00EBF8">
                  <a:alpha val="54901"/>
                </a:srgbClr>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7" name="Google Shape;117;p33"/>
          <p:cNvSpPr/>
          <p:nvPr/>
        </p:nvSpPr>
        <p:spPr>
          <a:xfrm flipH="1" rot="10800000">
            <a:off x="4381500" y="6219825"/>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DB6"/>
              </a:gs>
              <a:gs pos="80000">
                <a:srgbClr val="009BE5"/>
              </a:gs>
              <a:gs pos="100000">
                <a:srgbClr val="009BE5"/>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8" name="Google Shape;118;p33"/>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1pPr>
            <a:lvl2pPr lvl="1"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2pPr>
            <a:lvl3pPr lvl="2"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3pPr>
            <a:lvl4pPr lvl="3"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4pPr>
            <a:lvl5pPr lvl="4"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5pPr>
            <a:lvl6pPr lvl="5"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6pPr>
            <a:lvl7pPr lvl="6"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7pPr>
            <a:lvl8pPr lvl="7"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8pPr>
            <a:lvl9pPr lvl="8"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9pPr>
          </a:lstStyle>
          <a:p/>
        </p:txBody>
      </p:sp>
      <p:sp>
        <p:nvSpPr>
          <p:cNvPr id="119" name="Google Shape;119;p33"/>
          <p:cNvSpPr txBox="1"/>
          <p:nvPr>
            <p:ph idx="1" type="body"/>
          </p:nvPr>
        </p:nvSpPr>
        <p:spPr>
          <a:xfrm>
            <a:off x="457200" y="1935162"/>
            <a:ext cx="8229600" cy="4389437"/>
          </a:xfrm>
          <a:prstGeom prst="rect">
            <a:avLst/>
          </a:prstGeom>
          <a:noFill/>
          <a:ln>
            <a:noFill/>
          </a:ln>
        </p:spPr>
        <p:txBody>
          <a:bodyPr anchorCtr="0" anchor="t" bIns="45700" lIns="91425" spcFirstLastPara="1" rIns="91425" wrap="square" tIns="45700">
            <a:noAutofit/>
          </a:bodyPr>
          <a:lstStyle>
            <a:lvl1pPr indent="-385445" lvl="0" marL="457200" marR="0" rtl="0" algn="l">
              <a:spcBef>
                <a:spcPts val="520"/>
              </a:spcBef>
              <a:spcAft>
                <a:spcPts val="0"/>
              </a:spcAft>
              <a:buClr>
                <a:srgbClr val="0BD0D9"/>
              </a:buClr>
              <a:buSzPts val="2470"/>
              <a:buFont typeface="Noto Sans Symbols"/>
              <a:buChar char="⚫"/>
              <a:defRPr b="0" i="0" sz="2600" u="none" cap="none" strike="noStrike">
                <a:solidFill>
                  <a:schemeClr val="dk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dk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dk1"/>
                </a:solidFill>
                <a:latin typeface="Constantia"/>
                <a:ea typeface="Constantia"/>
                <a:cs typeface="Constantia"/>
                <a:sym typeface="Constantia"/>
              </a:defRPr>
            </a:lvl3pPr>
            <a:lvl4pPr indent="-311150" lvl="3" marL="1828800" marR="0" rtl="0" algn="l">
              <a:spcBef>
                <a:spcPts val="400"/>
              </a:spcBef>
              <a:spcAft>
                <a:spcPts val="0"/>
              </a:spcAft>
              <a:buClr>
                <a:srgbClr val="0BD0D9"/>
              </a:buClr>
              <a:buSzPts val="1300"/>
              <a:buFont typeface="Noto Sans Symbols"/>
              <a:buChar char="⚫"/>
              <a:defRPr b="0" i="0" sz="2000" u="none" cap="none" strike="noStrike">
                <a:solidFill>
                  <a:schemeClr val="dk1"/>
                </a:solidFill>
                <a:latin typeface="Constantia"/>
                <a:ea typeface="Constantia"/>
                <a:cs typeface="Constantia"/>
                <a:sym typeface="Constantia"/>
              </a:defRPr>
            </a:lvl4pPr>
            <a:lvl5pPr indent="-311150" lvl="4" marL="2286000" marR="0" rtl="0" algn="l">
              <a:spcBef>
                <a:spcPts val="400"/>
              </a:spcBef>
              <a:spcAft>
                <a:spcPts val="0"/>
              </a:spcAft>
              <a:buClr>
                <a:srgbClr val="10CF9B"/>
              </a:buClr>
              <a:buSzPts val="1300"/>
              <a:buFont typeface="Noto Sans Symbols"/>
              <a:buChar char="⚫"/>
              <a:defRPr b="0" i="0" sz="2000" u="none" cap="none" strike="noStrike">
                <a:solidFill>
                  <a:schemeClr val="dk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dk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dk1"/>
                </a:solidFill>
                <a:latin typeface="Constantia"/>
                <a:ea typeface="Constantia"/>
                <a:cs typeface="Constantia"/>
                <a:sym typeface="Constantia"/>
              </a:defRPr>
            </a:lvl7pPr>
            <a:lvl8pPr indent="-330200" lvl="7" marL="3657600" marR="0" rtl="0" algn="l">
              <a:spcBef>
                <a:spcPts val="320"/>
              </a:spcBef>
              <a:spcAft>
                <a:spcPts val="0"/>
              </a:spcAft>
              <a:buClr>
                <a:schemeClr val="dk2"/>
              </a:buClr>
              <a:buSzPts val="1600"/>
              <a:buFont typeface="Constantia"/>
              <a:buChar char="•"/>
              <a:defRPr b="0" i="0" sz="1600" u="none" cap="none" strike="noStrike">
                <a:solidFill>
                  <a:schemeClr val="dk1"/>
                </a:solidFill>
                <a:latin typeface="Constantia"/>
                <a:ea typeface="Constantia"/>
                <a:cs typeface="Constantia"/>
                <a:sym typeface="Constantia"/>
              </a:defRPr>
            </a:lvl8pPr>
            <a:lvl9pPr indent="-317500" lvl="8" marL="4114800" marR="0" rtl="0" algn="l">
              <a:spcBef>
                <a:spcPts val="280"/>
              </a:spcBef>
              <a:spcAft>
                <a:spcPts val="0"/>
              </a:spcAft>
              <a:buClr>
                <a:schemeClr val="dk2"/>
              </a:buClr>
              <a:buSzPts val="1400"/>
              <a:buFont typeface="Constantia"/>
              <a:buChar char="•"/>
              <a:defRPr b="0" i="0" sz="1400" u="none" cap="none" strike="noStrike">
                <a:solidFill>
                  <a:schemeClr val="dk1"/>
                </a:solidFill>
                <a:latin typeface="Constantia"/>
                <a:ea typeface="Constantia"/>
                <a:cs typeface="Constantia"/>
                <a:sym typeface="Constantia"/>
              </a:defRPr>
            </a:lvl9pPr>
          </a:lstStyle>
          <a:p/>
        </p:txBody>
      </p:sp>
      <p:sp>
        <p:nvSpPr>
          <p:cNvPr id="120" name="Google Shape;120;p33"/>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200" u="none">
                <a:solidFill>
                  <a:srgbClr val="045C75"/>
                </a:solidFill>
                <a:latin typeface="Constantia"/>
                <a:ea typeface="Constantia"/>
                <a:cs typeface="Constantia"/>
                <a:sym typeface="Constantia"/>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1" name="Google Shape;121;p33"/>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2" name="Google Shape;122;p33"/>
          <p:cNvSpPr txBox="1"/>
          <p:nvPr>
            <p:ph idx="12" type="sldNum"/>
          </p:nvPr>
        </p:nvSpPr>
        <p:spPr>
          <a:xfrm>
            <a:off x="8077200" y="6356350"/>
            <a:ext cx="609600" cy="365125"/>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1pPr>
            <a:lvl2pPr indent="0" lvl="1"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2pPr>
            <a:lvl3pPr indent="0" lvl="2"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3pPr>
            <a:lvl4pPr indent="0" lvl="3"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4pPr>
            <a:lvl5pPr indent="0" lvl="4"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5pPr>
            <a:lvl6pPr indent="0" lvl="5"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6pPr>
            <a:lvl7pPr indent="0" lvl="6"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7pPr>
            <a:lvl8pPr indent="0" lvl="7"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8pPr>
            <a:lvl9pPr indent="0" lvl="8" marL="0" marR="0" rtl="0" algn="r">
              <a:lnSpc>
                <a:spcPct val="100000"/>
              </a:lnSpc>
              <a:spcBef>
                <a:spcPts val="0"/>
              </a:spcBef>
              <a:spcAft>
                <a:spcPts val="0"/>
              </a:spcAft>
              <a:buClr>
                <a:srgbClr val="045C75"/>
              </a:buClr>
              <a:buSzPts val="1200"/>
              <a:buFont typeface="Constantia"/>
              <a:buNone/>
              <a:defRPr b="0" i="0" sz="1200" u="none">
                <a:solidFill>
                  <a:srgbClr val="04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3"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
          <p:cNvSpPr txBox="1"/>
          <p:nvPr>
            <p:ph type="ctrTitle"/>
          </p:nvPr>
        </p:nvSpPr>
        <p:spPr>
          <a:xfrm>
            <a:off x="76200" y="1143000"/>
            <a:ext cx="9067800" cy="1600200"/>
          </a:xfrm>
          <a:prstGeom prst="rect">
            <a:avLst/>
          </a:prstGeom>
          <a:noFill/>
          <a:ln>
            <a:noFill/>
          </a:ln>
        </p:spPr>
        <p:txBody>
          <a:bodyPr anchorCtr="0" anchor="b" bIns="0" lIns="0" spcFirstLastPara="1" rIns="0" wrap="square" tIns="45700">
            <a:noAutofit/>
          </a:bodyPr>
          <a:lstStyle/>
          <a:p>
            <a:pPr indent="0" lvl="0" marL="0" rtl="0" algn="ctr">
              <a:lnSpc>
                <a:spcPct val="100000"/>
              </a:lnSpc>
              <a:spcBef>
                <a:spcPts val="0"/>
              </a:spcBef>
              <a:spcAft>
                <a:spcPts val="0"/>
              </a:spcAft>
              <a:buClr>
                <a:srgbClr val="003366"/>
              </a:buClr>
              <a:buSzPts val="5000"/>
              <a:buFont typeface="Calibri"/>
              <a:buNone/>
            </a:pPr>
            <a:r>
              <a:rPr b="1" i="0" lang="en-US" sz="5000" u="none">
                <a:solidFill>
                  <a:srgbClr val="003366"/>
                </a:solidFill>
                <a:latin typeface="Calibri"/>
                <a:ea typeface="Calibri"/>
                <a:cs typeface="Calibri"/>
                <a:sym typeface="Calibri"/>
              </a:rPr>
              <a:t>The Revolution Has Just Begin: Concept of </a:t>
            </a:r>
            <a:r>
              <a:rPr b="1" i="0" lang="en-US" sz="5000" u="none">
                <a:solidFill>
                  <a:srgbClr val="00B050"/>
                </a:solidFill>
                <a:latin typeface="Calibri"/>
                <a:ea typeface="Calibri"/>
                <a:cs typeface="Calibri"/>
                <a:sym typeface="Calibri"/>
              </a:rPr>
              <a:t>E-Commerce</a:t>
            </a:r>
            <a:endParaRPr/>
          </a:p>
        </p:txBody>
      </p:sp>
      <p:sp>
        <p:nvSpPr>
          <p:cNvPr id="135" name="Google Shape;135;p1"/>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SzPts val="2470"/>
              <a:buNone/>
            </a:pPr>
            <a:r>
              <a:rPr b="0" i="0" lang="en-US" sz="2600" u="none">
                <a:solidFill>
                  <a:srgbClr val="003366"/>
                </a:solidFill>
                <a:latin typeface="Constantia"/>
                <a:ea typeface="Constantia"/>
                <a:cs typeface="Constantia"/>
                <a:sym typeface="Constantia"/>
              </a:rPr>
              <a:t>E-Commerce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pic>
        <p:nvPicPr>
          <p:cNvPr id="188" name="Google Shape;188;p10"/>
          <p:cNvPicPr preferRelativeResize="0"/>
          <p:nvPr/>
        </p:nvPicPr>
        <p:blipFill rotWithShape="1">
          <a:blip r:embed="rId3">
            <a:alphaModFix/>
          </a:blip>
          <a:srcRect b="11226" l="0" r="0" t="12280"/>
          <a:stretch/>
        </p:blipFill>
        <p:spPr>
          <a:xfrm>
            <a:off x="1828800" y="2066925"/>
            <a:ext cx="5362575" cy="4105275"/>
          </a:xfrm>
          <a:prstGeom prst="rect">
            <a:avLst/>
          </a:prstGeom>
          <a:noFill/>
          <a:ln>
            <a:noFill/>
          </a:ln>
        </p:spPr>
      </p:pic>
      <p:sp>
        <p:nvSpPr>
          <p:cNvPr id="189" name="Google Shape;189;p10"/>
          <p:cNvSpPr txBox="1"/>
          <p:nvPr/>
        </p:nvSpPr>
        <p:spPr>
          <a:xfrm>
            <a:off x="2895600" y="838200"/>
            <a:ext cx="3276600" cy="7080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4000"/>
              <a:buFont typeface="Constantia"/>
              <a:buNone/>
            </a:pPr>
            <a:r>
              <a:rPr b="0" i="0" lang="en-US" sz="4000" u="none">
                <a:solidFill>
                  <a:schemeClr val="dk1"/>
                </a:solidFill>
                <a:latin typeface="Constantia"/>
                <a:ea typeface="Constantia"/>
                <a:cs typeface="Constantia"/>
                <a:sym typeface="Constantia"/>
              </a:rPr>
              <a:t>core processes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11"/>
          <p:cNvSpPr txBox="1"/>
          <p:nvPr/>
        </p:nvSpPr>
        <p:spPr>
          <a:xfrm>
            <a:off x="304800" y="762000"/>
            <a:ext cx="8001000" cy="762000"/>
          </a:xfrm>
          <a:prstGeom prst="rect">
            <a:avLst/>
          </a:prstGeom>
          <a:noFill/>
          <a:ln>
            <a:noFill/>
          </a:ln>
        </p:spPr>
        <p:txBody>
          <a:bodyPr anchorCtr="0" anchor="ctr" bIns="45700" lIns="91425" spcFirstLastPara="1" rIns="91425" wrap="square" tIns="45700">
            <a:spAutoFit/>
          </a:bodyPr>
          <a:lstStyle/>
          <a:p>
            <a:pPr indent="0" lvl="1" marL="457200" marR="0" rtl="0" algn="l">
              <a:lnSpc>
                <a:spcPct val="100000"/>
              </a:lnSpc>
              <a:spcBef>
                <a:spcPts val="0"/>
              </a:spcBef>
              <a:spcAft>
                <a:spcPts val="0"/>
              </a:spcAft>
              <a:buClr>
                <a:schemeClr val="dk1"/>
              </a:buClr>
              <a:buSzPts val="4400"/>
              <a:buFont typeface="Calibri"/>
              <a:buNone/>
            </a:pPr>
            <a:r>
              <a:rPr b="1" i="0" lang="en-US" sz="4400" u="none" cap="none" strike="noStrike">
                <a:solidFill>
                  <a:schemeClr val="dk1"/>
                </a:solidFill>
                <a:latin typeface="Calibri"/>
                <a:ea typeface="Calibri"/>
                <a:cs typeface="Calibri"/>
                <a:sym typeface="Calibri"/>
              </a:rPr>
              <a:t>Keuntungan E-Commerce</a:t>
            </a:r>
            <a:endParaRPr/>
          </a:p>
        </p:txBody>
      </p:sp>
      <p:sp>
        <p:nvSpPr>
          <p:cNvPr id="195" name="Google Shape;195;p11"/>
          <p:cNvSpPr txBox="1"/>
          <p:nvPr/>
        </p:nvSpPr>
        <p:spPr>
          <a:xfrm>
            <a:off x="609600" y="1779587"/>
            <a:ext cx="7162800" cy="3935412"/>
          </a:xfrm>
          <a:prstGeom prst="rect">
            <a:avLst/>
          </a:prstGeom>
          <a:noFill/>
          <a:ln>
            <a:noFill/>
          </a:ln>
        </p:spPr>
        <p:txBody>
          <a:bodyPr anchorCtr="0" anchor="t" bIns="45700" lIns="91425" spcFirstLastPara="1" rIns="91425" wrap="square" tIns="45700">
            <a:spAutoFit/>
          </a:bodyPr>
          <a:lstStyle/>
          <a:p>
            <a:pPr indent="-177800" lvl="0" marL="0" marR="0" rtl="0" algn="l">
              <a:lnSpc>
                <a:spcPct val="100000"/>
              </a:lnSpc>
              <a:spcBef>
                <a:spcPts val="0"/>
              </a:spcBef>
              <a:spcAft>
                <a:spcPts val="0"/>
              </a:spcAft>
              <a:buClr>
                <a:schemeClr val="dk1"/>
              </a:buClr>
              <a:buSzPts val="2800"/>
              <a:buFont typeface="Noto Sans Symbols"/>
              <a:buChar char="❑"/>
            </a:pPr>
            <a:r>
              <a:rPr b="1" i="0" lang="en-US" sz="2800" u="none">
                <a:solidFill>
                  <a:schemeClr val="dk1"/>
                </a:solidFill>
                <a:latin typeface="Constantia"/>
                <a:ea typeface="Constantia"/>
                <a:cs typeface="Constantia"/>
                <a:sym typeface="Constantia"/>
              </a:rPr>
              <a:t> Bagi Perusahaan</a:t>
            </a:r>
            <a:r>
              <a:rPr b="0" i="0" lang="en-US" sz="2800" u="none">
                <a:solidFill>
                  <a:schemeClr val="dk1"/>
                </a:solidFill>
                <a:latin typeface="Constantia"/>
                <a:ea typeface="Constantia"/>
                <a:cs typeface="Constantia"/>
                <a:sym typeface="Constantia"/>
              </a:rPr>
              <a:t>, memperpendek jarak, perluasan pasar, perluasan jeringan mitra bisnis dan efisiensi, dengan kata lain mempercepat pelayanan ke pelanggan, dan pelayanan lebih responsif, serta mengurangi  biaya-biaya yang berhubungan dengan kertas,  seperti  biaya pos  surat, pencetakan, report, dan sebagainya sehingga dapat meningkatkan pendapatan.</a:t>
            </a:r>
            <a:endParaRPr/>
          </a:p>
          <a:p>
            <a:pPr indent="0" lvl="0" marL="0" marR="0" rtl="0" algn="l">
              <a:lnSpc>
                <a:spcPct val="100000"/>
              </a:lnSpc>
              <a:spcBef>
                <a:spcPts val="0"/>
              </a:spcBef>
              <a:spcAft>
                <a:spcPts val="0"/>
              </a:spcAft>
              <a:buNone/>
            </a:pPr>
            <a:r>
              <a:t/>
            </a:r>
            <a:endParaRPr b="0" i="0" sz="2800" u="none">
              <a:solidFill>
                <a:schemeClr val="dk1"/>
              </a:solidFill>
              <a:latin typeface="Constantia"/>
              <a:ea typeface="Constantia"/>
              <a:cs typeface="Constantia"/>
              <a:sym typeface="Constantia"/>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12"/>
          <p:cNvSpPr txBox="1"/>
          <p:nvPr/>
        </p:nvSpPr>
        <p:spPr>
          <a:xfrm>
            <a:off x="304800" y="185737"/>
            <a:ext cx="8001000" cy="762000"/>
          </a:xfrm>
          <a:prstGeom prst="rect">
            <a:avLst/>
          </a:prstGeom>
          <a:noFill/>
          <a:ln>
            <a:noFill/>
          </a:ln>
        </p:spPr>
        <p:txBody>
          <a:bodyPr anchorCtr="0" anchor="ctr" bIns="45700" lIns="91425" spcFirstLastPara="1" rIns="91425" wrap="square" tIns="45700">
            <a:spAutoFit/>
          </a:bodyPr>
          <a:lstStyle/>
          <a:p>
            <a:pPr indent="0" lvl="1" marL="457200" marR="0" rtl="0" algn="l">
              <a:lnSpc>
                <a:spcPct val="100000"/>
              </a:lnSpc>
              <a:spcBef>
                <a:spcPts val="0"/>
              </a:spcBef>
              <a:spcAft>
                <a:spcPts val="0"/>
              </a:spcAft>
              <a:buClr>
                <a:schemeClr val="dk1"/>
              </a:buClr>
              <a:buSzPts val="4400"/>
              <a:buFont typeface="Calibri"/>
              <a:buNone/>
            </a:pPr>
            <a:r>
              <a:rPr b="1" i="0" lang="en-US" sz="4400" u="none" cap="none" strike="noStrike">
                <a:solidFill>
                  <a:schemeClr val="dk1"/>
                </a:solidFill>
                <a:latin typeface="Calibri"/>
                <a:ea typeface="Calibri"/>
                <a:cs typeface="Calibri"/>
                <a:sym typeface="Calibri"/>
              </a:rPr>
              <a:t>Keuntungan E-Commerce</a:t>
            </a:r>
            <a:endParaRPr/>
          </a:p>
        </p:txBody>
      </p:sp>
      <p:sp>
        <p:nvSpPr>
          <p:cNvPr id="201" name="Google Shape;201;p12"/>
          <p:cNvSpPr txBox="1"/>
          <p:nvPr/>
        </p:nvSpPr>
        <p:spPr>
          <a:xfrm>
            <a:off x="609600" y="1066800"/>
            <a:ext cx="7162800" cy="4789487"/>
          </a:xfrm>
          <a:prstGeom prst="rect">
            <a:avLst/>
          </a:prstGeom>
          <a:noFill/>
          <a:ln>
            <a:noFill/>
          </a:ln>
        </p:spPr>
        <p:txBody>
          <a:bodyPr anchorCtr="0" anchor="t" bIns="45700" lIns="91425" spcFirstLastPara="1" rIns="91425" wrap="square" tIns="45700">
            <a:spAutoFit/>
          </a:bodyPr>
          <a:lstStyle/>
          <a:p>
            <a:pPr indent="-177800" lvl="0" marL="0" marR="0" rtl="0" algn="l">
              <a:lnSpc>
                <a:spcPct val="100000"/>
              </a:lnSpc>
              <a:spcBef>
                <a:spcPts val="0"/>
              </a:spcBef>
              <a:spcAft>
                <a:spcPts val="0"/>
              </a:spcAft>
              <a:buClr>
                <a:schemeClr val="dk1"/>
              </a:buClr>
              <a:buSzPts val="2800"/>
              <a:buFont typeface="Noto Sans Symbols"/>
              <a:buChar char="❑"/>
            </a:pPr>
            <a:r>
              <a:rPr b="1" i="0" lang="en-US" sz="2800" u="none">
                <a:solidFill>
                  <a:schemeClr val="dk1"/>
                </a:solidFill>
                <a:latin typeface="Constantia"/>
                <a:ea typeface="Constantia"/>
                <a:cs typeface="Constantia"/>
                <a:sym typeface="Constantia"/>
              </a:rPr>
              <a:t>Bagi Consumen</a:t>
            </a:r>
            <a:r>
              <a:rPr b="0" i="0" lang="en-US" sz="2800" u="none">
                <a:solidFill>
                  <a:schemeClr val="dk1"/>
                </a:solidFill>
                <a:latin typeface="Constantia"/>
                <a:ea typeface="Constantia"/>
                <a:cs typeface="Constantia"/>
                <a:sym typeface="Constantia"/>
              </a:rPr>
              <a:t>, efektif, aman secara fisik dan flexible. Bagi pihak konsumen, menggunakan E-Com dapat membuat waktu berbelanja menjadi singkat. Tidak ada lagi berlama-lama mengelilingi pusat pertokoan untuk mencari barang yang diinginkan. Selain itu, harga barang-barang yang dijual melalui E-Com biasanya lebih murah dibandingkan dengan harga di toko, karena jalur distribusi dari produsen barang ke pihak penjual lebih singkat dibandingkan dengan toko konvensional.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13"/>
          <p:cNvSpPr txBox="1"/>
          <p:nvPr/>
        </p:nvSpPr>
        <p:spPr>
          <a:xfrm>
            <a:off x="304800" y="457200"/>
            <a:ext cx="8001000" cy="762000"/>
          </a:xfrm>
          <a:prstGeom prst="rect">
            <a:avLst/>
          </a:prstGeom>
          <a:noFill/>
          <a:ln>
            <a:noFill/>
          </a:ln>
        </p:spPr>
        <p:txBody>
          <a:bodyPr anchorCtr="0" anchor="ctr" bIns="45700" lIns="91425" spcFirstLastPara="1" rIns="91425" wrap="square" tIns="45700">
            <a:spAutoFit/>
          </a:bodyPr>
          <a:lstStyle/>
          <a:p>
            <a:pPr indent="0" lvl="1" marL="457200" marR="0" rtl="0" algn="l">
              <a:lnSpc>
                <a:spcPct val="100000"/>
              </a:lnSpc>
              <a:spcBef>
                <a:spcPts val="0"/>
              </a:spcBef>
              <a:spcAft>
                <a:spcPts val="0"/>
              </a:spcAft>
              <a:buClr>
                <a:schemeClr val="dk1"/>
              </a:buClr>
              <a:buSzPts val="4400"/>
              <a:buFont typeface="Calibri"/>
              <a:buNone/>
            </a:pPr>
            <a:r>
              <a:rPr b="1" i="0" lang="en-US" sz="4400" u="none" cap="none" strike="noStrike">
                <a:solidFill>
                  <a:schemeClr val="dk1"/>
                </a:solidFill>
                <a:latin typeface="Calibri"/>
                <a:ea typeface="Calibri"/>
                <a:cs typeface="Calibri"/>
                <a:sym typeface="Calibri"/>
              </a:rPr>
              <a:t>Keuntungan E-Commerce</a:t>
            </a:r>
            <a:endParaRPr/>
          </a:p>
        </p:txBody>
      </p:sp>
      <p:sp>
        <p:nvSpPr>
          <p:cNvPr id="207" name="Google Shape;207;p13"/>
          <p:cNvSpPr txBox="1"/>
          <p:nvPr/>
        </p:nvSpPr>
        <p:spPr>
          <a:xfrm>
            <a:off x="609600" y="1524000"/>
            <a:ext cx="7162800" cy="483870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chemeClr val="dk1"/>
              </a:buClr>
              <a:buSzPts val="2400"/>
              <a:buFont typeface="Noto Sans Symbols"/>
              <a:buChar char="❑"/>
            </a:pPr>
            <a:r>
              <a:rPr b="1" i="0" lang="en-US" sz="2400" u="none">
                <a:solidFill>
                  <a:schemeClr val="dk1"/>
                </a:solidFill>
                <a:latin typeface="Constantia"/>
                <a:ea typeface="Constantia"/>
                <a:cs typeface="Constantia"/>
                <a:sym typeface="Constantia"/>
              </a:rPr>
              <a:t>Bagi Masyarakat Umum</a:t>
            </a:r>
            <a:r>
              <a:rPr b="0" i="0" lang="en-US" sz="2400" u="none">
                <a:solidFill>
                  <a:schemeClr val="dk1"/>
                </a:solidFill>
                <a:latin typeface="Constantia"/>
                <a:ea typeface="Constantia"/>
                <a:cs typeface="Constantia"/>
                <a:sym typeface="Constantia"/>
              </a:rPr>
              <a:t>, mengurangi polusi dan pencemaran lingkungan, membuka peluang kerja baru, menguntungkan dunia akademis, meningkatkan kualitas  SDM</a:t>
            </a:r>
            <a:endParaRPr/>
          </a:p>
          <a:p>
            <a:pPr indent="-152400" lvl="0" marL="0" marR="0" rtl="0" algn="l">
              <a:lnSpc>
                <a:spcPct val="100000"/>
              </a:lnSpc>
              <a:spcBef>
                <a:spcPts val="0"/>
              </a:spcBef>
              <a:spcAft>
                <a:spcPts val="0"/>
              </a:spcAft>
              <a:buClr>
                <a:schemeClr val="dk1"/>
              </a:buClr>
              <a:buSzPts val="2400"/>
              <a:buFont typeface="Noto Sans Symbols"/>
              <a:buChar char="❑"/>
            </a:pPr>
            <a:r>
              <a:rPr b="0" i="0" lang="en-US" sz="2400" u="none">
                <a:solidFill>
                  <a:schemeClr val="dk1"/>
                </a:solidFill>
                <a:latin typeface="Constantia"/>
                <a:ea typeface="Constantia"/>
                <a:cs typeface="Constantia"/>
                <a:sym typeface="Constantia"/>
              </a:rPr>
              <a:t>Online shopping menyediakan banyak kemudahan dan kelebihan jika dibandingkan dengan cara belanja yang konvensional. Selain bisa menjadi lebih cepat, di internet telah tersedia hampir semua macam barang yang biasanya dijual secara lengkap. Selain itu, biasanya informasi tentang barang jualan tersedia secara lengkap, sehingga walaupun kita tidak membeli secara on-line, kita bisa mendapatkan banyak informasi penting yang diperlukan untuk memilih suatu produk yang akan dibeli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14"/>
          <p:cNvSpPr txBox="1"/>
          <p:nvPr/>
        </p:nvSpPr>
        <p:spPr>
          <a:xfrm>
            <a:off x="304800" y="576262"/>
            <a:ext cx="7848600" cy="762000"/>
          </a:xfrm>
          <a:prstGeom prst="rect">
            <a:avLst/>
          </a:prstGeom>
          <a:noFill/>
          <a:ln>
            <a:noFill/>
          </a:ln>
        </p:spPr>
        <p:txBody>
          <a:bodyPr anchorCtr="0" anchor="ctr" bIns="45700" lIns="91425" spcFirstLastPara="1" rIns="91425" wrap="square" tIns="45700">
            <a:spAutoFit/>
          </a:bodyPr>
          <a:lstStyle/>
          <a:p>
            <a:pPr indent="0" lvl="1" marL="457200" marR="0" rtl="0" algn="l">
              <a:lnSpc>
                <a:spcPct val="100000"/>
              </a:lnSpc>
              <a:spcBef>
                <a:spcPts val="0"/>
              </a:spcBef>
              <a:spcAft>
                <a:spcPts val="0"/>
              </a:spcAft>
              <a:buClr>
                <a:schemeClr val="dk1"/>
              </a:buClr>
              <a:buSzPts val="4400"/>
              <a:buFont typeface="Calibri"/>
              <a:buNone/>
            </a:pPr>
            <a:r>
              <a:rPr b="1" i="0" lang="en-US" sz="4400" u="none" cap="none" strike="noStrike">
                <a:solidFill>
                  <a:schemeClr val="dk1"/>
                </a:solidFill>
                <a:latin typeface="Calibri"/>
                <a:ea typeface="Calibri"/>
                <a:cs typeface="Calibri"/>
                <a:sym typeface="Calibri"/>
              </a:rPr>
              <a:t>Kerugian E-Commerce</a:t>
            </a:r>
            <a:endParaRPr/>
          </a:p>
        </p:txBody>
      </p:sp>
      <p:sp>
        <p:nvSpPr>
          <p:cNvPr id="213" name="Google Shape;213;p14"/>
          <p:cNvSpPr txBox="1"/>
          <p:nvPr/>
        </p:nvSpPr>
        <p:spPr>
          <a:xfrm>
            <a:off x="609600" y="1670050"/>
            <a:ext cx="7162800" cy="3783012"/>
          </a:xfrm>
          <a:prstGeom prst="rect">
            <a:avLst/>
          </a:prstGeom>
          <a:noFill/>
          <a:ln>
            <a:noFill/>
          </a:ln>
        </p:spPr>
        <p:txBody>
          <a:bodyPr anchorCtr="0" anchor="t" bIns="45700" lIns="91425" spcFirstLastPara="1" rIns="91425" wrap="square" tIns="45700">
            <a:spAutoFit/>
          </a:bodyPr>
          <a:lstStyle/>
          <a:p>
            <a:pPr indent="-177800" lvl="0" marL="0" marR="0" rtl="0" algn="l">
              <a:lnSpc>
                <a:spcPct val="100000"/>
              </a:lnSpc>
              <a:spcBef>
                <a:spcPts val="0"/>
              </a:spcBef>
              <a:spcAft>
                <a:spcPts val="0"/>
              </a:spcAft>
              <a:buClr>
                <a:schemeClr val="dk1"/>
              </a:buClr>
              <a:buSzPts val="2800"/>
              <a:buFont typeface="Noto Sans Symbols"/>
              <a:buChar char="❑"/>
            </a:pPr>
            <a:r>
              <a:rPr b="0" i="0" lang="en-US" sz="2800" u="none">
                <a:solidFill>
                  <a:schemeClr val="dk1"/>
                </a:solidFill>
                <a:latin typeface="Constantia"/>
                <a:ea typeface="Constantia"/>
                <a:cs typeface="Constantia"/>
                <a:sym typeface="Constantia"/>
              </a:rPr>
              <a:t> Meningkatkan INDIVIDUALISME, pada perdagangan elektronik seseorang dapat bertransaksi dan mendapatan barang/jasa yang diperlukan tanpa bertemu dengan siapapun.</a:t>
            </a:r>
            <a:endParaRPr/>
          </a:p>
          <a:p>
            <a:pPr indent="-177800" lvl="0" marL="0" marR="0" rtl="0" algn="l">
              <a:lnSpc>
                <a:spcPct val="100000"/>
              </a:lnSpc>
              <a:spcBef>
                <a:spcPts val="0"/>
              </a:spcBef>
              <a:spcAft>
                <a:spcPts val="0"/>
              </a:spcAft>
              <a:buClr>
                <a:schemeClr val="dk1"/>
              </a:buClr>
              <a:buSzPts val="2800"/>
              <a:buFont typeface="Noto Sans Symbols"/>
              <a:buChar char="❑"/>
            </a:pPr>
            <a:r>
              <a:rPr b="0" i="0" lang="en-US" sz="2800" u="none">
                <a:solidFill>
                  <a:schemeClr val="dk1"/>
                </a:solidFill>
                <a:latin typeface="Constantia"/>
                <a:ea typeface="Constantia"/>
                <a:cs typeface="Constantia"/>
                <a:sym typeface="Constantia"/>
              </a:rPr>
              <a:t> Terkadang Menimbulkan Kekecewaan, apa yang dilihat dilayar monitor komputer kadang berbeda dengan apa yang dilihat secara kasat mata</a:t>
            </a:r>
            <a:endParaRPr/>
          </a:p>
          <a:p>
            <a:pPr indent="0" lvl="0" marL="0" marR="0" rtl="0" algn="l">
              <a:lnSpc>
                <a:spcPct val="100000"/>
              </a:lnSpc>
              <a:spcBef>
                <a:spcPts val="0"/>
              </a:spcBef>
              <a:spcAft>
                <a:spcPts val="0"/>
              </a:spcAft>
              <a:buNone/>
            </a:pPr>
            <a:r>
              <a:t/>
            </a:r>
            <a:endParaRPr b="0" i="0" sz="2800" u="none">
              <a:solidFill>
                <a:schemeClr val="dk1"/>
              </a:solidFill>
              <a:latin typeface="Constantia"/>
              <a:ea typeface="Constantia"/>
              <a:cs typeface="Constantia"/>
              <a:sym typeface="Constantia"/>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15"/>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dk2"/>
              </a:buClr>
              <a:buSzPts val="5000"/>
              <a:buFont typeface="Calibri"/>
              <a:buNone/>
            </a:pPr>
            <a:r>
              <a:rPr b="0" i="0" lang="en-US" sz="5000" u="none">
                <a:solidFill>
                  <a:schemeClr val="dk2"/>
                </a:solidFill>
                <a:latin typeface="Calibri"/>
                <a:ea typeface="Calibri"/>
                <a:cs typeface="Calibri"/>
                <a:sym typeface="Calibri"/>
              </a:rPr>
              <a:t>E-Commerce di Indonesia</a:t>
            </a:r>
            <a:endParaRPr/>
          </a:p>
        </p:txBody>
      </p:sp>
      <p:sp>
        <p:nvSpPr>
          <p:cNvPr id="219" name="Google Shape;219;p15"/>
          <p:cNvSpPr txBox="1"/>
          <p:nvPr>
            <p:ph idx="1" type="body"/>
          </p:nvPr>
        </p:nvSpPr>
        <p:spPr>
          <a:xfrm>
            <a:off x="457200" y="1935162"/>
            <a:ext cx="8229600" cy="4389437"/>
          </a:xfrm>
          <a:prstGeom prst="rect">
            <a:avLst/>
          </a:prstGeom>
          <a:noFill/>
          <a:ln>
            <a:noFill/>
          </a:ln>
        </p:spPr>
        <p:txBody>
          <a:bodyPr anchorCtr="0" anchor="t" bIns="45700" lIns="91425" spcFirstLastPara="1" rIns="91425" wrap="square" tIns="45700">
            <a:noAutofit/>
          </a:bodyPr>
          <a:lstStyle/>
          <a:p>
            <a:pPr indent="-273050" lvl="0" marL="273050" rtl="0" algn="just">
              <a:lnSpc>
                <a:spcPct val="100000"/>
              </a:lnSpc>
              <a:spcBef>
                <a:spcPts val="0"/>
              </a:spcBef>
              <a:spcAft>
                <a:spcPts val="0"/>
              </a:spcAft>
              <a:buClr>
                <a:srgbClr val="0BD0D9"/>
              </a:buClr>
              <a:buSzPts val="2470"/>
              <a:buChar char="-"/>
            </a:pPr>
            <a:r>
              <a:rPr b="0" i="0" lang="en-US" sz="2600" u="none">
                <a:solidFill>
                  <a:schemeClr val="dk1"/>
                </a:solidFill>
                <a:latin typeface="Constantia"/>
                <a:ea typeface="Constantia"/>
                <a:cs typeface="Constantia"/>
                <a:sym typeface="Constantia"/>
              </a:rPr>
              <a:t>Di Indonesia, sistem Ecom ini kurang populer, karena banyak pengguna internet yang masih menyangsikan keamanan sistem ini, dan kurangnya pengetahuan mereka mengenai apa itu E-Com yang sebenarnya.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graphicFrame>
        <p:nvGraphicFramePr>
          <p:cNvPr id="224" name="Google Shape;224;p16"/>
          <p:cNvGraphicFramePr/>
          <p:nvPr/>
        </p:nvGraphicFramePr>
        <p:xfrm>
          <a:off x="685800" y="914400"/>
          <a:ext cx="3000000" cy="3000000"/>
        </p:xfrm>
        <a:graphic>
          <a:graphicData uri="http://schemas.openxmlformats.org/drawingml/2006/table">
            <a:tbl>
              <a:tblPr>
                <a:noFill/>
                <a:tableStyleId>{1645849E-37D2-4FB1-B234-18B274B40582}</a:tableStyleId>
              </a:tblPr>
              <a:tblGrid>
                <a:gridCol w="2514600"/>
                <a:gridCol w="2514600"/>
                <a:gridCol w="2590800"/>
              </a:tblGrid>
              <a:tr h="549275">
                <a:tc>
                  <a:txBody>
                    <a:bodyPr/>
                    <a:lstStyle/>
                    <a:p>
                      <a:pPr indent="0" lvl="0" marL="0" marR="0" rtl="0" algn="ctr">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Siklus Penjualan</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0C0C0"/>
                    </a:solidFill>
                  </a:tcPr>
                </a:tc>
                <a:tc>
                  <a:txBody>
                    <a:bodyPr/>
                    <a:lstStyle/>
                    <a:p>
                      <a:pPr indent="0" lvl="0" marL="0" marR="0" rtl="0" algn="ctr">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Pasar Konvesional</a:t>
                      </a:r>
                      <a:endParaRPr/>
                    </a:p>
                    <a:p>
                      <a:pPr indent="0" lvl="0" marL="0" marR="0" rtl="0" algn="ctr">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(Manggunakan berbagai Media)</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0C0C0"/>
                    </a:solidFill>
                  </a:tcPr>
                </a:tc>
                <a:tc>
                  <a:txBody>
                    <a:bodyPr/>
                    <a:lstStyle/>
                    <a:p>
                      <a:pPr indent="0" lvl="0" marL="0" marR="0" rtl="0" algn="ctr">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E-Commerce</a:t>
                      </a:r>
                      <a:endParaRPr/>
                    </a:p>
                    <a:p>
                      <a:pPr indent="0" lvl="0" marL="0" marR="0" rtl="0" algn="ctr">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(Menggunakan Internet)</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C0C0C0"/>
                    </a:solidFill>
                  </a:tcPr>
                </a:tc>
              </a:tr>
              <a:tr h="547675">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Mencari informasi barang/jasa yang diperlukan</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Majalah, katalog, surat kabar</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Situs WEB</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tcPr>
                </a:tc>
              </a:tr>
              <a:tr h="274625">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Memeriksa harga</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Katalog tercetak</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Katalog ON-LINE</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r>
              <a:tr h="549275">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Memeriksa ketersediaan barang &amp; harganya</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Telepon, faksimili</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Situs WEB</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r>
              <a:tr h="273050">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Melakukan pemesanan</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Surat, faksimili</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e-mail</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r>
              <a:tr h="274625">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Mengirimkan pesanan</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Surat, faksimili</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e-mail, halaman WEB</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r>
              <a:tr h="274625">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Mengurutkan pesanan</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Manual</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Basisdata</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r>
              <a:tr h="536575">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Memeriksa barang di gudang</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Bentuk tercetak, telepon, faksimili</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Basisdata, halaman WEB</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r>
              <a:tr h="274625">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Menjadwalkan pengiriman</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Bentuk tercetak</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e-mail, basisdata</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r>
              <a:tr h="547675">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Membuat INVOICE mengirimkan pesanan</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Bentuk tercetak pengirim</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Basisdata pengirim</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r>
              <a:tr h="274625">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Konfirmasi pesanan </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Surat, telepon, faksimili</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e-mail</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r>
              <a:tr h="549275">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Mengirim dan menerima INVOICE</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Surat </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e-mail, EDI (Electronic Data Interchange) </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r>
              <a:tr h="274625">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Jadwal Pembayaran</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Bentuk tercetak</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Basisdata, EDI</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r>
              <a:tr h="547675">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Mengirim dan menerima bukti pembayaran</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B cap="flat" cmpd="sng" w="12700">
                      <a:solidFill>
                        <a:srgbClr val="000000"/>
                      </a:solidFill>
                      <a:prstDash val="solid"/>
                      <a:round/>
                      <a:headEnd len="sm" w="sm" type="none"/>
                      <a:tailEnd len="sm" w="sm" type="none"/>
                    </a:lnB>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Surat</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B cap="flat" cmpd="sng" w="12700">
                      <a:solidFill>
                        <a:srgbClr val="000000"/>
                      </a:solidFill>
                      <a:prstDash val="solid"/>
                      <a:round/>
                      <a:headEnd len="sm" w="sm" type="none"/>
                      <a:tailEnd len="sm" w="sm" type="none"/>
                    </a:lnB>
                  </a:tcPr>
                </a:tc>
                <a:tc>
                  <a:txBody>
                    <a:bodyPr/>
                    <a:lstStyle/>
                    <a:p>
                      <a:pPr indent="0" lvl="0" marL="0" marR="0" rtl="0" algn="l">
                        <a:lnSpc>
                          <a:spcPct val="150000"/>
                        </a:lnSpc>
                        <a:spcBef>
                          <a:spcPts val="0"/>
                        </a:spcBef>
                        <a:spcAft>
                          <a:spcPts val="0"/>
                        </a:spcAft>
                        <a:buClr>
                          <a:schemeClr val="dk1"/>
                        </a:buClr>
                        <a:buSzPts val="1200"/>
                        <a:buFont typeface="Times New Roman"/>
                        <a:buNone/>
                      </a:pPr>
                      <a:r>
                        <a:rPr b="0" i="0" lang="en-US" sz="1200" u="none" cap="none" strike="noStrike">
                          <a:solidFill>
                            <a:schemeClr val="dk1"/>
                          </a:solidFill>
                          <a:latin typeface="Times New Roman"/>
                          <a:ea typeface="Times New Roman"/>
                          <a:cs typeface="Times New Roman"/>
                          <a:sym typeface="Times New Roman"/>
                        </a:rPr>
                        <a:t>e-mail, EDI</a:t>
                      </a:r>
                      <a:endParaRPr/>
                    </a:p>
                  </a:txBody>
                  <a:tcPr marT="0" marB="0" marR="58050" marL="580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B cap="flat" cmpd="sng" w="12700">
                      <a:solidFill>
                        <a:srgbClr val="000000"/>
                      </a:solidFill>
                      <a:prstDash val="solid"/>
                      <a:round/>
                      <a:headEnd len="sm" w="sm" type="none"/>
                      <a:tailEnd len="sm" w="sm" type="none"/>
                    </a:lnB>
                  </a:tcPr>
                </a:tc>
              </a:tr>
            </a:tbl>
          </a:graphicData>
        </a:graphic>
      </p:graphicFrame>
      <p:sp>
        <p:nvSpPr>
          <p:cNvPr id="225" name="Google Shape;225;p16"/>
          <p:cNvSpPr txBox="1"/>
          <p:nvPr/>
        </p:nvSpPr>
        <p:spPr>
          <a:xfrm>
            <a:off x="1524000" y="381000"/>
            <a:ext cx="61722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Constantia"/>
              <a:buNone/>
            </a:pPr>
            <a:r>
              <a:rPr b="1" i="0" lang="en-US" sz="2800" u="none">
                <a:solidFill>
                  <a:schemeClr val="dk1"/>
                </a:solidFill>
                <a:latin typeface="Constantia"/>
                <a:ea typeface="Constantia"/>
                <a:cs typeface="Constantia"/>
                <a:sym typeface="Constantia"/>
              </a:rPr>
              <a:t>Peluang e-commerce di Indonesia</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17"/>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dk1"/>
              </a:buClr>
              <a:buSzPts val="4600"/>
              <a:buFont typeface="Calibri"/>
              <a:buNone/>
            </a:pPr>
            <a:r>
              <a:rPr b="1" i="0" lang="en-US" sz="4600" u="none">
                <a:solidFill>
                  <a:schemeClr val="dk1"/>
                </a:solidFill>
                <a:latin typeface="Calibri"/>
                <a:ea typeface="Calibri"/>
                <a:cs typeface="Calibri"/>
                <a:sym typeface="Calibri"/>
              </a:rPr>
              <a:t>Sepuluh prospek E-business di Indonesia</a:t>
            </a:r>
            <a:endParaRPr/>
          </a:p>
        </p:txBody>
      </p:sp>
      <p:sp>
        <p:nvSpPr>
          <p:cNvPr id="231" name="Google Shape;231;p17"/>
          <p:cNvSpPr txBox="1"/>
          <p:nvPr>
            <p:ph idx="1" type="body"/>
          </p:nvPr>
        </p:nvSpPr>
        <p:spPr>
          <a:xfrm>
            <a:off x="457200" y="1935162"/>
            <a:ext cx="8229600" cy="4389437"/>
          </a:xfrm>
          <a:prstGeom prst="rect">
            <a:avLst/>
          </a:prstGeom>
          <a:noFill/>
          <a:ln>
            <a:noFill/>
          </a:ln>
        </p:spPr>
        <p:txBody>
          <a:bodyPr anchorCtr="0" anchor="t" bIns="45700" lIns="91425" spcFirstLastPara="1" rIns="91425" wrap="square" tIns="45700">
            <a:noAutofit/>
          </a:bodyPr>
          <a:lstStyle/>
          <a:p>
            <a:pPr indent="-362585" lvl="0" marL="495300" rtl="0" algn="l">
              <a:lnSpc>
                <a:spcPct val="90000"/>
              </a:lnSpc>
              <a:spcBef>
                <a:spcPts val="0"/>
              </a:spcBef>
              <a:spcAft>
                <a:spcPts val="0"/>
              </a:spcAft>
              <a:buClr>
                <a:srgbClr val="0BD0D9"/>
              </a:buClr>
              <a:buSzPts val="2090"/>
              <a:buFont typeface="Noto Sans Symbols"/>
              <a:buNone/>
            </a:pPr>
            <a:r>
              <a:t/>
            </a:r>
            <a:endParaRPr b="0" i="0" sz="2200" u="none">
              <a:solidFill>
                <a:schemeClr val="dk1"/>
              </a:solidFill>
              <a:latin typeface="Constantia"/>
              <a:ea typeface="Constantia"/>
              <a:cs typeface="Constantia"/>
              <a:sym typeface="Constantia"/>
            </a:endParaRPr>
          </a:p>
          <a:p>
            <a:pPr indent="-495300" lvl="0" marL="495300" rtl="0" algn="l">
              <a:lnSpc>
                <a:spcPct val="90000"/>
              </a:lnSpc>
              <a:spcBef>
                <a:spcPts val="440"/>
              </a:spcBef>
              <a:spcAft>
                <a:spcPts val="0"/>
              </a:spcAft>
              <a:buClr>
                <a:srgbClr val="0BD0D9"/>
              </a:buClr>
              <a:buSzPts val="2090"/>
              <a:buFont typeface="Noto Sans Symbols"/>
              <a:buChar char="⚫"/>
            </a:pPr>
            <a:r>
              <a:rPr b="1" i="0" lang="en-US" sz="2200" u="none">
                <a:solidFill>
                  <a:schemeClr val="dk1"/>
                </a:solidFill>
                <a:latin typeface="Constantia"/>
                <a:ea typeface="Constantia"/>
                <a:cs typeface="Constantia"/>
                <a:sym typeface="Constantia"/>
              </a:rPr>
              <a:t>E-Business Type</a:t>
            </a:r>
            <a:endParaRPr/>
          </a:p>
          <a:p>
            <a:pPr indent="-495300" lvl="0" marL="495300" rtl="0" algn="l">
              <a:lnSpc>
                <a:spcPct val="90000"/>
              </a:lnSpc>
              <a:spcBef>
                <a:spcPts val="440"/>
              </a:spcBef>
              <a:spcAft>
                <a:spcPts val="0"/>
              </a:spcAft>
              <a:buClr>
                <a:srgbClr val="0BD0D9"/>
              </a:buClr>
              <a:buSzPts val="2090"/>
              <a:buFont typeface="Noto Sans Symbols"/>
              <a:buChar char="⚫"/>
            </a:pPr>
            <a:r>
              <a:rPr b="1" i="0" lang="en-US" sz="2200" u="none">
                <a:solidFill>
                  <a:schemeClr val="dk1"/>
                </a:solidFill>
                <a:latin typeface="Constantia"/>
                <a:ea typeface="Constantia"/>
                <a:cs typeface="Constantia"/>
                <a:sym typeface="Constantia"/>
              </a:rPr>
              <a:t>Community</a:t>
            </a:r>
            <a:endParaRPr/>
          </a:p>
          <a:p>
            <a:pPr indent="-495300" lvl="0" marL="495300" rtl="0" algn="l">
              <a:lnSpc>
                <a:spcPct val="90000"/>
              </a:lnSpc>
              <a:spcBef>
                <a:spcPts val="440"/>
              </a:spcBef>
              <a:spcAft>
                <a:spcPts val="0"/>
              </a:spcAft>
              <a:buClr>
                <a:srgbClr val="0BD0D9"/>
              </a:buClr>
              <a:buSzPts val="2090"/>
              <a:buFont typeface="Noto Sans Symbols"/>
              <a:buChar char="⚫"/>
            </a:pPr>
            <a:r>
              <a:rPr b="1" i="0" lang="en-US" sz="2200" u="none">
                <a:solidFill>
                  <a:schemeClr val="dk1"/>
                </a:solidFill>
                <a:latin typeface="Constantia"/>
                <a:ea typeface="Constantia"/>
                <a:cs typeface="Constantia"/>
                <a:sym typeface="Constantia"/>
              </a:rPr>
              <a:t>Content</a:t>
            </a:r>
            <a:endParaRPr/>
          </a:p>
          <a:p>
            <a:pPr indent="-495300" lvl="0" marL="495300" rtl="0" algn="l">
              <a:lnSpc>
                <a:spcPct val="90000"/>
              </a:lnSpc>
              <a:spcBef>
                <a:spcPts val="440"/>
              </a:spcBef>
              <a:spcAft>
                <a:spcPts val="0"/>
              </a:spcAft>
              <a:buClr>
                <a:srgbClr val="0BD0D9"/>
              </a:buClr>
              <a:buSzPts val="2090"/>
              <a:buFont typeface="Noto Sans Symbols"/>
              <a:buChar char="⚫"/>
            </a:pPr>
            <a:r>
              <a:rPr b="1" i="0" lang="en-US" sz="2200" u="none">
                <a:solidFill>
                  <a:schemeClr val="dk1"/>
                </a:solidFill>
                <a:latin typeface="Constantia"/>
                <a:ea typeface="Constantia"/>
                <a:cs typeface="Constantia"/>
                <a:sym typeface="Constantia"/>
              </a:rPr>
              <a:t>Technology Devices</a:t>
            </a:r>
            <a:endParaRPr/>
          </a:p>
          <a:p>
            <a:pPr indent="-495300" lvl="0" marL="495300" rtl="0" algn="l">
              <a:lnSpc>
                <a:spcPct val="90000"/>
              </a:lnSpc>
              <a:spcBef>
                <a:spcPts val="440"/>
              </a:spcBef>
              <a:spcAft>
                <a:spcPts val="0"/>
              </a:spcAft>
              <a:buClr>
                <a:srgbClr val="0BD0D9"/>
              </a:buClr>
              <a:buSzPts val="2090"/>
              <a:buFont typeface="Noto Sans Symbols"/>
              <a:buChar char="⚫"/>
            </a:pPr>
            <a:r>
              <a:rPr b="1" i="0" lang="en-US" sz="2200" u="none">
                <a:solidFill>
                  <a:schemeClr val="dk1"/>
                </a:solidFill>
                <a:latin typeface="Constantia"/>
                <a:ea typeface="Constantia"/>
                <a:cs typeface="Constantia"/>
                <a:sym typeface="Constantia"/>
              </a:rPr>
              <a:t>Access Channels</a:t>
            </a:r>
            <a:endParaRPr/>
          </a:p>
          <a:p>
            <a:pPr indent="-495300" lvl="0" marL="495300" rtl="0" algn="l">
              <a:lnSpc>
                <a:spcPct val="90000"/>
              </a:lnSpc>
              <a:spcBef>
                <a:spcPts val="440"/>
              </a:spcBef>
              <a:spcAft>
                <a:spcPts val="0"/>
              </a:spcAft>
              <a:buClr>
                <a:srgbClr val="0BD0D9"/>
              </a:buClr>
              <a:buSzPts val="2090"/>
              <a:buFont typeface="Noto Sans Symbols"/>
              <a:buChar char="⚫"/>
            </a:pPr>
            <a:r>
              <a:rPr b="1" i="0" lang="en-US" sz="2200" u="none">
                <a:solidFill>
                  <a:schemeClr val="dk1"/>
                </a:solidFill>
                <a:latin typeface="Constantia"/>
                <a:ea typeface="Constantia"/>
                <a:cs typeface="Constantia"/>
                <a:sym typeface="Constantia"/>
              </a:rPr>
              <a:t>Regulation</a:t>
            </a:r>
            <a:endParaRPr/>
          </a:p>
          <a:p>
            <a:pPr indent="-495300" lvl="0" marL="495300" rtl="0" algn="l">
              <a:lnSpc>
                <a:spcPct val="90000"/>
              </a:lnSpc>
              <a:spcBef>
                <a:spcPts val="440"/>
              </a:spcBef>
              <a:spcAft>
                <a:spcPts val="0"/>
              </a:spcAft>
              <a:buClr>
                <a:srgbClr val="0BD0D9"/>
              </a:buClr>
              <a:buSzPts val="2090"/>
              <a:buFont typeface="Noto Sans Symbols"/>
              <a:buChar char="⚫"/>
            </a:pPr>
            <a:r>
              <a:rPr b="1" i="0" lang="en-US" sz="2200" u="none">
                <a:solidFill>
                  <a:schemeClr val="dk1"/>
                </a:solidFill>
                <a:latin typeface="Constantia"/>
                <a:ea typeface="Constantia"/>
                <a:cs typeface="Constantia"/>
                <a:sym typeface="Constantia"/>
              </a:rPr>
              <a:t>Organization</a:t>
            </a:r>
            <a:endParaRPr/>
          </a:p>
          <a:p>
            <a:pPr indent="-495300" lvl="0" marL="495300" rtl="0" algn="l">
              <a:lnSpc>
                <a:spcPct val="90000"/>
              </a:lnSpc>
              <a:spcBef>
                <a:spcPts val="440"/>
              </a:spcBef>
              <a:spcAft>
                <a:spcPts val="0"/>
              </a:spcAft>
              <a:buClr>
                <a:srgbClr val="0BD0D9"/>
              </a:buClr>
              <a:buSzPts val="2090"/>
              <a:buFont typeface="Noto Sans Symbols"/>
              <a:buChar char="⚫"/>
            </a:pPr>
            <a:r>
              <a:rPr b="1" i="0" lang="en-US" sz="2200" u="none">
                <a:solidFill>
                  <a:schemeClr val="dk1"/>
                </a:solidFill>
                <a:latin typeface="Constantia"/>
                <a:ea typeface="Constantia"/>
                <a:cs typeface="Constantia"/>
                <a:sym typeface="Constantia"/>
              </a:rPr>
              <a:t>Change Strategy</a:t>
            </a:r>
            <a:endParaRPr b="0" i="0" sz="2200" u="none">
              <a:solidFill>
                <a:schemeClr val="dk1"/>
              </a:solidFill>
              <a:latin typeface="Constantia"/>
              <a:ea typeface="Constantia"/>
              <a:cs typeface="Constantia"/>
              <a:sym typeface="Constantia"/>
            </a:endParaRPr>
          </a:p>
          <a:p>
            <a:pPr indent="-495300" lvl="0" marL="495300" rtl="0" algn="l">
              <a:lnSpc>
                <a:spcPct val="90000"/>
              </a:lnSpc>
              <a:spcBef>
                <a:spcPts val="440"/>
              </a:spcBef>
              <a:spcAft>
                <a:spcPts val="0"/>
              </a:spcAft>
              <a:buClr>
                <a:srgbClr val="0BD0D9"/>
              </a:buClr>
              <a:buSzPts val="2090"/>
              <a:buFont typeface="Noto Sans Symbols"/>
              <a:buChar char="⚫"/>
            </a:pPr>
            <a:r>
              <a:rPr b="1" i="0" lang="en-US" sz="2200" u="none">
                <a:solidFill>
                  <a:schemeClr val="dk1"/>
                </a:solidFill>
                <a:latin typeface="Constantia"/>
                <a:ea typeface="Constantia"/>
                <a:cs typeface="Constantia"/>
                <a:sym typeface="Constantia"/>
              </a:rPr>
              <a:t>Busines Process</a:t>
            </a:r>
            <a:endParaRPr b="0" i="0" sz="2200" u="none">
              <a:solidFill>
                <a:schemeClr val="dk1"/>
              </a:solidFill>
              <a:latin typeface="Constantia"/>
              <a:ea typeface="Constantia"/>
              <a:cs typeface="Constantia"/>
              <a:sym typeface="Constantia"/>
            </a:endParaRPr>
          </a:p>
          <a:p>
            <a:pPr indent="-495300" lvl="0" marL="495300" rtl="0" algn="l">
              <a:lnSpc>
                <a:spcPct val="90000"/>
              </a:lnSpc>
              <a:spcBef>
                <a:spcPts val="440"/>
              </a:spcBef>
              <a:spcAft>
                <a:spcPts val="0"/>
              </a:spcAft>
              <a:buClr>
                <a:srgbClr val="0BD0D9"/>
              </a:buClr>
              <a:buSzPts val="2090"/>
              <a:buFont typeface="Noto Sans Symbols"/>
              <a:buChar char="⚫"/>
            </a:pPr>
            <a:r>
              <a:rPr b="1" i="0" lang="en-US" sz="2200" u="none">
                <a:solidFill>
                  <a:schemeClr val="dk1"/>
                </a:solidFill>
                <a:latin typeface="Constantia"/>
                <a:ea typeface="Constantia"/>
                <a:cs typeface="Constantia"/>
                <a:sym typeface="Constantia"/>
              </a:rPr>
              <a:t>System Approach</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18"/>
          <p:cNvSpPr txBox="1"/>
          <p:nvPr/>
        </p:nvSpPr>
        <p:spPr>
          <a:xfrm>
            <a:off x="381000" y="2057400"/>
            <a:ext cx="8229600" cy="255428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0C0"/>
              </a:buClr>
              <a:buSzPts val="8000"/>
              <a:buFont typeface="Architects Daughter"/>
              <a:buNone/>
            </a:pPr>
            <a:r>
              <a:rPr b="1" i="1" lang="en-US" sz="8000" u="none">
                <a:solidFill>
                  <a:srgbClr val="0070C0"/>
                </a:solidFill>
                <a:latin typeface="Architects Daughter"/>
                <a:ea typeface="Architects Daughter"/>
                <a:cs typeface="Architects Daughter"/>
                <a:sym typeface="Architects Daughter"/>
              </a:rPr>
              <a:t>THANK YOU VERY MUCH</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dk2"/>
              </a:buClr>
              <a:buSzPts val="5000"/>
              <a:buFont typeface="Calibri"/>
              <a:buNone/>
            </a:pPr>
            <a:r>
              <a:rPr b="0" i="0" lang="en-US" sz="5000" u="none">
                <a:solidFill>
                  <a:schemeClr val="dk2"/>
                </a:solidFill>
                <a:latin typeface="Calibri"/>
                <a:ea typeface="Calibri"/>
                <a:cs typeface="Calibri"/>
                <a:sym typeface="Calibri"/>
              </a:rPr>
              <a:t>Mengenal E-Commerce</a:t>
            </a:r>
            <a:endParaRPr/>
          </a:p>
        </p:txBody>
      </p:sp>
      <p:sp>
        <p:nvSpPr>
          <p:cNvPr id="141" name="Google Shape;141;p2"/>
          <p:cNvSpPr txBox="1"/>
          <p:nvPr>
            <p:ph idx="1" type="body"/>
          </p:nvPr>
        </p:nvSpPr>
        <p:spPr>
          <a:xfrm>
            <a:off x="457200" y="2209800"/>
            <a:ext cx="7620000" cy="4389437"/>
          </a:xfrm>
          <a:prstGeom prst="rect">
            <a:avLst/>
          </a:prstGeom>
          <a:noFill/>
          <a:ln>
            <a:noFill/>
          </a:ln>
        </p:spPr>
        <p:txBody>
          <a:bodyPr anchorCtr="0" anchor="t" bIns="45700" lIns="91425" spcFirstLastPara="1" rIns="91425" wrap="square" tIns="45700">
            <a:noAutofit/>
          </a:bodyPr>
          <a:lstStyle/>
          <a:p>
            <a:pPr indent="-273050" lvl="0" marL="273050" rtl="0" algn="l">
              <a:lnSpc>
                <a:spcPct val="100000"/>
              </a:lnSpc>
              <a:spcBef>
                <a:spcPts val="0"/>
              </a:spcBef>
              <a:spcAft>
                <a:spcPts val="0"/>
              </a:spcAft>
              <a:buClr>
                <a:srgbClr val="0BD0D9"/>
              </a:buClr>
              <a:buSzPts val="2280"/>
              <a:buFont typeface="Noto Sans Symbols"/>
              <a:buChar char="⚫"/>
            </a:pPr>
            <a:r>
              <a:rPr b="0" i="0" lang="en-US" sz="2400" u="none">
                <a:solidFill>
                  <a:schemeClr val="dk1"/>
                </a:solidFill>
                <a:latin typeface="Constantia"/>
                <a:ea typeface="Constantia"/>
                <a:cs typeface="Constantia"/>
                <a:sym typeface="Constantia"/>
              </a:rPr>
              <a:t>Perdagangan sebenarnya merupakan kegiatan yang dilakukan manusia sejak awal peradabannya.</a:t>
            </a:r>
            <a:endParaRPr/>
          </a:p>
          <a:p>
            <a:pPr indent="-273050" lvl="0" marL="273050" rtl="0" algn="l">
              <a:lnSpc>
                <a:spcPct val="100000"/>
              </a:lnSpc>
              <a:spcBef>
                <a:spcPts val="480"/>
              </a:spcBef>
              <a:spcAft>
                <a:spcPts val="0"/>
              </a:spcAft>
              <a:buClr>
                <a:srgbClr val="0BD0D9"/>
              </a:buClr>
              <a:buSzPts val="2280"/>
              <a:buFont typeface="Noto Sans Symbols"/>
              <a:buChar char="⚫"/>
            </a:pPr>
            <a:r>
              <a:rPr b="0" i="0" lang="en-US" sz="2400" u="none">
                <a:solidFill>
                  <a:schemeClr val="dk1"/>
                </a:solidFill>
                <a:latin typeface="Constantia"/>
                <a:ea typeface="Constantia"/>
                <a:cs typeface="Constantia"/>
                <a:sym typeface="Constantia"/>
              </a:rPr>
              <a:t>Sejalan dengan perkembangan manusia, cara dan sarana yang digunakan untuk berdagang senantiasa berubah. Bentuk perdagangan terbaru yang kian memudahkan penggunanya kini ialah </a:t>
            </a:r>
            <a:r>
              <a:rPr b="0" i="1" lang="en-US" sz="2400" u="none">
                <a:solidFill>
                  <a:schemeClr val="dk1"/>
                </a:solidFill>
                <a:latin typeface="Constantia"/>
                <a:ea typeface="Constantia"/>
                <a:cs typeface="Constantia"/>
                <a:sym typeface="Constantia"/>
              </a:rPr>
              <a:t>e-commerce</a:t>
            </a:r>
            <a:r>
              <a:rPr b="0" i="0" lang="en-US" sz="2400" u="none">
                <a:solidFill>
                  <a:schemeClr val="dk1"/>
                </a:solidFill>
                <a:latin typeface="Constantia"/>
                <a:ea typeface="Constantia"/>
                <a:cs typeface="Constantia"/>
                <a:sym typeface="Constantia"/>
              </a:rPr>
              <a:t> atau </a:t>
            </a:r>
            <a:r>
              <a:rPr b="0" i="1" lang="en-US" sz="2400" u="none">
                <a:solidFill>
                  <a:schemeClr val="dk1"/>
                </a:solidFill>
                <a:latin typeface="Constantia"/>
                <a:ea typeface="Constantia"/>
                <a:cs typeface="Constantia"/>
                <a:sym typeface="Constantia"/>
              </a:rPr>
              <a:t>electronic commerce</a:t>
            </a:r>
            <a:r>
              <a:rPr b="0" i="0" lang="en-US" sz="2400" u="none">
                <a:solidFill>
                  <a:schemeClr val="dk1"/>
                </a:solidFill>
                <a:latin typeface="Constantia"/>
                <a:ea typeface="Constantia"/>
                <a:cs typeface="Constantia"/>
                <a:sym typeface="Constantia"/>
              </a:rPr>
              <a:t>.  </a:t>
            </a:r>
            <a:endParaRPr/>
          </a:p>
        </p:txBody>
      </p:sp>
      <p:pic>
        <p:nvPicPr>
          <p:cNvPr id="142" name="Google Shape;142;p2"/>
          <p:cNvPicPr preferRelativeResize="0"/>
          <p:nvPr>
            <p:ph idx="1" type="body"/>
          </p:nvPr>
        </p:nvPicPr>
        <p:blipFill rotWithShape="1">
          <a:blip r:embed="rId3">
            <a:alphaModFix/>
          </a:blip>
          <a:srcRect b="0" l="0" r="0" t="0"/>
          <a:stretch/>
        </p:blipFill>
        <p:spPr>
          <a:xfrm>
            <a:off x="7391400" y="762000"/>
            <a:ext cx="1520825" cy="143351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3"/>
          <p:cNvSpPr txBox="1"/>
          <p:nvPr>
            <p:ph type="title"/>
          </p:nvPr>
        </p:nvSpPr>
        <p:spPr>
          <a:xfrm>
            <a:off x="381000" y="457200"/>
            <a:ext cx="8229600" cy="1143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dk2"/>
              </a:buClr>
              <a:buSzPts val="5000"/>
              <a:buFont typeface="Calibri"/>
              <a:buNone/>
            </a:pPr>
            <a:r>
              <a:rPr b="0" i="0" lang="en-US" sz="5000" u="none">
                <a:solidFill>
                  <a:schemeClr val="dk2"/>
                </a:solidFill>
                <a:latin typeface="Calibri"/>
                <a:ea typeface="Calibri"/>
                <a:cs typeface="Calibri"/>
                <a:sym typeface="Calibri"/>
              </a:rPr>
              <a:t>Mengenal E-Commerce</a:t>
            </a:r>
            <a:endParaRPr/>
          </a:p>
        </p:txBody>
      </p:sp>
      <p:sp>
        <p:nvSpPr>
          <p:cNvPr id="148" name="Google Shape;148;p3"/>
          <p:cNvSpPr txBox="1"/>
          <p:nvPr>
            <p:ph idx="1" type="body"/>
          </p:nvPr>
        </p:nvSpPr>
        <p:spPr>
          <a:xfrm>
            <a:off x="457200" y="1676400"/>
            <a:ext cx="8229600" cy="4648200"/>
          </a:xfrm>
          <a:prstGeom prst="rect">
            <a:avLst/>
          </a:prstGeom>
          <a:noFill/>
          <a:ln>
            <a:noFill/>
          </a:ln>
        </p:spPr>
        <p:txBody>
          <a:bodyPr anchorCtr="0" anchor="t" bIns="45700" lIns="91425" spcFirstLastPara="1" rIns="91425" wrap="square" tIns="45700">
            <a:noAutofit/>
          </a:bodyPr>
          <a:lstStyle/>
          <a:p>
            <a:pPr indent="-273050" lvl="0" marL="273050" rtl="0" algn="l">
              <a:lnSpc>
                <a:spcPct val="100000"/>
              </a:lnSpc>
              <a:spcBef>
                <a:spcPts val="0"/>
              </a:spcBef>
              <a:spcAft>
                <a:spcPts val="0"/>
              </a:spcAft>
              <a:buClr>
                <a:srgbClr val="0BD0D9"/>
              </a:buClr>
              <a:buSzPts val="2660"/>
              <a:buFont typeface="Noto Sans Symbols"/>
              <a:buChar char="⚫"/>
            </a:pPr>
            <a:r>
              <a:rPr b="0" i="0" lang="en-US" sz="2800" u="none">
                <a:solidFill>
                  <a:schemeClr val="dk1"/>
                </a:solidFill>
                <a:latin typeface="Constantia"/>
                <a:ea typeface="Constantia"/>
                <a:cs typeface="Constantia"/>
                <a:sym typeface="Constantia"/>
              </a:rPr>
              <a:t>Ecommerce, atau Electronic Commerce merupakan salah satu teknologi yang berkembang pesat dalam dunia per-internet-an. Penggunaan sistem E-Com, begitu biasanya Ecommerce disingkat, sebenarnya dapat menguntungkan banyak pihak, baik pihak konsumen, maupun pihak produsen dan penjual (retailer).</a:t>
            </a:r>
            <a:endParaRPr/>
          </a:p>
          <a:p>
            <a:pPr indent="-273050" lvl="0" marL="273050" rtl="0" algn="l">
              <a:lnSpc>
                <a:spcPct val="100000"/>
              </a:lnSpc>
              <a:spcBef>
                <a:spcPts val="560"/>
              </a:spcBef>
              <a:spcAft>
                <a:spcPts val="0"/>
              </a:spcAft>
              <a:buClr>
                <a:srgbClr val="0BD0D9"/>
              </a:buClr>
              <a:buSzPts val="2660"/>
              <a:buFont typeface="Noto Sans Symbols"/>
              <a:buChar char="⚫"/>
            </a:pPr>
            <a:r>
              <a:rPr b="0" i="0" lang="en-US" sz="2800" u="none">
                <a:solidFill>
                  <a:schemeClr val="dk1"/>
                </a:solidFill>
                <a:latin typeface="Constantia"/>
                <a:ea typeface="Constantia"/>
                <a:cs typeface="Constantia"/>
                <a:sym typeface="Constantia"/>
              </a:rPr>
              <a:t>Makhluk apa sesungguhnya </a:t>
            </a:r>
            <a:r>
              <a:rPr b="0" i="1" lang="en-US" sz="2800" u="none">
                <a:solidFill>
                  <a:schemeClr val="dk1"/>
                </a:solidFill>
                <a:latin typeface="Constantia"/>
                <a:ea typeface="Constantia"/>
                <a:cs typeface="Constantia"/>
                <a:sym typeface="Constantia"/>
              </a:rPr>
              <a:t>e-commerce </a:t>
            </a:r>
            <a:r>
              <a:rPr b="0" i="0" lang="en-US" sz="2800" u="none">
                <a:solidFill>
                  <a:schemeClr val="dk1"/>
                </a:solidFill>
                <a:latin typeface="Constantia"/>
                <a:ea typeface="Constantia"/>
                <a:cs typeface="Constantia"/>
                <a:sym typeface="Constantia"/>
              </a:rPr>
              <a:t>itu, bagaimana ia dapat mempermudah penggunanya? Dan apa saja peran pentingnya?</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4"/>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dk2"/>
              </a:buClr>
              <a:buSzPts val="5000"/>
              <a:buFont typeface="Calibri"/>
              <a:buNone/>
            </a:pPr>
            <a:r>
              <a:rPr b="0" i="0" lang="en-US" sz="5000" u="none">
                <a:solidFill>
                  <a:schemeClr val="dk2"/>
                </a:solidFill>
                <a:latin typeface="Calibri"/>
                <a:ea typeface="Calibri"/>
                <a:cs typeface="Calibri"/>
                <a:sym typeface="Calibri"/>
              </a:rPr>
              <a:t>Definisi E-Commerce</a:t>
            </a:r>
            <a:endParaRPr/>
          </a:p>
        </p:txBody>
      </p:sp>
      <p:sp>
        <p:nvSpPr>
          <p:cNvPr id="154" name="Google Shape;154;p4"/>
          <p:cNvSpPr txBox="1"/>
          <p:nvPr>
            <p:ph idx="1" type="body"/>
          </p:nvPr>
        </p:nvSpPr>
        <p:spPr>
          <a:xfrm>
            <a:off x="457200" y="1935162"/>
            <a:ext cx="8229600" cy="4389437"/>
          </a:xfrm>
          <a:prstGeom prst="rect">
            <a:avLst/>
          </a:prstGeom>
          <a:noFill/>
          <a:ln>
            <a:noFill/>
          </a:ln>
        </p:spPr>
        <p:txBody>
          <a:bodyPr anchorCtr="0" anchor="t" bIns="45700" lIns="91425" spcFirstLastPara="1" rIns="91425" wrap="square" tIns="45700">
            <a:noAutofit/>
          </a:bodyPr>
          <a:lstStyle/>
          <a:p>
            <a:pPr indent="-273050" lvl="0" marL="273050" rtl="0" algn="l">
              <a:lnSpc>
                <a:spcPct val="100000"/>
              </a:lnSpc>
              <a:spcBef>
                <a:spcPts val="0"/>
              </a:spcBef>
              <a:spcAft>
                <a:spcPts val="0"/>
              </a:spcAft>
              <a:buClr>
                <a:srgbClr val="0BD0D9"/>
              </a:buClr>
              <a:buSzPts val="2470"/>
              <a:buChar char="-"/>
            </a:pPr>
            <a:r>
              <a:rPr b="0" i="0" lang="en-US" sz="2600" u="none">
                <a:solidFill>
                  <a:schemeClr val="dk1"/>
                </a:solidFill>
                <a:latin typeface="Constantia"/>
                <a:ea typeface="Constantia"/>
                <a:cs typeface="Constantia"/>
                <a:sym typeface="Constantia"/>
              </a:rPr>
              <a:t>Electronic Commerce (Perniagaan Elektronik), sebagai bagian dari Electronic Business (bisnis yang dilakukan dengan menggunakan electronic transmission). </a:t>
            </a:r>
            <a:endParaRPr/>
          </a:p>
          <a:p>
            <a:pPr indent="-273050" lvl="0" marL="273050" rtl="0" algn="l">
              <a:lnSpc>
                <a:spcPct val="100000"/>
              </a:lnSpc>
              <a:spcBef>
                <a:spcPts val="520"/>
              </a:spcBef>
              <a:spcAft>
                <a:spcPts val="0"/>
              </a:spcAft>
              <a:buClr>
                <a:srgbClr val="0BD0D9"/>
              </a:buClr>
              <a:buSzPts val="2470"/>
              <a:buChar char="-"/>
            </a:pPr>
            <a:r>
              <a:rPr b="0" i="0" lang="en-US" sz="2600" u="none">
                <a:solidFill>
                  <a:schemeClr val="dk1"/>
                </a:solidFill>
                <a:latin typeface="Constantia"/>
                <a:ea typeface="Constantia"/>
                <a:cs typeface="Constantia"/>
                <a:sym typeface="Constantia"/>
              </a:rPr>
              <a:t>Secara umum e-commerce dapat didefinisikan sebagai segala bentuk transaksi perdagangan/perniagaan barang atau jasa (trade of goods and services) dengan menggunakan media elektronik. </a:t>
            </a:r>
            <a:endParaRPr/>
          </a:p>
        </p:txBody>
      </p:sp>
      <p:cxnSp>
        <p:nvCxnSpPr>
          <p:cNvPr id="155" name="Google Shape;155;p4"/>
          <p:cNvCxnSpPr/>
          <p:nvPr/>
        </p:nvCxnSpPr>
        <p:spPr>
          <a:xfrm>
            <a:off x="11401250" y="1034875"/>
            <a:ext cx="1613700" cy="16137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5"/>
          <p:cNvSpPr txBox="1"/>
          <p:nvPr>
            <p:ph idx="4294967295" type="body"/>
          </p:nvPr>
        </p:nvSpPr>
        <p:spPr>
          <a:xfrm>
            <a:off x="457200" y="990600"/>
            <a:ext cx="8229600" cy="5410200"/>
          </a:xfrm>
          <a:prstGeom prst="rect">
            <a:avLst/>
          </a:prstGeom>
          <a:noFill/>
          <a:ln>
            <a:noFill/>
          </a:ln>
        </p:spPr>
        <p:txBody>
          <a:bodyPr anchorCtr="0" anchor="t" bIns="45700" lIns="91425" spcFirstLastPara="1" rIns="91425" wrap="square" tIns="45700">
            <a:noAutofit/>
          </a:bodyPr>
          <a:lstStyle/>
          <a:p>
            <a:pPr indent="-273050" lvl="0" marL="273050" marR="0" rtl="0" algn="ctr">
              <a:lnSpc>
                <a:spcPct val="100000"/>
              </a:lnSpc>
              <a:spcBef>
                <a:spcPts val="0"/>
              </a:spcBef>
              <a:spcAft>
                <a:spcPts val="0"/>
              </a:spcAft>
              <a:buClr>
                <a:srgbClr val="0BD0D9"/>
              </a:buClr>
              <a:buSzPts val="4560"/>
              <a:buFont typeface="Noto Sans Symbols"/>
              <a:buNone/>
            </a:pPr>
            <a:r>
              <a:rPr b="0" i="0" lang="en-US" sz="4800" u="none" cap="none" strike="noStrike">
                <a:solidFill>
                  <a:schemeClr val="dk1"/>
                </a:solidFill>
                <a:latin typeface="Constantia"/>
                <a:ea typeface="Constantia"/>
                <a:cs typeface="Constantia"/>
                <a:sym typeface="Constantia"/>
              </a:rPr>
              <a:t>Kesimpulannya, “e-commerce is a part of e-business</a:t>
            </a:r>
            <a:endParaRPr/>
          </a:p>
          <a:p>
            <a:pPr indent="-273050" lvl="0" marL="273050" marR="0" rtl="0" algn="l">
              <a:lnSpc>
                <a:spcPct val="100000"/>
              </a:lnSpc>
              <a:spcBef>
                <a:spcPts val="520"/>
              </a:spcBef>
              <a:spcAft>
                <a:spcPts val="0"/>
              </a:spcAft>
              <a:buClr>
                <a:srgbClr val="0BD0D9"/>
              </a:buClr>
              <a:buSzPts val="2470"/>
              <a:buFont typeface="Noto Sans Symbols"/>
              <a:buNone/>
            </a:pPr>
            <a:r>
              <a:t/>
            </a:r>
            <a:endParaRPr b="0" i="0" sz="2600" u="none" cap="none" strike="noStrike">
              <a:solidFill>
                <a:schemeClr val="dk1"/>
              </a:solidFill>
              <a:latin typeface="Constantia"/>
              <a:ea typeface="Constantia"/>
              <a:cs typeface="Constantia"/>
              <a:sym typeface="Constantia"/>
            </a:endParaRPr>
          </a:p>
          <a:p>
            <a:pPr indent="-273050" lvl="0" marL="273050" marR="0" rtl="0" algn="l">
              <a:lnSpc>
                <a:spcPct val="100000"/>
              </a:lnSpc>
              <a:spcBef>
                <a:spcPts val="520"/>
              </a:spcBef>
              <a:spcAft>
                <a:spcPts val="0"/>
              </a:spcAft>
              <a:buClr>
                <a:srgbClr val="0BD0D9"/>
              </a:buClr>
              <a:buSzPts val="2470"/>
              <a:buFont typeface="Noto Sans Symbols"/>
              <a:buNone/>
            </a:pPr>
            <a:r>
              <a:rPr b="0" i="0" lang="en-US" sz="2600" u="none" cap="none" strike="noStrike">
                <a:solidFill>
                  <a:schemeClr val="dk1"/>
                </a:solidFill>
                <a:latin typeface="Constantia"/>
                <a:ea typeface="Constantia"/>
                <a:cs typeface="Constantia"/>
                <a:sym typeface="Constantia"/>
              </a:rPr>
              <a:t>   E-commerce adalah kegiatan-kegiatan bisnis yang menyangkut konsumen (consumers), manufaktur (manufactures), service providers dan pedagang perantara (intermediaries) dengan menggunakan jaringan-jaringan komputer (komputer networks) yaitu internet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6"/>
          <p:cNvSpPr txBox="1"/>
          <p:nvPr>
            <p:ph type="title"/>
          </p:nvPr>
        </p:nvSpPr>
        <p:spPr>
          <a:xfrm>
            <a:off x="457200" y="381000"/>
            <a:ext cx="8229600" cy="1905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dk2"/>
              </a:buClr>
              <a:buSzPts val="4000"/>
              <a:buFont typeface="Calibri"/>
              <a:buNone/>
            </a:pPr>
            <a:r>
              <a:rPr b="1" i="0" lang="en-US" sz="4000" u="none">
                <a:solidFill>
                  <a:schemeClr val="dk2"/>
                </a:solidFill>
                <a:latin typeface="Calibri"/>
                <a:ea typeface="Calibri"/>
                <a:cs typeface="Calibri"/>
                <a:sym typeface="Calibri"/>
              </a:rPr>
              <a:t>Kemudahan-kemudahan yang dimiliki oleh jaringan internet, yaitu:</a:t>
            </a:r>
            <a:endParaRPr/>
          </a:p>
        </p:txBody>
      </p:sp>
      <p:sp>
        <p:nvSpPr>
          <p:cNvPr id="166" name="Google Shape;166;p6"/>
          <p:cNvSpPr txBox="1"/>
          <p:nvPr>
            <p:ph idx="1" type="body"/>
          </p:nvPr>
        </p:nvSpPr>
        <p:spPr>
          <a:xfrm>
            <a:off x="457200" y="2438400"/>
            <a:ext cx="8229600" cy="39624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470"/>
              <a:buFont typeface="Noto Sans Symbols"/>
              <a:buChar char="⚫"/>
            </a:pPr>
            <a:r>
              <a:rPr b="0" i="0" lang="en-US" sz="2600" u="none" cap="none" strike="noStrike">
                <a:solidFill>
                  <a:schemeClr val="dk1"/>
                </a:solidFill>
                <a:latin typeface="Constantia"/>
                <a:ea typeface="Constantia"/>
                <a:cs typeface="Constantia"/>
                <a:sym typeface="Constantia"/>
              </a:rPr>
              <a:t>Internet sebagai jaringan public yang sangat besar (huge/widespread network), layaknya dimiliki suatu jaringan public elektronik yaitu murah, cepat dan kemudahan akses</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cap="none" strike="noStrike">
                <a:solidFill>
                  <a:schemeClr val="dk1"/>
                </a:solidFill>
                <a:latin typeface="Constantia"/>
                <a:ea typeface="Constantia"/>
                <a:cs typeface="Constantia"/>
                <a:sym typeface="Constantia"/>
              </a:rPr>
              <a:t>Menggunakan electronic data sebagai media penyimpanan pesan/data sehingga dapat dilakukan pengiriman dan penerimaan informasi secara mudah dan ringkas baik dalam  bentuk data elektronik analog maupun digital</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7"/>
          <p:cNvSpPr txBox="1"/>
          <p:nvPr>
            <p:ph type="title"/>
          </p:nvPr>
        </p:nvSpPr>
        <p:spPr>
          <a:xfrm>
            <a:off x="533400" y="685800"/>
            <a:ext cx="8229600" cy="14478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dk2"/>
              </a:buClr>
              <a:buSzPts val="4000"/>
              <a:buFont typeface="Calibri"/>
              <a:buNone/>
            </a:pPr>
            <a:r>
              <a:rPr b="1" i="0" lang="en-US" sz="4000" u="none">
                <a:solidFill>
                  <a:schemeClr val="dk2"/>
                </a:solidFill>
                <a:latin typeface="Calibri"/>
                <a:ea typeface="Calibri"/>
                <a:cs typeface="Calibri"/>
                <a:sym typeface="Calibri"/>
              </a:rPr>
              <a:t>Pengertian E-commerce menurut beberapa pendapat para pakar:</a:t>
            </a:r>
            <a:endParaRPr/>
          </a:p>
        </p:txBody>
      </p:sp>
      <p:sp>
        <p:nvSpPr>
          <p:cNvPr id="172" name="Google Shape;172;p7"/>
          <p:cNvSpPr txBox="1"/>
          <p:nvPr>
            <p:ph idx="1" type="body"/>
          </p:nvPr>
        </p:nvSpPr>
        <p:spPr>
          <a:xfrm>
            <a:off x="533400" y="2362200"/>
            <a:ext cx="8229600" cy="31242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3135"/>
              <a:buFont typeface="Noto Sans Symbols"/>
              <a:buChar char="⚫"/>
            </a:pPr>
            <a:r>
              <a:rPr b="0" i="0" lang="en-US" sz="3300" u="none" cap="none" strike="noStrike">
                <a:solidFill>
                  <a:schemeClr val="dk1"/>
                </a:solidFill>
                <a:latin typeface="Constantia"/>
                <a:ea typeface="Constantia"/>
                <a:cs typeface="Constantia"/>
                <a:sym typeface="Constantia"/>
              </a:rPr>
              <a:t>Julian Ding dalam bukunya E-commerce: Law &amp; Practice, mengemukakan bahwa e-commerce sebagai suatu konsep yang tidak dapat didefinisikan. E-commerce memiliki arti yang berbeda bagi orang yang berbeda</a:t>
            </a:r>
            <a:endParaRPr/>
          </a:p>
          <a:p>
            <a:pPr indent="-73977" lvl="0" marL="273050" marR="0" rtl="0" algn="l">
              <a:spcBef>
                <a:spcPts val="660"/>
              </a:spcBef>
              <a:spcAft>
                <a:spcPts val="0"/>
              </a:spcAft>
              <a:buClr>
                <a:srgbClr val="0BD0D9"/>
              </a:buClr>
              <a:buSzPts val="3135"/>
              <a:buFont typeface="Noto Sans Symbols"/>
              <a:buNone/>
            </a:pPr>
            <a:r>
              <a:t/>
            </a:r>
            <a:endParaRPr b="0" i="0" sz="3300" u="none">
              <a:solidFill>
                <a:schemeClr val="dk1"/>
              </a:solidFill>
              <a:latin typeface="Constantia"/>
              <a:ea typeface="Constantia"/>
              <a:cs typeface="Constantia"/>
              <a:sym typeface="Constanti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8"/>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p>
            <a:pPr indent="-342900" lvl="0" marL="342900" rtl="0" algn="l">
              <a:lnSpc>
                <a:spcPct val="100000"/>
              </a:lnSpc>
              <a:spcBef>
                <a:spcPts val="0"/>
              </a:spcBef>
              <a:spcAft>
                <a:spcPts val="0"/>
              </a:spcAft>
              <a:buClr>
                <a:schemeClr val="dk1"/>
              </a:buClr>
              <a:buSzPts val="3600"/>
              <a:buFont typeface="Calibri"/>
              <a:buNone/>
            </a:pPr>
            <a:r>
              <a:rPr b="1" i="0" lang="en-US" sz="3600" u="none">
                <a:solidFill>
                  <a:schemeClr val="dk1"/>
                </a:solidFill>
                <a:latin typeface="Calibri"/>
                <a:ea typeface="Calibri"/>
                <a:cs typeface="Calibri"/>
                <a:sym typeface="Calibri"/>
              </a:rPr>
              <a:t>Ruang  Lingkup </a:t>
            </a:r>
            <a:r>
              <a:rPr b="1" i="0" lang="en-US" sz="3600" u="none">
                <a:solidFill>
                  <a:srgbClr val="000000"/>
                </a:solidFill>
                <a:latin typeface="Calibri"/>
                <a:ea typeface="Calibri"/>
                <a:cs typeface="Calibri"/>
                <a:sym typeface="Calibri"/>
              </a:rPr>
              <a:t>E-commerce</a:t>
            </a:r>
            <a:endParaRPr/>
          </a:p>
        </p:txBody>
      </p:sp>
      <p:sp>
        <p:nvSpPr>
          <p:cNvPr id="178" name="Google Shape;178;p8"/>
          <p:cNvSpPr txBox="1"/>
          <p:nvPr>
            <p:ph idx="1" type="body"/>
          </p:nvPr>
        </p:nvSpPr>
        <p:spPr>
          <a:xfrm>
            <a:off x="457200" y="1935162"/>
            <a:ext cx="8229600" cy="4389437"/>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470"/>
              <a:buFont typeface="Noto Sans Symbols"/>
              <a:buChar char="⚫"/>
            </a:pPr>
            <a:r>
              <a:rPr b="0" i="0" lang="en-US" sz="2600" u="none">
                <a:solidFill>
                  <a:schemeClr val="dk1"/>
                </a:solidFill>
                <a:latin typeface="Constantia"/>
                <a:ea typeface="Constantia"/>
                <a:cs typeface="Constantia"/>
                <a:sym typeface="Constantia"/>
              </a:rPr>
              <a:t>Technology</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dk1"/>
                </a:solidFill>
                <a:latin typeface="Constantia"/>
                <a:ea typeface="Constantia"/>
                <a:cs typeface="Constantia"/>
                <a:sym typeface="Constantia"/>
              </a:rPr>
              <a:t>Marketing and “New Consumer Processes”</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dk1"/>
                </a:solidFill>
                <a:latin typeface="Constantia"/>
                <a:ea typeface="Constantia"/>
                <a:cs typeface="Constantia"/>
                <a:sym typeface="Constantia"/>
              </a:rPr>
              <a:t>Economic</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dk1"/>
                </a:solidFill>
                <a:latin typeface="Constantia"/>
                <a:ea typeface="Constantia"/>
                <a:cs typeface="Constantia"/>
                <a:sym typeface="Constantia"/>
              </a:rPr>
              <a:t>Information Value Adding</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dk1"/>
                </a:solidFill>
                <a:latin typeface="Constantia"/>
                <a:ea typeface="Constantia"/>
                <a:cs typeface="Constantia"/>
                <a:sym typeface="Constantia"/>
              </a:rPr>
              <a:t>Market Making</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dk1"/>
                </a:solidFill>
                <a:latin typeface="Constantia"/>
                <a:ea typeface="Constantia"/>
                <a:cs typeface="Constantia"/>
                <a:sym typeface="Constantia"/>
              </a:rPr>
              <a:t>Service Infrastructure</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dk1"/>
                </a:solidFill>
                <a:latin typeface="Constantia"/>
                <a:ea typeface="Constantia"/>
                <a:cs typeface="Constantia"/>
                <a:sym typeface="Constantia"/>
              </a:rPr>
              <a:t>Legal, privacy, and public policy</a:t>
            </a:r>
            <a:endParaRPr/>
          </a:p>
          <a:p>
            <a:pPr indent="-116204" lvl="0" marL="273050" marR="0" rtl="0" algn="l">
              <a:spcBef>
                <a:spcPts val="520"/>
              </a:spcBef>
              <a:spcAft>
                <a:spcPts val="0"/>
              </a:spcAft>
              <a:buClr>
                <a:srgbClr val="0BD0D9"/>
              </a:buClr>
              <a:buSzPts val="2470"/>
              <a:buFont typeface="Noto Sans Symbols"/>
              <a:buNone/>
            </a:pPr>
            <a:r>
              <a:t/>
            </a:r>
            <a:endParaRPr b="0" i="0" sz="2600" u="none">
              <a:solidFill>
                <a:schemeClr val="dk1"/>
              </a:solidFill>
              <a:latin typeface="Constantia"/>
              <a:ea typeface="Constantia"/>
              <a:cs typeface="Constantia"/>
              <a:sym typeface="Constantia"/>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9"/>
          <p:cNvSpPr txBox="1"/>
          <p:nvPr>
            <p:ph idx="1" type="body"/>
          </p:nvPr>
        </p:nvSpPr>
        <p:spPr>
          <a:xfrm>
            <a:off x="457200" y="914400"/>
            <a:ext cx="8305800" cy="5943600"/>
          </a:xfrm>
          <a:prstGeom prst="rect">
            <a:avLst/>
          </a:prstGeom>
          <a:noFill/>
          <a:ln>
            <a:noFill/>
          </a:ln>
        </p:spPr>
        <p:txBody>
          <a:bodyPr anchorCtr="0" anchor="t" bIns="45700" lIns="91425" spcFirstLastPara="1" rIns="91425" wrap="square" tIns="45700">
            <a:noAutofit/>
          </a:bodyPr>
          <a:lstStyle/>
          <a:p>
            <a:pPr indent="-273050" lvl="0" marL="273050" marR="0" rtl="0" algn="just">
              <a:lnSpc>
                <a:spcPct val="100000"/>
              </a:lnSpc>
              <a:spcBef>
                <a:spcPts val="0"/>
              </a:spcBef>
              <a:spcAft>
                <a:spcPts val="0"/>
              </a:spcAft>
              <a:buClr>
                <a:srgbClr val="0BD0D9"/>
              </a:buClr>
              <a:buSzPts val="2470"/>
              <a:buFont typeface="Noto Sans Symbols"/>
              <a:buNone/>
            </a:pPr>
            <a:r>
              <a:rPr b="0" i="0" lang="en-US" sz="2600" u="none">
                <a:solidFill>
                  <a:schemeClr val="dk1"/>
                </a:solidFill>
                <a:latin typeface="Constantia"/>
                <a:ea typeface="Constantia"/>
                <a:cs typeface="Constantia"/>
                <a:sym typeface="Constantia"/>
              </a:rPr>
              <a:t>	Jika dilihat secara seksama, pada dasarnya ada 4 (empat) jenis relasi dalam dunia bisnis yang biasa dijalin oleh sebuah perusahaan (Fingar, 2000):</a:t>
            </a:r>
            <a:endParaRPr/>
          </a:p>
          <a:p>
            <a:pPr indent="-273050" lvl="0" marL="273050" marR="0" rtl="0" algn="just">
              <a:lnSpc>
                <a:spcPct val="100000"/>
              </a:lnSpc>
              <a:spcBef>
                <a:spcPts val="520"/>
              </a:spcBef>
              <a:spcAft>
                <a:spcPts val="0"/>
              </a:spcAft>
              <a:buClr>
                <a:srgbClr val="0BD0D9"/>
              </a:buClr>
              <a:buSzPts val="2470"/>
              <a:buFont typeface="Noto Sans Symbols"/>
              <a:buNone/>
            </a:pPr>
            <a:r>
              <a:t/>
            </a:r>
            <a:endParaRPr b="0" i="0" sz="2600" u="none">
              <a:solidFill>
                <a:schemeClr val="dk1"/>
              </a:solidFill>
              <a:latin typeface="Constantia"/>
              <a:ea typeface="Constantia"/>
              <a:cs typeface="Constantia"/>
              <a:sym typeface="Constantia"/>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dk1"/>
                </a:solidFill>
                <a:latin typeface="Constantia"/>
                <a:ea typeface="Constantia"/>
                <a:cs typeface="Constantia"/>
                <a:sym typeface="Constantia"/>
              </a:rPr>
              <a:t>Relasi dengan pemasok (supplier);</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dk1"/>
                </a:solidFill>
                <a:latin typeface="Constantia"/>
                <a:ea typeface="Constantia"/>
                <a:cs typeface="Constantia"/>
                <a:sym typeface="Constantia"/>
              </a:rPr>
              <a:t>Relasi dengan distributor;</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dk1"/>
                </a:solidFill>
                <a:latin typeface="Constantia"/>
                <a:ea typeface="Constantia"/>
                <a:cs typeface="Constantia"/>
                <a:sym typeface="Constantia"/>
              </a:rPr>
              <a:t>Relasi dengan rekanan (partner); dan</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dk1"/>
                </a:solidFill>
                <a:latin typeface="Constantia"/>
                <a:ea typeface="Constantia"/>
                <a:cs typeface="Constantia"/>
                <a:sym typeface="Constantia"/>
              </a:rPr>
              <a:t>Relasi dengan konsumen (customer).</a:t>
            </a:r>
            <a:endParaRPr/>
          </a:p>
          <a:p>
            <a:pPr indent="-116204" lvl="0" marL="273050" marR="0" rtl="0" algn="l">
              <a:spcBef>
                <a:spcPts val="520"/>
              </a:spcBef>
              <a:spcAft>
                <a:spcPts val="0"/>
              </a:spcAft>
              <a:buClr>
                <a:srgbClr val="0BD0D9"/>
              </a:buClr>
              <a:buSzPts val="2470"/>
              <a:buFont typeface="Noto Sans Symbols"/>
              <a:buNone/>
            </a:pPr>
            <a:r>
              <a:t/>
            </a:r>
            <a:endParaRPr b="0" i="0" sz="2600" u="none">
              <a:solidFill>
                <a:schemeClr val="dk1"/>
              </a:solidFill>
              <a:latin typeface="Constantia"/>
              <a:ea typeface="Constantia"/>
              <a:cs typeface="Constantia"/>
              <a:sym typeface="Constantia"/>
            </a:endParaRPr>
          </a:p>
        </p:txBody>
      </p:sp>
    </p:spTree>
  </p:cSld>
  <p:clrMapOvr>
    <a:masterClrMapping/>
  </p:clrMapOvr>
</p:sld>
</file>

<file path=ppt/theme/theme1.xml><?xml version="1.0" encoding="utf-8"?>
<a:theme xmlns:a="http://schemas.openxmlformats.org/drawingml/2006/main" xmlns:r="http://schemas.openxmlformats.org/officeDocument/2006/relationships" name="Flow">
  <a:themeElements>
    <a:clrScheme name="Flow">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3_Flow">
  <a:themeElements>
    <a:clrScheme name="Flow">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Flow">
  <a:themeElements>
    <a:clrScheme name="1_Flow 2">
      <a:dk1>
        <a:srgbClr val="FFFFFF"/>
      </a:dk1>
      <a:lt1>
        <a:srgbClr val="FFFFFF"/>
      </a:lt1>
      <a:dk2>
        <a:srgbClr val="DBF5F9"/>
      </a:dk2>
      <a:lt2>
        <a:srgbClr val="04617B"/>
      </a:lt2>
      <a:accent1>
        <a:srgbClr val="0F6FC6"/>
      </a:accent1>
      <a:accent2>
        <a:srgbClr val="009DD9"/>
      </a:accent2>
      <a:accent3>
        <a:srgbClr val="FFFFFF"/>
      </a:accent3>
      <a:accent4>
        <a:srgbClr val="DADADA"/>
      </a:accent4>
      <a:accent5>
        <a:srgbClr val="AABBDF"/>
      </a:accent5>
      <a:accent6>
        <a:srgbClr val="008EC4"/>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2_Flow">
  <a:themeElements>
    <a:clrScheme name="Flow">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2010-04-14T15:43:24Z</dcterms:created>
  <dc:creator>Dian</dc:creator>
</cp:coreProperties>
</file>