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5.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 id="2147483650" r:id="rId6"/>
    <p:sldMasterId id="2147483660" r:id="rId7"/>
    <p:sldMasterId id="2147483662" r:id="rId8"/>
  </p:sldMasterIdLst>
  <p:notesMasterIdLst>
    <p:notesMasterId r:id="rId9"/>
  </p:notesMasterIdLst>
  <p:sldIdLst>
    <p:sldId id="256" r:id="rId10"/>
    <p:sldId id="257" r:id="rId11"/>
    <p:sldId id="258" r:id="rId12"/>
    <p:sldId id="259" r:id="rId13"/>
    <p:sldId id="260" r:id="rId14"/>
    <p:sldId id="261" r:id="rId15"/>
    <p:sldId id="262" r:id="rId16"/>
    <p:sldId id="263" r:id="rId17"/>
    <p:sldId id="264" r:id="rId18"/>
    <p:sldId id="265" r:id="rId19"/>
    <p:sldId id="266" r:id="rId20"/>
    <p:sldId id="267" r:id="rId21"/>
    <p:sldId id="268" r:id="rId22"/>
    <p:sldId id="269" r:id="rId23"/>
    <p:sldId id="270" r:id="rId24"/>
    <p:sldId id="271" r:id="rId25"/>
    <p:sldId id="272" r:id="rId26"/>
    <p:sldId id="273" r:id="rId27"/>
  </p:sldIdLst>
  <p:sldSz cy="6858000" cx="9144000"/>
  <p:notesSz cx="6858000" cy="9144000"/>
  <p:embeddedFontLst>
    <p:embeddedFont>
      <p:font typeface="Architects Daughter"/>
      <p:regular r:id="rId28"/>
    </p:embeddedFont>
    <p:embeddedFont>
      <p:font typeface="Constantia"/>
      <p:regular r:id="rId29"/>
      <p:bold r:id="rId30"/>
      <p:italic r:id="rId31"/>
      <p:boldItalic r:id="rId3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 uri="GoogleSlidesCustomDataVersion2">
      <go:slidesCustomData xmlns:go="http://customooxmlschemas.google.com/" r:id="rId33" roundtripDataSignature="AMtx7mhgCFnj+eUUK4b6TNgCOf19Z5jIU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1645849E-37D2-4FB1-B234-18B274B40582}">
  <a:tblStyle styleId="{1645849E-37D2-4FB1-B234-18B274B40582}"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1.xml"/><Relationship Id="rId22" Type="http://schemas.openxmlformats.org/officeDocument/2006/relationships/slide" Target="slides/slide13.xml"/><Relationship Id="rId21" Type="http://schemas.openxmlformats.org/officeDocument/2006/relationships/slide" Target="slides/slide12.xml"/><Relationship Id="rId24" Type="http://schemas.openxmlformats.org/officeDocument/2006/relationships/slide" Target="slides/slide15.xml"/><Relationship Id="rId23" Type="http://schemas.openxmlformats.org/officeDocument/2006/relationships/slide" Target="slides/slide14.xml"/><Relationship Id="rId1" Type="http://schemas.openxmlformats.org/officeDocument/2006/relationships/theme" Target="theme/theme3.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notesMaster" Target="notesMasters/notesMaster1.xml"/><Relationship Id="rId26" Type="http://schemas.openxmlformats.org/officeDocument/2006/relationships/slide" Target="slides/slide17.xml"/><Relationship Id="rId25" Type="http://schemas.openxmlformats.org/officeDocument/2006/relationships/slide" Target="slides/slide16.xml"/><Relationship Id="rId28" Type="http://schemas.openxmlformats.org/officeDocument/2006/relationships/font" Target="fonts/ArchitectsDaughter-regular.fntdata"/><Relationship Id="rId27" Type="http://schemas.openxmlformats.org/officeDocument/2006/relationships/slide" Target="slides/slide18.xml"/><Relationship Id="rId5" Type="http://schemas.openxmlformats.org/officeDocument/2006/relationships/slideMaster" Target="slideMasters/slideMaster1.xml"/><Relationship Id="rId6" Type="http://schemas.openxmlformats.org/officeDocument/2006/relationships/slideMaster" Target="slideMasters/slideMaster2.xml"/><Relationship Id="rId29" Type="http://schemas.openxmlformats.org/officeDocument/2006/relationships/font" Target="fonts/Constantia-regular.fntdata"/><Relationship Id="rId7" Type="http://schemas.openxmlformats.org/officeDocument/2006/relationships/slideMaster" Target="slideMasters/slideMaster3.xml"/><Relationship Id="rId8" Type="http://schemas.openxmlformats.org/officeDocument/2006/relationships/slideMaster" Target="slideMasters/slideMaster4.xml"/><Relationship Id="rId31" Type="http://schemas.openxmlformats.org/officeDocument/2006/relationships/font" Target="fonts/Constantia-italic.fntdata"/><Relationship Id="rId30" Type="http://schemas.openxmlformats.org/officeDocument/2006/relationships/font" Target="fonts/Constantia-bold.fntdata"/><Relationship Id="rId11" Type="http://schemas.openxmlformats.org/officeDocument/2006/relationships/slide" Target="slides/slide2.xml"/><Relationship Id="rId33" Type="http://customschemas.google.com/relationships/presentationmetadata" Target="metadata"/><Relationship Id="rId10" Type="http://schemas.openxmlformats.org/officeDocument/2006/relationships/slide" Target="slides/slide1.xml"/><Relationship Id="rId32" Type="http://schemas.openxmlformats.org/officeDocument/2006/relationships/font" Target="fonts/Constantia-boldItalic.fntdata"/><Relationship Id="rId13" Type="http://schemas.openxmlformats.org/officeDocument/2006/relationships/slide" Target="slides/slide4.xml"/><Relationship Id="rId12" Type="http://schemas.openxmlformats.org/officeDocument/2006/relationships/slide" Target="slides/slide3.xml"/><Relationship Id="rId15" Type="http://schemas.openxmlformats.org/officeDocument/2006/relationships/slide" Target="slides/slide6.xml"/><Relationship Id="rId14" Type="http://schemas.openxmlformats.org/officeDocument/2006/relationships/slide" Target="slides/slide5.xml"/><Relationship Id="rId17" Type="http://schemas.openxmlformats.org/officeDocument/2006/relationships/slide" Target="slides/slide8.xml"/><Relationship Id="rId16" Type="http://schemas.openxmlformats.org/officeDocument/2006/relationships/slide" Target="slides/slide7.xml"/><Relationship Id="rId19" Type="http://schemas.openxmlformats.org/officeDocument/2006/relationships/slide" Target="slides/slide10.xml"/><Relationship Id="rId18"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2" name="Google Shape;132;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 name="Shape 190"/>
        <p:cNvGrpSpPr/>
        <p:nvPr/>
      </p:nvGrpSpPr>
      <p:grpSpPr>
        <a:xfrm>
          <a:off x="0" y="0"/>
          <a:ext cx="0" cy="0"/>
          <a:chOff x="0" y="0"/>
          <a:chExt cx="0" cy="0"/>
        </a:xfrm>
      </p:grpSpPr>
      <p:sp>
        <p:nvSpPr>
          <p:cNvPr id="191" name="Google Shape;191;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2" name="Google Shape;192;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4" name="Google Shape;204;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 name="Shape 208"/>
        <p:cNvGrpSpPr/>
        <p:nvPr/>
      </p:nvGrpSpPr>
      <p:grpSpPr>
        <a:xfrm>
          <a:off x="0" y="0"/>
          <a:ext cx="0" cy="0"/>
          <a:chOff x="0" y="0"/>
          <a:chExt cx="0" cy="0"/>
        </a:xfrm>
      </p:grpSpPr>
      <p:sp>
        <p:nvSpPr>
          <p:cNvPr id="209" name="Google Shape;209;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0" name="Google Shape;210;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 name="Shape 214"/>
        <p:cNvGrpSpPr/>
        <p:nvPr/>
      </p:nvGrpSpPr>
      <p:grpSpPr>
        <a:xfrm>
          <a:off x="0" y="0"/>
          <a:ext cx="0" cy="0"/>
          <a:chOff x="0" y="0"/>
          <a:chExt cx="0" cy="0"/>
        </a:xfrm>
      </p:grpSpPr>
      <p:sp>
        <p:nvSpPr>
          <p:cNvPr id="215" name="Google Shape;215;p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6" name="Google Shape;216;p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p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2" name="Google Shape;222;p1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p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8" name="Google Shape;228;p1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 name="Shape 232"/>
        <p:cNvGrpSpPr/>
        <p:nvPr/>
      </p:nvGrpSpPr>
      <p:grpSpPr>
        <a:xfrm>
          <a:off x="0" y="0"/>
          <a:ext cx="0" cy="0"/>
          <a:chOff x="0" y="0"/>
          <a:chExt cx="0" cy="0"/>
        </a:xfrm>
      </p:grpSpPr>
      <p:sp>
        <p:nvSpPr>
          <p:cNvPr id="233" name="Google Shape;233;p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4" name="Google Shape;234;p1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1" name="Google Shape;151;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 name="Shape 167"/>
        <p:cNvGrpSpPr/>
        <p:nvPr/>
      </p:nvGrpSpPr>
      <p:grpSpPr>
        <a:xfrm>
          <a:off x="0" y="0"/>
          <a:ext cx="0" cy="0"/>
          <a:chOff x="0" y="0"/>
          <a:chExt cx="0" cy="0"/>
        </a:xfrm>
      </p:grpSpPr>
      <p:sp>
        <p:nvSpPr>
          <p:cNvPr id="168" name="Google Shape;168;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9" name="Google Shape;169;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5" name="Google Shape;175;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1" name="Google Shape;181;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7" name="Shape 17"/>
        <p:cNvGrpSpPr/>
        <p:nvPr/>
      </p:nvGrpSpPr>
      <p:grpSpPr>
        <a:xfrm>
          <a:off x="0" y="0"/>
          <a:ext cx="0" cy="0"/>
          <a:chOff x="0" y="0"/>
          <a:chExt cx="0" cy="0"/>
        </a:xfrm>
      </p:grpSpPr>
      <p:sp>
        <p:nvSpPr>
          <p:cNvPr id="18" name="Google Shape;18;p20"/>
          <p:cNvSpPr txBox="1"/>
          <p:nvPr>
            <p:ph type="ctrTitle"/>
          </p:nvPr>
        </p:nvSpPr>
        <p:spPr>
          <a:xfrm>
            <a:off x="533400" y="1371600"/>
            <a:ext cx="7851648" cy="1828800"/>
          </a:xfrm>
          <a:prstGeom prst="rect">
            <a:avLst/>
          </a:prstGeom>
          <a:noFill/>
          <a:ln>
            <a:noFill/>
          </a:ln>
        </p:spPr>
        <p:txBody>
          <a:bodyPr anchorCtr="0" anchor="b" bIns="0" lIns="0" spcFirstLastPara="1" rIns="18275" wrap="square" tIns="0">
            <a:normAutofit/>
          </a:bodyPr>
          <a:lstStyle>
            <a:lvl1pPr lvl="0" algn="r">
              <a:spcBef>
                <a:spcPts val="0"/>
              </a:spcBef>
              <a:spcAft>
                <a:spcPts val="0"/>
              </a:spcAft>
              <a:buClr>
                <a:schemeClr val="accent3"/>
              </a:buClr>
              <a:buSzPts val="5600"/>
              <a:buFont typeface="Calibri"/>
              <a:buNone/>
              <a:defRPr b="1" sz="5600">
                <a:solidFill>
                  <a:schemeClr val="accent3"/>
                </a:solidFill>
                <a:latin typeface="Calibri"/>
                <a:ea typeface="Calibri"/>
                <a:cs typeface="Calibri"/>
                <a:sym typeface="Calibri"/>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20"/>
          <p:cNvSpPr txBox="1"/>
          <p:nvPr>
            <p:ph idx="1" type="subTitle"/>
          </p:nvPr>
        </p:nvSpPr>
        <p:spPr>
          <a:xfrm>
            <a:off x="533400" y="3228536"/>
            <a:ext cx="7854696" cy="1752600"/>
          </a:xfrm>
          <a:prstGeom prst="rect">
            <a:avLst/>
          </a:prstGeom>
          <a:noFill/>
          <a:ln>
            <a:noFill/>
          </a:ln>
        </p:spPr>
        <p:txBody>
          <a:bodyPr anchorCtr="0" anchor="t" bIns="45700" lIns="0" spcFirstLastPara="1" rIns="18275" wrap="square" tIns="45700">
            <a:noAutofit/>
          </a:bodyPr>
          <a:lstStyle>
            <a:lvl1pPr lvl="0" marR="45720" algn="r">
              <a:spcBef>
                <a:spcPts val="520"/>
              </a:spcBef>
              <a:spcAft>
                <a:spcPts val="0"/>
              </a:spcAft>
              <a:buSzPts val="2470"/>
              <a:buNone/>
              <a:defRPr>
                <a:solidFill>
                  <a:schemeClr val="dk1"/>
                </a:solidFill>
              </a:defRPr>
            </a:lvl1pPr>
            <a:lvl2pPr lvl="1" algn="ctr">
              <a:spcBef>
                <a:spcPts val="360"/>
              </a:spcBef>
              <a:spcAft>
                <a:spcPts val="0"/>
              </a:spcAft>
              <a:buSzPts val="1530"/>
              <a:buNone/>
              <a:defRPr/>
            </a:lvl2pPr>
            <a:lvl3pPr lvl="2" algn="ctr">
              <a:spcBef>
                <a:spcPts val="360"/>
              </a:spcBef>
              <a:spcAft>
                <a:spcPts val="0"/>
              </a:spcAft>
              <a:buSzPts val="1260"/>
              <a:buNone/>
              <a:defRPr/>
            </a:lvl3pPr>
            <a:lvl4pPr lvl="3" algn="ctr">
              <a:spcBef>
                <a:spcPts val="360"/>
              </a:spcBef>
              <a:spcAft>
                <a:spcPts val="0"/>
              </a:spcAft>
              <a:buSzPts val="1170"/>
              <a:buNone/>
              <a:defRPr/>
            </a:lvl4pPr>
            <a:lvl5pPr lvl="4" algn="ctr">
              <a:spcBef>
                <a:spcPts val="360"/>
              </a:spcBef>
              <a:spcAft>
                <a:spcPts val="0"/>
              </a:spcAft>
              <a:buSzPts val="1170"/>
              <a:buNone/>
              <a:defRPr/>
            </a:lvl5pPr>
            <a:lvl6pPr lvl="5" algn="ctr">
              <a:spcBef>
                <a:spcPts val="360"/>
              </a:spcBef>
              <a:spcAft>
                <a:spcPts val="0"/>
              </a:spcAft>
              <a:buSzPts val="1440"/>
              <a:buNone/>
              <a:defRPr/>
            </a:lvl6pPr>
            <a:lvl7pPr lvl="6" algn="ctr">
              <a:spcBef>
                <a:spcPts val="360"/>
              </a:spcBef>
              <a:spcAft>
                <a:spcPts val="0"/>
              </a:spcAft>
              <a:buSzPts val="1440"/>
              <a:buNone/>
              <a:defRPr/>
            </a:lvl7pPr>
            <a:lvl8pPr lvl="7" algn="ctr">
              <a:spcBef>
                <a:spcPts val="360"/>
              </a:spcBef>
              <a:spcAft>
                <a:spcPts val="0"/>
              </a:spcAft>
              <a:buSzPts val="1800"/>
              <a:buNone/>
              <a:defRPr/>
            </a:lvl8pPr>
            <a:lvl9pPr lvl="8" algn="ctr">
              <a:spcBef>
                <a:spcPts val="360"/>
              </a:spcBef>
              <a:spcAft>
                <a:spcPts val="0"/>
              </a:spcAft>
              <a:buSzPts val="1800"/>
              <a:buNone/>
              <a:defRPr/>
            </a:lvl9pPr>
          </a:lstStyle>
          <a:p/>
        </p:txBody>
      </p:sp>
      <p:sp>
        <p:nvSpPr>
          <p:cNvPr id="20" name="Google Shape;20;p20"/>
          <p:cNvSpPr txBox="1"/>
          <p:nvPr>
            <p:ph idx="10" type="dt"/>
          </p:nvPr>
        </p:nvSpPr>
        <p:spPr>
          <a:xfrm>
            <a:off x="457200" y="6356350"/>
            <a:ext cx="2133600" cy="365125"/>
          </a:xfrm>
          <a:prstGeom prst="rect">
            <a:avLst/>
          </a:prstGeom>
          <a:noFill/>
          <a:ln>
            <a:noFill/>
          </a:ln>
        </p:spPr>
        <p:txBody>
          <a:bodyPr anchorCtr="0" anchor="b" bIns="0" lIns="0" spcFirstLastPara="1" rIns="0" wrap="square" tIns="0">
            <a:noAutofit/>
          </a:bodyPr>
          <a:lstStyle>
            <a:lvl1pPr lvl="0" algn="l">
              <a:lnSpc>
                <a:spcPct val="100000"/>
              </a:lnSpc>
              <a:spcBef>
                <a:spcPts val="0"/>
              </a:spcBef>
              <a:spcAft>
                <a:spcPts val="0"/>
              </a:spcAft>
              <a:buSzPts val="1400"/>
              <a:buNone/>
              <a:defRPr sz="1200">
                <a:solidFill>
                  <a:srgbClr val="D1EAEE"/>
                </a:solidFill>
                <a:latin typeface="Constantia"/>
                <a:ea typeface="Constantia"/>
                <a:cs typeface="Constantia"/>
                <a:sym typeface="Constanti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 name="Google Shape;21;p20"/>
          <p:cNvSpPr txBox="1"/>
          <p:nvPr>
            <p:ph idx="11" type="ftr"/>
          </p:nvPr>
        </p:nvSpPr>
        <p:spPr>
          <a:xfrm>
            <a:off x="2667000" y="6356350"/>
            <a:ext cx="3352800" cy="365125"/>
          </a:xfrm>
          <a:prstGeom prst="rect">
            <a:avLst/>
          </a:prstGeom>
          <a:noFill/>
          <a:ln>
            <a:noFill/>
          </a:ln>
        </p:spPr>
        <p:txBody>
          <a:bodyPr anchorCtr="0" anchor="b" bIns="0" lIns="0" spcFirstLastPara="1" rIns="0" wrap="square" tIns="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2" name="Google Shape;22;p20"/>
          <p:cNvSpPr txBox="1"/>
          <p:nvPr>
            <p:ph idx="12" type="sldNum"/>
          </p:nvPr>
        </p:nvSpPr>
        <p:spPr>
          <a:xfrm>
            <a:off x="7924800" y="6356350"/>
            <a:ext cx="762000" cy="365125"/>
          </a:xfrm>
          <a:prstGeom prst="rect">
            <a:avLst/>
          </a:prstGeom>
          <a:noFill/>
          <a:ln>
            <a:noFill/>
          </a:ln>
        </p:spPr>
        <p:txBody>
          <a:bodyPr anchorCtr="0" anchor="b" bIns="0" lIns="0" spcFirstLastPara="1" rIns="0" wrap="square" tIns="0">
            <a:noAutofit/>
          </a:bodyPr>
          <a:lstStyle>
            <a:lvl1pPr indent="0" lvl="0" marL="0" marR="0" algn="r">
              <a:lnSpc>
                <a:spcPct val="100000"/>
              </a:lnSpc>
              <a:spcBef>
                <a:spcPts val="0"/>
              </a:spcBef>
              <a:spcAft>
                <a:spcPts val="0"/>
              </a:spcAft>
              <a:buClr>
                <a:srgbClr val="D1EAEE"/>
              </a:buClr>
              <a:buSzPts val="1200"/>
              <a:buFont typeface="Constantia"/>
              <a:buNone/>
              <a:defRPr b="0" i="0" sz="1200" u="none">
                <a:solidFill>
                  <a:srgbClr val="D1EAEE"/>
                </a:solidFill>
                <a:latin typeface="Constantia"/>
                <a:ea typeface="Constantia"/>
                <a:cs typeface="Constantia"/>
                <a:sym typeface="Constantia"/>
              </a:defRPr>
            </a:lvl1pPr>
            <a:lvl2pPr indent="0" lvl="1" marL="0" marR="0" algn="r">
              <a:lnSpc>
                <a:spcPct val="100000"/>
              </a:lnSpc>
              <a:spcBef>
                <a:spcPts val="0"/>
              </a:spcBef>
              <a:spcAft>
                <a:spcPts val="0"/>
              </a:spcAft>
              <a:buClr>
                <a:srgbClr val="D1EAEE"/>
              </a:buClr>
              <a:buSzPts val="1200"/>
              <a:buFont typeface="Constantia"/>
              <a:buNone/>
              <a:defRPr b="0" i="0" sz="1200" u="none">
                <a:solidFill>
                  <a:srgbClr val="D1EAEE"/>
                </a:solidFill>
                <a:latin typeface="Constantia"/>
                <a:ea typeface="Constantia"/>
                <a:cs typeface="Constantia"/>
                <a:sym typeface="Constantia"/>
              </a:defRPr>
            </a:lvl2pPr>
            <a:lvl3pPr indent="0" lvl="2" marL="0" marR="0" algn="r">
              <a:lnSpc>
                <a:spcPct val="100000"/>
              </a:lnSpc>
              <a:spcBef>
                <a:spcPts val="0"/>
              </a:spcBef>
              <a:spcAft>
                <a:spcPts val="0"/>
              </a:spcAft>
              <a:buClr>
                <a:srgbClr val="D1EAEE"/>
              </a:buClr>
              <a:buSzPts val="1200"/>
              <a:buFont typeface="Constantia"/>
              <a:buNone/>
              <a:defRPr b="0" i="0" sz="1200" u="none">
                <a:solidFill>
                  <a:srgbClr val="D1EAEE"/>
                </a:solidFill>
                <a:latin typeface="Constantia"/>
                <a:ea typeface="Constantia"/>
                <a:cs typeface="Constantia"/>
                <a:sym typeface="Constantia"/>
              </a:defRPr>
            </a:lvl3pPr>
            <a:lvl4pPr indent="0" lvl="3" marL="0" marR="0" algn="r">
              <a:lnSpc>
                <a:spcPct val="100000"/>
              </a:lnSpc>
              <a:spcBef>
                <a:spcPts val="0"/>
              </a:spcBef>
              <a:spcAft>
                <a:spcPts val="0"/>
              </a:spcAft>
              <a:buClr>
                <a:srgbClr val="D1EAEE"/>
              </a:buClr>
              <a:buSzPts val="1200"/>
              <a:buFont typeface="Constantia"/>
              <a:buNone/>
              <a:defRPr b="0" i="0" sz="1200" u="none">
                <a:solidFill>
                  <a:srgbClr val="D1EAEE"/>
                </a:solidFill>
                <a:latin typeface="Constantia"/>
                <a:ea typeface="Constantia"/>
                <a:cs typeface="Constantia"/>
                <a:sym typeface="Constantia"/>
              </a:defRPr>
            </a:lvl4pPr>
            <a:lvl5pPr indent="0" lvl="4" marL="0" marR="0" algn="r">
              <a:lnSpc>
                <a:spcPct val="100000"/>
              </a:lnSpc>
              <a:spcBef>
                <a:spcPts val="0"/>
              </a:spcBef>
              <a:spcAft>
                <a:spcPts val="0"/>
              </a:spcAft>
              <a:buClr>
                <a:srgbClr val="D1EAEE"/>
              </a:buClr>
              <a:buSzPts val="1200"/>
              <a:buFont typeface="Constantia"/>
              <a:buNone/>
              <a:defRPr b="0" i="0" sz="1200" u="none">
                <a:solidFill>
                  <a:srgbClr val="D1EAEE"/>
                </a:solidFill>
                <a:latin typeface="Constantia"/>
                <a:ea typeface="Constantia"/>
                <a:cs typeface="Constantia"/>
                <a:sym typeface="Constantia"/>
              </a:defRPr>
            </a:lvl5pPr>
            <a:lvl6pPr indent="0" lvl="5" marL="0" marR="0" algn="r">
              <a:lnSpc>
                <a:spcPct val="100000"/>
              </a:lnSpc>
              <a:spcBef>
                <a:spcPts val="0"/>
              </a:spcBef>
              <a:spcAft>
                <a:spcPts val="0"/>
              </a:spcAft>
              <a:buClr>
                <a:srgbClr val="D1EAEE"/>
              </a:buClr>
              <a:buSzPts val="1200"/>
              <a:buFont typeface="Constantia"/>
              <a:buNone/>
              <a:defRPr b="0" i="0" sz="1200" u="none">
                <a:solidFill>
                  <a:srgbClr val="D1EAEE"/>
                </a:solidFill>
                <a:latin typeface="Constantia"/>
                <a:ea typeface="Constantia"/>
                <a:cs typeface="Constantia"/>
                <a:sym typeface="Constantia"/>
              </a:defRPr>
            </a:lvl6pPr>
            <a:lvl7pPr indent="0" lvl="6" marL="0" marR="0" algn="r">
              <a:lnSpc>
                <a:spcPct val="100000"/>
              </a:lnSpc>
              <a:spcBef>
                <a:spcPts val="0"/>
              </a:spcBef>
              <a:spcAft>
                <a:spcPts val="0"/>
              </a:spcAft>
              <a:buClr>
                <a:srgbClr val="D1EAEE"/>
              </a:buClr>
              <a:buSzPts val="1200"/>
              <a:buFont typeface="Constantia"/>
              <a:buNone/>
              <a:defRPr b="0" i="0" sz="1200" u="none">
                <a:solidFill>
                  <a:srgbClr val="D1EAEE"/>
                </a:solidFill>
                <a:latin typeface="Constantia"/>
                <a:ea typeface="Constantia"/>
                <a:cs typeface="Constantia"/>
                <a:sym typeface="Constantia"/>
              </a:defRPr>
            </a:lvl7pPr>
            <a:lvl8pPr indent="0" lvl="7" marL="0" marR="0" algn="r">
              <a:lnSpc>
                <a:spcPct val="100000"/>
              </a:lnSpc>
              <a:spcBef>
                <a:spcPts val="0"/>
              </a:spcBef>
              <a:spcAft>
                <a:spcPts val="0"/>
              </a:spcAft>
              <a:buClr>
                <a:srgbClr val="D1EAEE"/>
              </a:buClr>
              <a:buSzPts val="1200"/>
              <a:buFont typeface="Constantia"/>
              <a:buNone/>
              <a:defRPr b="0" i="0" sz="1200" u="none">
                <a:solidFill>
                  <a:srgbClr val="D1EAEE"/>
                </a:solidFill>
                <a:latin typeface="Constantia"/>
                <a:ea typeface="Constantia"/>
                <a:cs typeface="Constantia"/>
                <a:sym typeface="Constantia"/>
              </a:defRPr>
            </a:lvl8pPr>
            <a:lvl9pPr indent="0" lvl="8" marL="0" marR="0" algn="r">
              <a:lnSpc>
                <a:spcPct val="100000"/>
              </a:lnSpc>
              <a:spcBef>
                <a:spcPts val="0"/>
              </a:spcBef>
              <a:spcAft>
                <a:spcPts val="0"/>
              </a:spcAft>
              <a:buClr>
                <a:srgbClr val="D1EAEE"/>
              </a:buClr>
              <a:buSzPts val="1200"/>
              <a:buFont typeface="Constantia"/>
              <a:buNone/>
              <a:defRPr b="0" i="0" sz="1200" u="none">
                <a:solidFill>
                  <a:srgbClr val="D1EAEE"/>
                </a:solidFill>
                <a:latin typeface="Constantia"/>
                <a:ea typeface="Constantia"/>
                <a:cs typeface="Constantia"/>
                <a:sym typeface="Constantia"/>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84" name="Shape 84"/>
        <p:cNvGrpSpPr/>
        <p:nvPr/>
      </p:nvGrpSpPr>
      <p:grpSpPr>
        <a:xfrm>
          <a:off x="0" y="0"/>
          <a:ext cx="0" cy="0"/>
          <a:chOff x="0" y="0"/>
          <a:chExt cx="0" cy="0"/>
        </a:xfrm>
      </p:grpSpPr>
      <p:sp>
        <p:nvSpPr>
          <p:cNvPr id="85" name="Google Shape;85;p30"/>
          <p:cNvSpPr txBox="1"/>
          <p:nvPr>
            <p:ph type="title"/>
          </p:nvPr>
        </p:nvSpPr>
        <p:spPr>
          <a:xfrm>
            <a:off x="457200" y="704088"/>
            <a:ext cx="8229600" cy="1143000"/>
          </a:xfrm>
          <a:prstGeom prst="rect">
            <a:avLst/>
          </a:prstGeom>
          <a:noFill/>
          <a:ln>
            <a:noFill/>
          </a:ln>
        </p:spPr>
        <p:txBody>
          <a:bodyPr anchorCtr="0" anchor="b" bIns="0" lIns="0" spcFirstLastPara="1" rIns="0"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6" name="Google Shape;86;p30"/>
          <p:cNvSpPr txBox="1"/>
          <p:nvPr>
            <p:ph idx="1" type="body"/>
          </p:nvPr>
        </p:nvSpPr>
        <p:spPr>
          <a:xfrm>
            <a:off x="457200" y="1920085"/>
            <a:ext cx="4038600" cy="4434840"/>
          </a:xfrm>
          <a:prstGeom prst="rect">
            <a:avLst/>
          </a:prstGeom>
          <a:noFill/>
          <a:ln>
            <a:noFill/>
          </a:ln>
        </p:spPr>
        <p:txBody>
          <a:bodyPr anchorCtr="0" anchor="t" bIns="45700" lIns="91425" spcFirstLastPara="1" rIns="91425" wrap="square" tIns="45700">
            <a:noAutofit/>
          </a:bodyPr>
          <a:lstStyle>
            <a:lvl1pPr indent="-385445" lvl="0" marL="457200" algn="l">
              <a:spcBef>
                <a:spcPts val="520"/>
              </a:spcBef>
              <a:spcAft>
                <a:spcPts val="0"/>
              </a:spcAft>
              <a:buSzPts val="2470"/>
              <a:buChar char="⚫"/>
              <a:defRPr sz="2600"/>
            </a:lvl1pPr>
            <a:lvl2pPr indent="-358140" lvl="1" marL="914400" algn="l">
              <a:spcBef>
                <a:spcPts val="480"/>
              </a:spcBef>
              <a:spcAft>
                <a:spcPts val="0"/>
              </a:spcAft>
              <a:buSzPts val="2040"/>
              <a:buChar char="⚫"/>
              <a:defRPr sz="2400"/>
            </a:lvl2pPr>
            <a:lvl3pPr indent="-317500" lvl="2" marL="1371600" algn="l">
              <a:spcBef>
                <a:spcPts val="400"/>
              </a:spcBef>
              <a:spcAft>
                <a:spcPts val="0"/>
              </a:spcAft>
              <a:buSzPts val="1400"/>
              <a:buChar char="⚫"/>
              <a:defRPr sz="2000"/>
            </a:lvl3pPr>
            <a:lvl4pPr indent="-302894" lvl="3" marL="1828800" algn="l">
              <a:spcBef>
                <a:spcPts val="360"/>
              </a:spcBef>
              <a:spcAft>
                <a:spcPts val="0"/>
              </a:spcAft>
              <a:buSzPts val="1170"/>
              <a:buChar char="⚫"/>
              <a:defRPr sz="1800"/>
            </a:lvl4pPr>
            <a:lvl5pPr indent="-302895" lvl="4" marL="2286000" algn="l">
              <a:spcBef>
                <a:spcPts val="360"/>
              </a:spcBef>
              <a:spcAft>
                <a:spcPts val="0"/>
              </a:spcAft>
              <a:buSzPts val="1170"/>
              <a:buChar char="⚫"/>
              <a:defRPr sz="1800"/>
            </a:lvl5pPr>
            <a:lvl6pPr indent="-320039" lvl="5" marL="2743200" algn="l">
              <a:spcBef>
                <a:spcPts val="360"/>
              </a:spcBef>
              <a:spcAft>
                <a:spcPts val="0"/>
              </a:spcAft>
              <a:buSzPts val="1440"/>
              <a:buChar char="⚫"/>
              <a:defRPr/>
            </a:lvl6pPr>
            <a:lvl7pPr indent="-320039" lvl="6" marL="3200400" algn="l">
              <a:spcBef>
                <a:spcPts val="360"/>
              </a:spcBef>
              <a:spcAft>
                <a:spcPts val="0"/>
              </a:spcAft>
              <a:buSzPts val="1440"/>
              <a:buChar char="⚫"/>
              <a:defRPr/>
            </a:lvl7pPr>
            <a:lvl8pPr indent="-342900" lvl="7" marL="3657600" algn="l">
              <a:spcBef>
                <a:spcPts val="360"/>
              </a:spcBef>
              <a:spcAft>
                <a:spcPts val="0"/>
              </a:spcAft>
              <a:buSzPts val="1800"/>
              <a:buChar char="•"/>
              <a:defRPr/>
            </a:lvl8pPr>
            <a:lvl9pPr indent="-342900" lvl="8" marL="4114800" algn="l">
              <a:spcBef>
                <a:spcPts val="360"/>
              </a:spcBef>
              <a:spcAft>
                <a:spcPts val="0"/>
              </a:spcAft>
              <a:buSzPts val="1800"/>
              <a:buChar char="•"/>
              <a:defRPr/>
            </a:lvl9pPr>
          </a:lstStyle>
          <a:p/>
        </p:txBody>
      </p:sp>
      <p:sp>
        <p:nvSpPr>
          <p:cNvPr id="87" name="Google Shape;87;p30"/>
          <p:cNvSpPr txBox="1"/>
          <p:nvPr>
            <p:ph idx="2" type="body"/>
          </p:nvPr>
        </p:nvSpPr>
        <p:spPr>
          <a:xfrm>
            <a:off x="4648200" y="1920085"/>
            <a:ext cx="4038600" cy="4434840"/>
          </a:xfrm>
          <a:prstGeom prst="rect">
            <a:avLst/>
          </a:prstGeom>
          <a:noFill/>
          <a:ln>
            <a:noFill/>
          </a:ln>
        </p:spPr>
        <p:txBody>
          <a:bodyPr anchorCtr="0" anchor="t" bIns="45700" lIns="91425" spcFirstLastPara="1" rIns="91425" wrap="square" tIns="45700">
            <a:noAutofit/>
          </a:bodyPr>
          <a:lstStyle>
            <a:lvl1pPr indent="-385445" lvl="0" marL="457200" algn="l">
              <a:spcBef>
                <a:spcPts val="520"/>
              </a:spcBef>
              <a:spcAft>
                <a:spcPts val="0"/>
              </a:spcAft>
              <a:buSzPts val="2470"/>
              <a:buChar char="⚫"/>
              <a:defRPr sz="2600"/>
            </a:lvl1pPr>
            <a:lvl2pPr indent="-358140" lvl="1" marL="914400" algn="l">
              <a:spcBef>
                <a:spcPts val="480"/>
              </a:spcBef>
              <a:spcAft>
                <a:spcPts val="0"/>
              </a:spcAft>
              <a:buSzPts val="2040"/>
              <a:buChar char="⚫"/>
              <a:defRPr sz="2400"/>
            </a:lvl2pPr>
            <a:lvl3pPr indent="-317500" lvl="2" marL="1371600" algn="l">
              <a:spcBef>
                <a:spcPts val="400"/>
              </a:spcBef>
              <a:spcAft>
                <a:spcPts val="0"/>
              </a:spcAft>
              <a:buSzPts val="1400"/>
              <a:buChar char="⚫"/>
              <a:defRPr sz="2000"/>
            </a:lvl3pPr>
            <a:lvl4pPr indent="-302894" lvl="3" marL="1828800" algn="l">
              <a:spcBef>
                <a:spcPts val="360"/>
              </a:spcBef>
              <a:spcAft>
                <a:spcPts val="0"/>
              </a:spcAft>
              <a:buSzPts val="1170"/>
              <a:buChar char="⚫"/>
              <a:defRPr sz="1800"/>
            </a:lvl4pPr>
            <a:lvl5pPr indent="-302895" lvl="4" marL="2286000" algn="l">
              <a:spcBef>
                <a:spcPts val="360"/>
              </a:spcBef>
              <a:spcAft>
                <a:spcPts val="0"/>
              </a:spcAft>
              <a:buSzPts val="1170"/>
              <a:buChar char="⚫"/>
              <a:defRPr sz="1800"/>
            </a:lvl5pPr>
            <a:lvl6pPr indent="-320039" lvl="5" marL="2743200" algn="l">
              <a:spcBef>
                <a:spcPts val="360"/>
              </a:spcBef>
              <a:spcAft>
                <a:spcPts val="0"/>
              </a:spcAft>
              <a:buSzPts val="1440"/>
              <a:buChar char="⚫"/>
              <a:defRPr/>
            </a:lvl6pPr>
            <a:lvl7pPr indent="-320039" lvl="6" marL="3200400" algn="l">
              <a:spcBef>
                <a:spcPts val="360"/>
              </a:spcBef>
              <a:spcAft>
                <a:spcPts val="0"/>
              </a:spcAft>
              <a:buSzPts val="1440"/>
              <a:buChar char="⚫"/>
              <a:defRPr/>
            </a:lvl7pPr>
            <a:lvl8pPr indent="-342900" lvl="7" marL="3657600" algn="l">
              <a:spcBef>
                <a:spcPts val="360"/>
              </a:spcBef>
              <a:spcAft>
                <a:spcPts val="0"/>
              </a:spcAft>
              <a:buSzPts val="1800"/>
              <a:buChar char="•"/>
              <a:defRPr/>
            </a:lvl8pPr>
            <a:lvl9pPr indent="-342900" lvl="8" marL="4114800" algn="l">
              <a:spcBef>
                <a:spcPts val="360"/>
              </a:spcBef>
              <a:spcAft>
                <a:spcPts val="0"/>
              </a:spcAft>
              <a:buSzPts val="1800"/>
              <a:buChar char="•"/>
              <a:defRPr/>
            </a:lvl9pPr>
          </a:lstStyle>
          <a:p/>
        </p:txBody>
      </p:sp>
      <p:sp>
        <p:nvSpPr>
          <p:cNvPr id="88" name="Google Shape;88;p30"/>
          <p:cNvSpPr txBox="1"/>
          <p:nvPr>
            <p:ph idx="10" type="dt"/>
          </p:nvPr>
        </p:nvSpPr>
        <p:spPr>
          <a:xfrm>
            <a:off x="457200" y="6356350"/>
            <a:ext cx="2133600" cy="365125"/>
          </a:xfrm>
          <a:prstGeom prst="rect">
            <a:avLst/>
          </a:prstGeom>
          <a:noFill/>
          <a:ln>
            <a:noFill/>
          </a:ln>
        </p:spPr>
        <p:txBody>
          <a:bodyPr anchorCtr="0" anchor="b" bIns="0" lIns="0" spcFirstLastPara="1" rIns="0" wrap="square" tIns="0">
            <a:noAutofit/>
          </a:bodyPr>
          <a:lstStyle>
            <a:lvl1pPr lvl="0" algn="l">
              <a:lnSpc>
                <a:spcPct val="100000"/>
              </a:lnSpc>
              <a:spcBef>
                <a:spcPts val="0"/>
              </a:spcBef>
              <a:spcAft>
                <a:spcPts val="0"/>
              </a:spcAft>
              <a:buSzPts val="1400"/>
              <a:buNone/>
              <a:defRPr sz="1200">
                <a:solidFill>
                  <a:srgbClr val="045C75"/>
                </a:solidFill>
                <a:latin typeface="Constantia"/>
                <a:ea typeface="Constantia"/>
                <a:cs typeface="Constantia"/>
                <a:sym typeface="Constanti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9" name="Google Shape;89;p30"/>
          <p:cNvSpPr txBox="1"/>
          <p:nvPr>
            <p:ph idx="11" type="ftr"/>
          </p:nvPr>
        </p:nvSpPr>
        <p:spPr>
          <a:xfrm>
            <a:off x="2667000" y="6356350"/>
            <a:ext cx="3352800" cy="365125"/>
          </a:xfrm>
          <a:prstGeom prst="rect">
            <a:avLst/>
          </a:prstGeom>
          <a:noFill/>
          <a:ln>
            <a:noFill/>
          </a:ln>
        </p:spPr>
        <p:txBody>
          <a:bodyPr anchorCtr="0" anchor="b" bIns="0" lIns="0" spcFirstLastPara="1" rIns="0" wrap="square" tIns="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0" name="Google Shape;90;p30"/>
          <p:cNvSpPr txBox="1"/>
          <p:nvPr>
            <p:ph idx="12" type="sldNum"/>
          </p:nvPr>
        </p:nvSpPr>
        <p:spPr>
          <a:xfrm>
            <a:off x="7924800" y="6356350"/>
            <a:ext cx="762000" cy="365125"/>
          </a:xfrm>
          <a:prstGeom prst="rect">
            <a:avLst/>
          </a:prstGeom>
          <a:noFill/>
          <a:ln>
            <a:noFill/>
          </a:ln>
        </p:spPr>
        <p:txBody>
          <a:bodyPr anchorCtr="0" anchor="b" bIns="0" lIns="0" spcFirstLastPara="1" rIns="0" wrap="square" tIns="0">
            <a:noAutofit/>
          </a:bodyPr>
          <a:lstStyle>
            <a:lvl1pPr indent="0" lvl="0" marL="0" marR="0" algn="r">
              <a:lnSpc>
                <a:spcPct val="100000"/>
              </a:lnSpc>
              <a:spcBef>
                <a:spcPts val="0"/>
              </a:spcBef>
              <a:spcAft>
                <a:spcPts val="0"/>
              </a:spcAft>
              <a:buClr>
                <a:srgbClr val="045C75"/>
              </a:buClr>
              <a:buSzPts val="1200"/>
              <a:buFont typeface="Constantia"/>
              <a:buNone/>
              <a:defRPr b="0" i="0" sz="1200" u="none">
                <a:solidFill>
                  <a:srgbClr val="045C75"/>
                </a:solidFill>
                <a:latin typeface="Constantia"/>
                <a:ea typeface="Constantia"/>
                <a:cs typeface="Constantia"/>
                <a:sym typeface="Constantia"/>
              </a:defRPr>
            </a:lvl1pPr>
            <a:lvl2pPr indent="0" lvl="1" marL="0" marR="0" algn="r">
              <a:lnSpc>
                <a:spcPct val="100000"/>
              </a:lnSpc>
              <a:spcBef>
                <a:spcPts val="0"/>
              </a:spcBef>
              <a:spcAft>
                <a:spcPts val="0"/>
              </a:spcAft>
              <a:buClr>
                <a:srgbClr val="045C75"/>
              </a:buClr>
              <a:buSzPts val="1200"/>
              <a:buFont typeface="Constantia"/>
              <a:buNone/>
              <a:defRPr b="0" i="0" sz="1200" u="none">
                <a:solidFill>
                  <a:srgbClr val="045C75"/>
                </a:solidFill>
                <a:latin typeface="Constantia"/>
                <a:ea typeface="Constantia"/>
                <a:cs typeface="Constantia"/>
                <a:sym typeface="Constantia"/>
              </a:defRPr>
            </a:lvl2pPr>
            <a:lvl3pPr indent="0" lvl="2" marL="0" marR="0" algn="r">
              <a:lnSpc>
                <a:spcPct val="100000"/>
              </a:lnSpc>
              <a:spcBef>
                <a:spcPts val="0"/>
              </a:spcBef>
              <a:spcAft>
                <a:spcPts val="0"/>
              </a:spcAft>
              <a:buClr>
                <a:srgbClr val="045C75"/>
              </a:buClr>
              <a:buSzPts val="1200"/>
              <a:buFont typeface="Constantia"/>
              <a:buNone/>
              <a:defRPr b="0" i="0" sz="1200" u="none">
                <a:solidFill>
                  <a:srgbClr val="045C75"/>
                </a:solidFill>
                <a:latin typeface="Constantia"/>
                <a:ea typeface="Constantia"/>
                <a:cs typeface="Constantia"/>
                <a:sym typeface="Constantia"/>
              </a:defRPr>
            </a:lvl3pPr>
            <a:lvl4pPr indent="0" lvl="3" marL="0" marR="0" algn="r">
              <a:lnSpc>
                <a:spcPct val="100000"/>
              </a:lnSpc>
              <a:spcBef>
                <a:spcPts val="0"/>
              </a:spcBef>
              <a:spcAft>
                <a:spcPts val="0"/>
              </a:spcAft>
              <a:buClr>
                <a:srgbClr val="045C75"/>
              </a:buClr>
              <a:buSzPts val="1200"/>
              <a:buFont typeface="Constantia"/>
              <a:buNone/>
              <a:defRPr b="0" i="0" sz="1200" u="none">
                <a:solidFill>
                  <a:srgbClr val="045C75"/>
                </a:solidFill>
                <a:latin typeface="Constantia"/>
                <a:ea typeface="Constantia"/>
                <a:cs typeface="Constantia"/>
                <a:sym typeface="Constantia"/>
              </a:defRPr>
            </a:lvl4pPr>
            <a:lvl5pPr indent="0" lvl="4" marL="0" marR="0" algn="r">
              <a:lnSpc>
                <a:spcPct val="100000"/>
              </a:lnSpc>
              <a:spcBef>
                <a:spcPts val="0"/>
              </a:spcBef>
              <a:spcAft>
                <a:spcPts val="0"/>
              </a:spcAft>
              <a:buClr>
                <a:srgbClr val="045C75"/>
              </a:buClr>
              <a:buSzPts val="1200"/>
              <a:buFont typeface="Constantia"/>
              <a:buNone/>
              <a:defRPr b="0" i="0" sz="1200" u="none">
                <a:solidFill>
                  <a:srgbClr val="045C75"/>
                </a:solidFill>
                <a:latin typeface="Constantia"/>
                <a:ea typeface="Constantia"/>
                <a:cs typeface="Constantia"/>
                <a:sym typeface="Constantia"/>
              </a:defRPr>
            </a:lvl5pPr>
            <a:lvl6pPr indent="0" lvl="5" marL="0" marR="0" algn="r">
              <a:lnSpc>
                <a:spcPct val="100000"/>
              </a:lnSpc>
              <a:spcBef>
                <a:spcPts val="0"/>
              </a:spcBef>
              <a:spcAft>
                <a:spcPts val="0"/>
              </a:spcAft>
              <a:buClr>
                <a:srgbClr val="045C75"/>
              </a:buClr>
              <a:buSzPts val="1200"/>
              <a:buFont typeface="Constantia"/>
              <a:buNone/>
              <a:defRPr b="0" i="0" sz="1200" u="none">
                <a:solidFill>
                  <a:srgbClr val="045C75"/>
                </a:solidFill>
                <a:latin typeface="Constantia"/>
                <a:ea typeface="Constantia"/>
                <a:cs typeface="Constantia"/>
                <a:sym typeface="Constantia"/>
              </a:defRPr>
            </a:lvl6pPr>
            <a:lvl7pPr indent="0" lvl="6" marL="0" marR="0" algn="r">
              <a:lnSpc>
                <a:spcPct val="100000"/>
              </a:lnSpc>
              <a:spcBef>
                <a:spcPts val="0"/>
              </a:spcBef>
              <a:spcAft>
                <a:spcPts val="0"/>
              </a:spcAft>
              <a:buClr>
                <a:srgbClr val="045C75"/>
              </a:buClr>
              <a:buSzPts val="1200"/>
              <a:buFont typeface="Constantia"/>
              <a:buNone/>
              <a:defRPr b="0" i="0" sz="1200" u="none">
                <a:solidFill>
                  <a:srgbClr val="045C75"/>
                </a:solidFill>
                <a:latin typeface="Constantia"/>
                <a:ea typeface="Constantia"/>
                <a:cs typeface="Constantia"/>
                <a:sym typeface="Constantia"/>
              </a:defRPr>
            </a:lvl7pPr>
            <a:lvl8pPr indent="0" lvl="7" marL="0" marR="0" algn="r">
              <a:lnSpc>
                <a:spcPct val="100000"/>
              </a:lnSpc>
              <a:spcBef>
                <a:spcPts val="0"/>
              </a:spcBef>
              <a:spcAft>
                <a:spcPts val="0"/>
              </a:spcAft>
              <a:buClr>
                <a:srgbClr val="045C75"/>
              </a:buClr>
              <a:buSzPts val="1200"/>
              <a:buFont typeface="Constantia"/>
              <a:buNone/>
              <a:defRPr b="0" i="0" sz="1200" u="none">
                <a:solidFill>
                  <a:srgbClr val="045C75"/>
                </a:solidFill>
                <a:latin typeface="Constantia"/>
                <a:ea typeface="Constantia"/>
                <a:cs typeface="Constantia"/>
                <a:sym typeface="Constantia"/>
              </a:defRPr>
            </a:lvl8pPr>
            <a:lvl9pPr indent="0" lvl="8" marL="0" marR="0" algn="r">
              <a:lnSpc>
                <a:spcPct val="100000"/>
              </a:lnSpc>
              <a:spcBef>
                <a:spcPts val="0"/>
              </a:spcBef>
              <a:spcAft>
                <a:spcPts val="0"/>
              </a:spcAft>
              <a:buClr>
                <a:srgbClr val="045C75"/>
              </a:buClr>
              <a:buSzPts val="1200"/>
              <a:buFont typeface="Constantia"/>
              <a:buNone/>
              <a:defRPr b="0" i="0" sz="1200" u="none">
                <a:solidFill>
                  <a:srgbClr val="045C75"/>
                </a:solidFill>
                <a:latin typeface="Constantia"/>
                <a:ea typeface="Constantia"/>
                <a:cs typeface="Constantia"/>
                <a:sym typeface="Constantia"/>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02" name="Shape 102"/>
        <p:cNvGrpSpPr/>
        <p:nvPr/>
      </p:nvGrpSpPr>
      <p:grpSpPr>
        <a:xfrm>
          <a:off x="0" y="0"/>
          <a:ext cx="0" cy="0"/>
          <a:chOff x="0" y="0"/>
          <a:chExt cx="0" cy="0"/>
        </a:xfrm>
      </p:grpSpPr>
      <p:sp>
        <p:nvSpPr>
          <p:cNvPr id="103" name="Google Shape;103;p32"/>
          <p:cNvSpPr txBox="1"/>
          <p:nvPr>
            <p:ph type="title"/>
          </p:nvPr>
        </p:nvSpPr>
        <p:spPr>
          <a:xfrm>
            <a:off x="530352" y="1316736"/>
            <a:ext cx="7772400" cy="1362456"/>
          </a:xfrm>
          <a:prstGeom prst="rect">
            <a:avLst/>
          </a:prstGeom>
          <a:noFill/>
          <a:ln>
            <a:noFill/>
          </a:ln>
        </p:spPr>
        <p:txBody>
          <a:bodyPr anchorCtr="0" anchor="b" bIns="0" lIns="0" spcFirstLastPara="1" rIns="0" wrap="square" tIns="0">
            <a:noAutofit/>
          </a:bodyPr>
          <a:lstStyle>
            <a:lvl1pPr lvl="0" algn="l">
              <a:spcBef>
                <a:spcPts val="0"/>
              </a:spcBef>
              <a:spcAft>
                <a:spcPts val="0"/>
              </a:spcAft>
              <a:buClr>
                <a:srgbClr val="4AE3AC"/>
              </a:buClr>
              <a:buSzPts val="5600"/>
              <a:buFont typeface="Calibri"/>
              <a:buNone/>
              <a:defRPr b="1" sz="5600" cap="none">
                <a:solidFill>
                  <a:srgbClr val="4AE3AC"/>
                </a:solidFill>
                <a:latin typeface="Calibri"/>
                <a:ea typeface="Calibri"/>
                <a:cs typeface="Calibri"/>
                <a:sym typeface="Calibri"/>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4" name="Google Shape;104;p32"/>
          <p:cNvSpPr txBox="1"/>
          <p:nvPr>
            <p:ph idx="1" type="body"/>
          </p:nvPr>
        </p:nvSpPr>
        <p:spPr>
          <a:xfrm>
            <a:off x="530352" y="2704664"/>
            <a:ext cx="7772400" cy="1509712"/>
          </a:xfrm>
          <a:prstGeom prst="rect">
            <a:avLst/>
          </a:prstGeom>
          <a:noFill/>
          <a:ln>
            <a:noFill/>
          </a:ln>
        </p:spPr>
        <p:txBody>
          <a:bodyPr anchorCtr="0" anchor="t" bIns="45700" lIns="45700" spcFirstLastPara="1" rIns="45700" wrap="square" tIns="45700">
            <a:noAutofit/>
          </a:bodyPr>
          <a:lstStyle>
            <a:lvl1pPr indent="-228600" lvl="0" marL="457200" algn="l">
              <a:spcBef>
                <a:spcPts val="440"/>
              </a:spcBef>
              <a:spcAft>
                <a:spcPts val="0"/>
              </a:spcAft>
              <a:buSzPts val="2090"/>
              <a:buNone/>
              <a:defRPr sz="2200">
                <a:solidFill>
                  <a:schemeClr val="lt1"/>
                </a:solidFill>
              </a:defRPr>
            </a:lvl1pPr>
            <a:lvl2pPr indent="-228600" lvl="1" marL="914400" algn="l">
              <a:spcBef>
                <a:spcPts val="360"/>
              </a:spcBef>
              <a:spcAft>
                <a:spcPts val="0"/>
              </a:spcAft>
              <a:buSzPts val="1530"/>
              <a:buNone/>
              <a:defRPr sz="1800">
                <a:solidFill>
                  <a:schemeClr val="lt1"/>
                </a:solidFill>
              </a:defRPr>
            </a:lvl2pPr>
            <a:lvl3pPr indent="-228600" lvl="2" marL="1371600" algn="l">
              <a:spcBef>
                <a:spcPts val="320"/>
              </a:spcBef>
              <a:spcAft>
                <a:spcPts val="0"/>
              </a:spcAft>
              <a:buSzPts val="1120"/>
              <a:buNone/>
              <a:defRPr sz="1600">
                <a:solidFill>
                  <a:schemeClr val="lt1"/>
                </a:solidFill>
              </a:defRPr>
            </a:lvl3pPr>
            <a:lvl4pPr indent="-228600" lvl="3" marL="1828800" algn="l">
              <a:spcBef>
                <a:spcPts val="280"/>
              </a:spcBef>
              <a:spcAft>
                <a:spcPts val="0"/>
              </a:spcAft>
              <a:buSzPts val="910"/>
              <a:buNone/>
              <a:defRPr sz="1400">
                <a:solidFill>
                  <a:schemeClr val="lt1"/>
                </a:solidFill>
              </a:defRPr>
            </a:lvl4pPr>
            <a:lvl5pPr indent="-228600" lvl="4" marL="2286000" algn="l">
              <a:spcBef>
                <a:spcPts val="280"/>
              </a:spcBef>
              <a:spcAft>
                <a:spcPts val="0"/>
              </a:spcAft>
              <a:buSzPts val="910"/>
              <a:buNone/>
              <a:defRPr sz="1400">
                <a:solidFill>
                  <a:schemeClr val="lt1"/>
                </a:solidFill>
              </a:defRPr>
            </a:lvl5pPr>
            <a:lvl6pPr indent="-320039" lvl="5" marL="2743200" algn="l">
              <a:spcBef>
                <a:spcPts val="360"/>
              </a:spcBef>
              <a:spcAft>
                <a:spcPts val="0"/>
              </a:spcAft>
              <a:buSzPts val="1440"/>
              <a:buChar char="⚫"/>
              <a:defRPr/>
            </a:lvl6pPr>
            <a:lvl7pPr indent="-320039" lvl="6" marL="3200400" algn="l">
              <a:spcBef>
                <a:spcPts val="360"/>
              </a:spcBef>
              <a:spcAft>
                <a:spcPts val="0"/>
              </a:spcAft>
              <a:buSzPts val="1440"/>
              <a:buChar char="⚫"/>
              <a:defRPr/>
            </a:lvl7pPr>
            <a:lvl8pPr indent="-342900" lvl="7" marL="3657600" algn="l">
              <a:spcBef>
                <a:spcPts val="360"/>
              </a:spcBef>
              <a:spcAft>
                <a:spcPts val="0"/>
              </a:spcAft>
              <a:buSzPts val="1800"/>
              <a:buChar char="•"/>
              <a:defRPr/>
            </a:lvl8pPr>
            <a:lvl9pPr indent="-342900" lvl="8" marL="4114800" algn="l">
              <a:spcBef>
                <a:spcPts val="360"/>
              </a:spcBef>
              <a:spcAft>
                <a:spcPts val="0"/>
              </a:spcAft>
              <a:buSzPts val="1800"/>
              <a:buChar char="•"/>
              <a:defRPr/>
            </a:lvl9pPr>
          </a:lstStyle>
          <a:p/>
        </p:txBody>
      </p:sp>
      <p:sp>
        <p:nvSpPr>
          <p:cNvPr id="105" name="Google Shape;105;p32"/>
          <p:cNvSpPr txBox="1"/>
          <p:nvPr>
            <p:ph idx="10" type="dt"/>
          </p:nvPr>
        </p:nvSpPr>
        <p:spPr>
          <a:xfrm>
            <a:off x="457200" y="6356350"/>
            <a:ext cx="2133600" cy="365125"/>
          </a:xfrm>
          <a:prstGeom prst="rect">
            <a:avLst/>
          </a:prstGeom>
          <a:noFill/>
          <a:ln>
            <a:noFill/>
          </a:ln>
        </p:spPr>
        <p:txBody>
          <a:bodyPr anchorCtr="0" anchor="b" bIns="0" lIns="0" spcFirstLastPara="1" rIns="0" wrap="square" tIns="0">
            <a:noAutofit/>
          </a:bodyPr>
          <a:lstStyle>
            <a:lvl1pPr lvl="0" algn="l">
              <a:lnSpc>
                <a:spcPct val="100000"/>
              </a:lnSpc>
              <a:spcBef>
                <a:spcPts val="0"/>
              </a:spcBef>
              <a:spcAft>
                <a:spcPts val="0"/>
              </a:spcAft>
              <a:buSzPts val="1400"/>
              <a:buNone/>
              <a:defRPr sz="1200">
                <a:solidFill>
                  <a:srgbClr val="D1EAEE"/>
                </a:solidFill>
                <a:latin typeface="Constantia"/>
                <a:ea typeface="Constantia"/>
                <a:cs typeface="Constantia"/>
                <a:sym typeface="Constanti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6" name="Google Shape;106;p32"/>
          <p:cNvSpPr txBox="1"/>
          <p:nvPr>
            <p:ph idx="11" type="ftr"/>
          </p:nvPr>
        </p:nvSpPr>
        <p:spPr>
          <a:xfrm>
            <a:off x="2667000" y="6356350"/>
            <a:ext cx="3352800" cy="365125"/>
          </a:xfrm>
          <a:prstGeom prst="rect">
            <a:avLst/>
          </a:prstGeom>
          <a:noFill/>
          <a:ln>
            <a:noFill/>
          </a:ln>
        </p:spPr>
        <p:txBody>
          <a:bodyPr anchorCtr="0" anchor="b" bIns="0" lIns="0" spcFirstLastPara="1" rIns="0" wrap="square" tIns="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7" name="Google Shape;107;p32"/>
          <p:cNvSpPr txBox="1"/>
          <p:nvPr>
            <p:ph idx="12" type="sldNum"/>
          </p:nvPr>
        </p:nvSpPr>
        <p:spPr>
          <a:xfrm>
            <a:off x="7924800" y="6356350"/>
            <a:ext cx="762000" cy="365125"/>
          </a:xfrm>
          <a:prstGeom prst="rect">
            <a:avLst/>
          </a:prstGeom>
          <a:noFill/>
          <a:ln>
            <a:noFill/>
          </a:ln>
        </p:spPr>
        <p:txBody>
          <a:bodyPr anchorCtr="0" anchor="b" bIns="0" lIns="0" spcFirstLastPara="1" rIns="0" wrap="square" tIns="0">
            <a:noAutofit/>
          </a:bodyPr>
          <a:lstStyle>
            <a:lvl1pPr indent="0" lvl="0" marL="0" marR="0" algn="r">
              <a:lnSpc>
                <a:spcPct val="100000"/>
              </a:lnSpc>
              <a:spcBef>
                <a:spcPts val="0"/>
              </a:spcBef>
              <a:spcAft>
                <a:spcPts val="0"/>
              </a:spcAft>
              <a:buClr>
                <a:srgbClr val="D1EAEE"/>
              </a:buClr>
              <a:buSzPts val="1200"/>
              <a:buFont typeface="Constantia"/>
              <a:buNone/>
              <a:defRPr b="0" i="0" sz="1200" u="none">
                <a:solidFill>
                  <a:srgbClr val="D1EAEE"/>
                </a:solidFill>
                <a:latin typeface="Constantia"/>
                <a:ea typeface="Constantia"/>
                <a:cs typeface="Constantia"/>
                <a:sym typeface="Constantia"/>
              </a:defRPr>
            </a:lvl1pPr>
            <a:lvl2pPr indent="0" lvl="1" marL="0" marR="0" algn="r">
              <a:lnSpc>
                <a:spcPct val="100000"/>
              </a:lnSpc>
              <a:spcBef>
                <a:spcPts val="0"/>
              </a:spcBef>
              <a:spcAft>
                <a:spcPts val="0"/>
              </a:spcAft>
              <a:buClr>
                <a:srgbClr val="D1EAEE"/>
              </a:buClr>
              <a:buSzPts val="1200"/>
              <a:buFont typeface="Constantia"/>
              <a:buNone/>
              <a:defRPr b="0" i="0" sz="1200" u="none">
                <a:solidFill>
                  <a:srgbClr val="D1EAEE"/>
                </a:solidFill>
                <a:latin typeface="Constantia"/>
                <a:ea typeface="Constantia"/>
                <a:cs typeface="Constantia"/>
                <a:sym typeface="Constantia"/>
              </a:defRPr>
            </a:lvl2pPr>
            <a:lvl3pPr indent="0" lvl="2" marL="0" marR="0" algn="r">
              <a:lnSpc>
                <a:spcPct val="100000"/>
              </a:lnSpc>
              <a:spcBef>
                <a:spcPts val="0"/>
              </a:spcBef>
              <a:spcAft>
                <a:spcPts val="0"/>
              </a:spcAft>
              <a:buClr>
                <a:srgbClr val="D1EAEE"/>
              </a:buClr>
              <a:buSzPts val="1200"/>
              <a:buFont typeface="Constantia"/>
              <a:buNone/>
              <a:defRPr b="0" i="0" sz="1200" u="none">
                <a:solidFill>
                  <a:srgbClr val="D1EAEE"/>
                </a:solidFill>
                <a:latin typeface="Constantia"/>
                <a:ea typeface="Constantia"/>
                <a:cs typeface="Constantia"/>
                <a:sym typeface="Constantia"/>
              </a:defRPr>
            </a:lvl3pPr>
            <a:lvl4pPr indent="0" lvl="3" marL="0" marR="0" algn="r">
              <a:lnSpc>
                <a:spcPct val="100000"/>
              </a:lnSpc>
              <a:spcBef>
                <a:spcPts val="0"/>
              </a:spcBef>
              <a:spcAft>
                <a:spcPts val="0"/>
              </a:spcAft>
              <a:buClr>
                <a:srgbClr val="D1EAEE"/>
              </a:buClr>
              <a:buSzPts val="1200"/>
              <a:buFont typeface="Constantia"/>
              <a:buNone/>
              <a:defRPr b="0" i="0" sz="1200" u="none">
                <a:solidFill>
                  <a:srgbClr val="D1EAEE"/>
                </a:solidFill>
                <a:latin typeface="Constantia"/>
                <a:ea typeface="Constantia"/>
                <a:cs typeface="Constantia"/>
                <a:sym typeface="Constantia"/>
              </a:defRPr>
            </a:lvl4pPr>
            <a:lvl5pPr indent="0" lvl="4" marL="0" marR="0" algn="r">
              <a:lnSpc>
                <a:spcPct val="100000"/>
              </a:lnSpc>
              <a:spcBef>
                <a:spcPts val="0"/>
              </a:spcBef>
              <a:spcAft>
                <a:spcPts val="0"/>
              </a:spcAft>
              <a:buClr>
                <a:srgbClr val="D1EAEE"/>
              </a:buClr>
              <a:buSzPts val="1200"/>
              <a:buFont typeface="Constantia"/>
              <a:buNone/>
              <a:defRPr b="0" i="0" sz="1200" u="none">
                <a:solidFill>
                  <a:srgbClr val="D1EAEE"/>
                </a:solidFill>
                <a:latin typeface="Constantia"/>
                <a:ea typeface="Constantia"/>
                <a:cs typeface="Constantia"/>
                <a:sym typeface="Constantia"/>
              </a:defRPr>
            </a:lvl5pPr>
            <a:lvl6pPr indent="0" lvl="5" marL="0" marR="0" algn="r">
              <a:lnSpc>
                <a:spcPct val="100000"/>
              </a:lnSpc>
              <a:spcBef>
                <a:spcPts val="0"/>
              </a:spcBef>
              <a:spcAft>
                <a:spcPts val="0"/>
              </a:spcAft>
              <a:buClr>
                <a:srgbClr val="D1EAEE"/>
              </a:buClr>
              <a:buSzPts val="1200"/>
              <a:buFont typeface="Constantia"/>
              <a:buNone/>
              <a:defRPr b="0" i="0" sz="1200" u="none">
                <a:solidFill>
                  <a:srgbClr val="D1EAEE"/>
                </a:solidFill>
                <a:latin typeface="Constantia"/>
                <a:ea typeface="Constantia"/>
                <a:cs typeface="Constantia"/>
                <a:sym typeface="Constantia"/>
              </a:defRPr>
            </a:lvl6pPr>
            <a:lvl7pPr indent="0" lvl="6" marL="0" marR="0" algn="r">
              <a:lnSpc>
                <a:spcPct val="100000"/>
              </a:lnSpc>
              <a:spcBef>
                <a:spcPts val="0"/>
              </a:spcBef>
              <a:spcAft>
                <a:spcPts val="0"/>
              </a:spcAft>
              <a:buClr>
                <a:srgbClr val="D1EAEE"/>
              </a:buClr>
              <a:buSzPts val="1200"/>
              <a:buFont typeface="Constantia"/>
              <a:buNone/>
              <a:defRPr b="0" i="0" sz="1200" u="none">
                <a:solidFill>
                  <a:srgbClr val="D1EAEE"/>
                </a:solidFill>
                <a:latin typeface="Constantia"/>
                <a:ea typeface="Constantia"/>
                <a:cs typeface="Constantia"/>
                <a:sym typeface="Constantia"/>
              </a:defRPr>
            </a:lvl7pPr>
            <a:lvl8pPr indent="0" lvl="7" marL="0" marR="0" algn="r">
              <a:lnSpc>
                <a:spcPct val="100000"/>
              </a:lnSpc>
              <a:spcBef>
                <a:spcPts val="0"/>
              </a:spcBef>
              <a:spcAft>
                <a:spcPts val="0"/>
              </a:spcAft>
              <a:buClr>
                <a:srgbClr val="D1EAEE"/>
              </a:buClr>
              <a:buSzPts val="1200"/>
              <a:buFont typeface="Constantia"/>
              <a:buNone/>
              <a:defRPr b="0" i="0" sz="1200" u="none">
                <a:solidFill>
                  <a:srgbClr val="D1EAEE"/>
                </a:solidFill>
                <a:latin typeface="Constantia"/>
                <a:ea typeface="Constantia"/>
                <a:cs typeface="Constantia"/>
                <a:sym typeface="Constantia"/>
              </a:defRPr>
            </a:lvl8pPr>
            <a:lvl9pPr indent="0" lvl="8" marL="0" marR="0" algn="r">
              <a:lnSpc>
                <a:spcPct val="100000"/>
              </a:lnSpc>
              <a:spcBef>
                <a:spcPts val="0"/>
              </a:spcBef>
              <a:spcAft>
                <a:spcPts val="0"/>
              </a:spcAft>
              <a:buClr>
                <a:srgbClr val="D1EAEE"/>
              </a:buClr>
              <a:buSzPts val="1200"/>
              <a:buFont typeface="Constantia"/>
              <a:buNone/>
              <a:defRPr b="0" i="0" sz="1200" u="none">
                <a:solidFill>
                  <a:srgbClr val="D1EAEE"/>
                </a:solidFill>
                <a:latin typeface="Constantia"/>
                <a:ea typeface="Constantia"/>
                <a:cs typeface="Constantia"/>
                <a:sym typeface="Constantia"/>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23" name="Shape 123"/>
        <p:cNvGrpSpPr/>
        <p:nvPr/>
      </p:nvGrpSpPr>
      <p:grpSpPr>
        <a:xfrm>
          <a:off x="0" y="0"/>
          <a:ext cx="0" cy="0"/>
          <a:chOff x="0" y="0"/>
          <a:chExt cx="0" cy="0"/>
        </a:xfrm>
      </p:grpSpPr>
      <p:sp>
        <p:nvSpPr>
          <p:cNvPr id="124" name="Google Shape;124;p34"/>
          <p:cNvSpPr txBox="1"/>
          <p:nvPr>
            <p:ph type="title"/>
          </p:nvPr>
        </p:nvSpPr>
        <p:spPr>
          <a:xfrm>
            <a:off x="609600" y="1176996"/>
            <a:ext cx="2212848" cy="1582621"/>
          </a:xfrm>
          <a:prstGeom prst="rect">
            <a:avLst/>
          </a:prstGeom>
          <a:noFill/>
          <a:ln>
            <a:noFill/>
          </a:ln>
        </p:spPr>
        <p:txBody>
          <a:bodyPr anchorCtr="0" anchor="b" bIns="45700" lIns="45700" spcFirstLastPara="1" rIns="45700" wrap="square" tIns="45700">
            <a:noAutofit/>
          </a:bodyPr>
          <a:lstStyle>
            <a:lvl1pPr lvl="0" algn="l">
              <a:spcBef>
                <a:spcPts val="0"/>
              </a:spcBef>
              <a:spcAft>
                <a:spcPts val="0"/>
              </a:spcAft>
              <a:buClr>
                <a:schemeClr val="dk2"/>
              </a:buClr>
              <a:buSzPts val="2000"/>
              <a:buFont typeface="Calibri"/>
              <a:buNone/>
              <a:defRPr b="1" sz="2000">
                <a:solidFill>
                  <a:schemeClr val="dk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5" name="Google Shape;125;p34"/>
          <p:cNvSpPr txBox="1"/>
          <p:nvPr>
            <p:ph idx="1" type="body"/>
          </p:nvPr>
        </p:nvSpPr>
        <p:spPr>
          <a:xfrm>
            <a:off x="609600" y="2828785"/>
            <a:ext cx="2209800" cy="2179320"/>
          </a:xfrm>
          <a:prstGeom prst="rect">
            <a:avLst/>
          </a:prstGeom>
          <a:noFill/>
          <a:ln>
            <a:noFill/>
          </a:ln>
        </p:spPr>
        <p:txBody>
          <a:bodyPr anchorCtr="0" anchor="t" bIns="45700" lIns="64000" spcFirstLastPara="1" rIns="45700" wrap="square" tIns="45700">
            <a:noAutofit/>
          </a:bodyPr>
          <a:lstStyle>
            <a:lvl1pPr indent="-228600" lvl="0" marL="457200" algn="l">
              <a:spcBef>
                <a:spcPts val="250"/>
              </a:spcBef>
              <a:spcAft>
                <a:spcPts val="0"/>
              </a:spcAft>
              <a:buSzPts val="1235"/>
              <a:buFont typeface="Constantia"/>
              <a:buNone/>
              <a:defRPr sz="1300"/>
            </a:lvl1pPr>
            <a:lvl2pPr indent="-293369" lvl="1" marL="914400" algn="l">
              <a:spcBef>
                <a:spcPts val="240"/>
              </a:spcBef>
              <a:spcAft>
                <a:spcPts val="0"/>
              </a:spcAft>
              <a:buSzPts val="1020"/>
              <a:buChar char="⚫"/>
              <a:defRPr sz="1200"/>
            </a:lvl2pPr>
            <a:lvl3pPr indent="-273050" lvl="2" marL="1371600" algn="l">
              <a:spcBef>
                <a:spcPts val="200"/>
              </a:spcBef>
              <a:spcAft>
                <a:spcPts val="0"/>
              </a:spcAft>
              <a:buSzPts val="700"/>
              <a:buChar char="⚫"/>
              <a:defRPr sz="1000"/>
            </a:lvl3pPr>
            <a:lvl4pPr indent="-265747" lvl="3" marL="1828800" algn="l">
              <a:spcBef>
                <a:spcPts val="180"/>
              </a:spcBef>
              <a:spcAft>
                <a:spcPts val="0"/>
              </a:spcAft>
              <a:buSzPts val="585"/>
              <a:buChar char="⚫"/>
              <a:defRPr sz="900"/>
            </a:lvl4pPr>
            <a:lvl5pPr indent="-265747" lvl="4" marL="2286000" algn="l">
              <a:spcBef>
                <a:spcPts val="180"/>
              </a:spcBef>
              <a:spcAft>
                <a:spcPts val="0"/>
              </a:spcAft>
              <a:buSzPts val="585"/>
              <a:buChar char="⚫"/>
              <a:defRPr sz="900"/>
            </a:lvl5pPr>
            <a:lvl6pPr indent="-320039" lvl="5" marL="2743200" algn="l">
              <a:spcBef>
                <a:spcPts val="360"/>
              </a:spcBef>
              <a:spcAft>
                <a:spcPts val="0"/>
              </a:spcAft>
              <a:buSzPts val="1440"/>
              <a:buChar char="⚫"/>
              <a:defRPr/>
            </a:lvl6pPr>
            <a:lvl7pPr indent="-320039" lvl="6" marL="3200400" algn="l">
              <a:spcBef>
                <a:spcPts val="360"/>
              </a:spcBef>
              <a:spcAft>
                <a:spcPts val="0"/>
              </a:spcAft>
              <a:buSzPts val="1440"/>
              <a:buChar char="⚫"/>
              <a:defRPr/>
            </a:lvl7pPr>
            <a:lvl8pPr indent="-342900" lvl="7" marL="3657600" algn="l">
              <a:spcBef>
                <a:spcPts val="360"/>
              </a:spcBef>
              <a:spcAft>
                <a:spcPts val="0"/>
              </a:spcAft>
              <a:buSzPts val="1800"/>
              <a:buChar char="•"/>
              <a:defRPr/>
            </a:lvl8pPr>
            <a:lvl9pPr indent="-342900" lvl="8" marL="4114800" algn="l">
              <a:spcBef>
                <a:spcPts val="360"/>
              </a:spcBef>
              <a:spcAft>
                <a:spcPts val="0"/>
              </a:spcAft>
              <a:buSzPts val="1800"/>
              <a:buChar char="•"/>
              <a:defRPr/>
            </a:lvl9pPr>
          </a:lstStyle>
          <a:p/>
        </p:txBody>
      </p:sp>
      <p:sp>
        <p:nvSpPr>
          <p:cNvPr id="126" name="Google Shape;126;p34"/>
          <p:cNvSpPr/>
          <p:nvPr>
            <p:ph idx="2" type="pic"/>
          </p:nvPr>
        </p:nvSpPr>
        <p:spPr>
          <a:xfrm rot="420000">
            <a:off x="3485793" y="1199517"/>
            <a:ext cx="4617720" cy="3931920"/>
          </a:xfrm>
          <a:prstGeom prst="rect">
            <a:avLst/>
          </a:prstGeom>
          <a:solidFill>
            <a:schemeClr val="lt2"/>
          </a:solidFill>
          <a:ln cap="rnd" cmpd="sng" w="9525">
            <a:solidFill>
              <a:srgbClr val="C0C0C0"/>
            </a:solidFill>
            <a:prstDash val="solid"/>
            <a:round/>
            <a:headEnd len="sm" w="sm" type="none"/>
            <a:tailEnd len="sm" w="sm" type="none"/>
          </a:ln>
        </p:spPr>
        <p:txBody>
          <a:bodyPr anchorCtr="0" anchor="t" bIns="45700" lIns="91425" spcFirstLastPara="1" rIns="91425" wrap="square" tIns="45700">
            <a:normAutofit/>
          </a:bodyPr>
          <a:lstStyle>
            <a:lvl1pPr lvl="0" marR="0" rtl="0" algn="l">
              <a:spcBef>
                <a:spcPts val="640"/>
              </a:spcBef>
              <a:spcAft>
                <a:spcPts val="0"/>
              </a:spcAft>
              <a:buClr>
                <a:srgbClr val="0BD0D9"/>
              </a:buClr>
              <a:buSzPts val="3040"/>
              <a:buFont typeface="Noto Sans Symbols"/>
              <a:buNone/>
              <a:defRPr b="0" i="0" sz="3200" u="none" cap="none" strike="noStrike">
                <a:solidFill>
                  <a:schemeClr val="dk1"/>
                </a:solidFill>
                <a:latin typeface="Constantia"/>
                <a:ea typeface="Constantia"/>
                <a:cs typeface="Constantia"/>
                <a:sym typeface="Constantia"/>
              </a:defRPr>
            </a:lvl1pPr>
            <a:lvl2pPr lvl="1" marR="0" rtl="0" algn="l">
              <a:spcBef>
                <a:spcPts val="480"/>
              </a:spcBef>
              <a:spcAft>
                <a:spcPts val="0"/>
              </a:spcAft>
              <a:buClr>
                <a:schemeClr val="accent1"/>
              </a:buClr>
              <a:buSzPts val="2040"/>
              <a:buFont typeface="Noto Sans Symbols"/>
              <a:buChar char="⚫"/>
              <a:defRPr b="0" i="0" sz="2400" u="none" cap="none" strike="noStrike">
                <a:solidFill>
                  <a:schemeClr val="dk1"/>
                </a:solidFill>
                <a:latin typeface="Constantia"/>
                <a:ea typeface="Constantia"/>
                <a:cs typeface="Constantia"/>
                <a:sym typeface="Constantia"/>
              </a:defRPr>
            </a:lvl2pPr>
            <a:lvl3pPr lvl="2" marR="0" rtl="0" algn="l">
              <a:spcBef>
                <a:spcPts val="420"/>
              </a:spcBef>
              <a:spcAft>
                <a:spcPts val="0"/>
              </a:spcAft>
              <a:buClr>
                <a:schemeClr val="accent2"/>
              </a:buClr>
              <a:buSzPts val="1470"/>
              <a:buFont typeface="Noto Sans Symbols"/>
              <a:buChar char="⚫"/>
              <a:defRPr b="0" i="0" sz="2100" u="none" cap="none" strike="noStrike">
                <a:solidFill>
                  <a:schemeClr val="dk1"/>
                </a:solidFill>
                <a:latin typeface="Constantia"/>
                <a:ea typeface="Constantia"/>
                <a:cs typeface="Constantia"/>
                <a:sym typeface="Constantia"/>
              </a:defRPr>
            </a:lvl3pPr>
            <a:lvl4pPr lvl="3" marR="0" rtl="0" algn="l">
              <a:spcBef>
                <a:spcPts val="400"/>
              </a:spcBef>
              <a:spcAft>
                <a:spcPts val="0"/>
              </a:spcAft>
              <a:buClr>
                <a:srgbClr val="0BD0D9"/>
              </a:buClr>
              <a:buSzPts val="1300"/>
              <a:buFont typeface="Noto Sans Symbols"/>
              <a:buChar char="⚫"/>
              <a:defRPr b="0" i="0" sz="2000" u="none" cap="none" strike="noStrike">
                <a:solidFill>
                  <a:schemeClr val="dk1"/>
                </a:solidFill>
                <a:latin typeface="Constantia"/>
                <a:ea typeface="Constantia"/>
                <a:cs typeface="Constantia"/>
                <a:sym typeface="Constantia"/>
              </a:defRPr>
            </a:lvl4pPr>
            <a:lvl5pPr lvl="4" marR="0" rtl="0" algn="l">
              <a:spcBef>
                <a:spcPts val="400"/>
              </a:spcBef>
              <a:spcAft>
                <a:spcPts val="0"/>
              </a:spcAft>
              <a:buClr>
                <a:srgbClr val="10CF9B"/>
              </a:buClr>
              <a:buSzPts val="1300"/>
              <a:buFont typeface="Noto Sans Symbols"/>
              <a:buChar char="⚫"/>
              <a:defRPr b="0" i="0" sz="2000" u="none" cap="none" strike="noStrike">
                <a:solidFill>
                  <a:schemeClr val="dk1"/>
                </a:solidFill>
                <a:latin typeface="Constantia"/>
                <a:ea typeface="Constantia"/>
                <a:cs typeface="Constantia"/>
                <a:sym typeface="Constantia"/>
              </a:defRPr>
            </a:lvl5pPr>
            <a:lvl6pPr lvl="5" marR="0" rtl="0" algn="l">
              <a:spcBef>
                <a:spcPts val="360"/>
              </a:spcBef>
              <a:spcAft>
                <a:spcPts val="0"/>
              </a:spcAft>
              <a:buClr>
                <a:schemeClr val="accent5"/>
              </a:buClr>
              <a:buSzPts val="1440"/>
              <a:buFont typeface="Noto Sans Symbols"/>
              <a:buChar char="⚫"/>
              <a:defRPr b="0" i="0" sz="1800" u="none" cap="none" strike="noStrike">
                <a:solidFill>
                  <a:schemeClr val="dk1"/>
                </a:solidFill>
                <a:latin typeface="Constantia"/>
                <a:ea typeface="Constantia"/>
                <a:cs typeface="Constantia"/>
                <a:sym typeface="Constantia"/>
              </a:defRPr>
            </a:lvl6pPr>
            <a:lvl7pPr lvl="6" marR="0" rtl="0" algn="l">
              <a:spcBef>
                <a:spcPts val="320"/>
              </a:spcBef>
              <a:spcAft>
                <a:spcPts val="0"/>
              </a:spcAft>
              <a:buClr>
                <a:schemeClr val="accent6"/>
              </a:buClr>
              <a:buSzPts val="1280"/>
              <a:buFont typeface="Noto Sans Symbols"/>
              <a:buChar char="⚫"/>
              <a:defRPr b="0" i="0" sz="1600" u="none" cap="none" strike="noStrike">
                <a:solidFill>
                  <a:schemeClr val="dk1"/>
                </a:solidFill>
                <a:latin typeface="Constantia"/>
                <a:ea typeface="Constantia"/>
                <a:cs typeface="Constantia"/>
                <a:sym typeface="Constantia"/>
              </a:defRPr>
            </a:lvl7pPr>
            <a:lvl8pPr lvl="7" marR="0" rtl="0" algn="l">
              <a:spcBef>
                <a:spcPts val="320"/>
              </a:spcBef>
              <a:spcAft>
                <a:spcPts val="0"/>
              </a:spcAft>
              <a:buClr>
                <a:schemeClr val="dk2"/>
              </a:buClr>
              <a:buSzPts val="1600"/>
              <a:buFont typeface="Constantia"/>
              <a:buChar char="•"/>
              <a:defRPr b="0" i="0" sz="1600" u="none" cap="none" strike="noStrike">
                <a:solidFill>
                  <a:schemeClr val="dk1"/>
                </a:solidFill>
                <a:latin typeface="Constantia"/>
                <a:ea typeface="Constantia"/>
                <a:cs typeface="Constantia"/>
                <a:sym typeface="Constantia"/>
              </a:defRPr>
            </a:lvl8pPr>
            <a:lvl9pPr lvl="8" marR="0" rtl="0" algn="l">
              <a:spcBef>
                <a:spcPts val="280"/>
              </a:spcBef>
              <a:spcAft>
                <a:spcPts val="0"/>
              </a:spcAft>
              <a:buClr>
                <a:schemeClr val="dk2"/>
              </a:buClr>
              <a:buSzPts val="1400"/>
              <a:buFont typeface="Constantia"/>
              <a:buChar char="•"/>
              <a:defRPr b="0" i="0" sz="1400" u="none" cap="none" strike="noStrike">
                <a:solidFill>
                  <a:schemeClr val="dk1"/>
                </a:solidFill>
                <a:latin typeface="Constantia"/>
                <a:ea typeface="Constantia"/>
                <a:cs typeface="Constantia"/>
                <a:sym typeface="Constantia"/>
              </a:defRPr>
            </a:lvl9pPr>
          </a:lstStyle>
          <a:p/>
        </p:txBody>
      </p:sp>
      <p:sp>
        <p:nvSpPr>
          <p:cNvPr id="127" name="Google Shape;127;p34"/>
          <p:cNvSpPr txBox="1"/>
          <p:nvPr>
            <p:ph idx="10" type="dt"/>
          </p:nvPr>
        </p:nvSpPr>
        <p:spPr>
          <a:xfrm>
            <a:off x="457200" y="6356350"/>
            <a:ext cx="2133600" cy="365125"/>
          </a:xfrm>
          <a:prstGeom prst="rect">
            <a:avLst/>
          </a:prstGeom>
          <a:noFill/>
          <a:ln>
            <a:noFill/>
          </a:ln>
        </p:spPr>
        <p:txBody>
          <a:bodyPr anchorCtr="0" anchor="b" bIns="0" lIns="0" spcFirstLastPara="1" rIns="0" wrap="square" tIns="0">
            <a:noAutofit/>
          </a:bodyPr>
          <a:lstStyle>
            <a:lvl1pPr lvl="0" algn="l">
              <a:lnSpc>
                <a:spcPct val="100000"/>
              </a:lnSpc>
              <a:spcBef>
                <a:spcPts val="0"/>
              </a:spcBef>
              <a:spcAft>
                <a:spcPts val="0"/>
              </a:spcAft>
              <a:buSzPts val="1400"/>
              <a:buNone/>
              <a:defRPr sz="1200">
                <a:solidFill>
                  <a:srgbClr val="045C75"/>
                </a:solidFill>
                <a:latin typeface="Constantia"/>
                <a:ea typeface="Constantia"/>
                <a:cs typeface="Constantia"/>
                <a:sym typeface="Constanti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8" name="Google Shape;128;p34"/>
          <p:cNvSpPr txBox="1"/>
          <p:nvPr>
            <p:ph idx="11" type="ftr"/>
          </p:nvPr>
        </p:nvSpPr>
        <p:spPr>
          <a:xfrm>
            <a:off x="2667000" y="6356350"/>
            <a:ext cx="3352800" cy="365125"/>
          </a:xfrm>
          <a:prstGeom prst="rect">
            <a:avLst/>
          </a:prstGeom>
          <a:noFill/>
          <a:ln>
            <a:noFill/>
          </a:ln>
        </p:spPr>
        <p:txBody>
          <a:bodyPr anchorCtr="0" anchor="b" bIns="0" lIns="0" spcFirstLastPara="1" rIns="0" wrap="square" tIns="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9" name="Google Shape;129;p34"/>
          <p:cNvSpPr txBox="1"/>
          <p:nvPr>
            <p:ph idx="12" type="sldNum"/>
          </p:nvPr>
        </p:nvSpPr>
        <p:spPr>
          <a:xfrm>
            <a:off x="8077200" y="6356350"/>
            <a:ext cx="609600" cy="365125"/>
          </a:xfrm>
          <a:prstGeom prst="rect">
            <a:avLst/>
          </a:prstGeom>
          <a:noFill/>
          <a:ln>
            <a:noFill/>
          </a:ln>
        </p:spPr>
        <p:txBody>
          <a:bodyPr anchorCtr="0" anchor="b" bIns="0" lIns="0" spcFirstLastPara="1" rIns="0" wrap="square" tIns="0">
            <a:noAutofit/>
          </a:bodyPr>
          <a:lstStyle>
            <a:lvl1pPr indent="0" lvl="0" marL="0" marR="0" algn="r">
              <a:lnSpc>
                <a:spcPct val="100000"/>
              </a:lnSpc>
              <a:spcBef>
                <a:spcPts val="0"/>
              </a:spcBef>
              <a:spcAft>
                <a:spcPts val="0"/>
              </a:spcAft>
              <a:buClr>
                <a:srgbClr val="045C75"/>
              </a:buClr>
              <a:buSzPts val="1200"/>
              <a:buFont typeface="Constantia"/>
              <a:buNone/>
              <a:defRPr b="0" i="0" sz="1200" u="none">
                <a:solidFill>
                  <a:srgbClr val="045C75"/>
                </a:solidFill>
                <a:latin typeface="Constantia"/>
                <a:ea typeface="Constantia"/>
                <a:cs typeface="Constantia"/>
                <a:sym typeface="Constantia"/>
              </a:defRPr>
            </a:lvl1pPr>
            <a:lvl2pPr indent="0" lvl="1" marL="0" marR="0" algn="r">
              <a:lnSpc>
                <a:spcPct val="100000"/>
              </a:lnSpc>
              <a:spcBef>
                <a:spcPts val="0"/>
              </a:spcBef>
              <a:spcAft>
                <a:spcPts val="0"/>
              </a:spcAft>
              <a:buClr>
                <a:srgbClr val="045C75"/>
              </a:buClr>
              <a:buSzPts val="1200"/>
              <a:buFont typeface="Constantia"/>
              <a:buNone/>
              <a:defRPr b="0" i="0" sz="1200" u="none">
                <a:solidFill>
                  <a:srgbClr val="045C75"/>
                </a:solidFill>
                <a:latin typeface="Constantia"/>
                <a:ea typeface="Constantia"/>
                <a:cs typeface="Constantia"/>
                <a:sym typeface="Constantia"/>
              </a:defRPr>
            </a:lvl2pPr>
            <a:lvl3pPr indent="0" lvl="2" marL="0" marR="0" algn="r">
              <a:lnSpc>
                <a:spcPct val="100000"/>
              </a:lnSpc>
              <a:spcBef>
                <a:spcPts val="0"/>
              </a:spcBef>
              <a:spcAft>
                <a:spcPts val="0"/>
              </a:spcAft>
              <a:buClr>
                <a:srgbClr val="045C75"/>
              </a:buClr>
              <a:buSzPts val="1200"/>
              <a:buFont typeface="Constantia"/>
              <a:buNone/>
              <a:defRPr b="0" i="0" sz="1200" u="none">
                <a:solidFill>
                  <a:srgbClr val="045C75"/>
                </a:solidFill>
                <a:latin typeface="Constantia"/>
                <a:ea typeface="Constantia"/>
                <a:cs typeface="Constantia"/>
                <a:sym typeface="Constantia"/>
              </a:defRPr>
            </a:lvl3pPr>
            <a:lvl4pPr indent="0" lvl="3" marL="0" marR="0" algn="r">
              <a:lnSpc>
                <a:spcPct val="100000"/>
              </a:lnSpc>
              <a:spcBef>
                <a:spcPts val="0"/>
              </a:spcBef>
              <a:spcAft>
                <a:spcPts val="0"/>
              </a:spcAft>
              <a:buClr>
                <a:srgbClr val="045C75"/>
              </a:buClr>
              <a:buSzPts val="1200"/>
              <a:buFont typeface="Constantia"/>
              <a:buNone/>
              <a:defRPr b="0" i="0" sz="1200" u="none">
                <a:solidFill>
                  <a:srgbClr val="045C75"/>
                </a:solidFill>
                <a:latin typeface="Constantia"/>
                <a:ea typeface="Constantia"/>
                <a:cs typeface="Constantia"/>
                <a:sym typeface="Constantia"/>
              </a:defRPr>
            </a:lvl4pPr>
            <a:lvl5pPr indent="0" lvl="4" marL="0" marR="0" algn="r">
              <a:lnSpc>
                <a:spcPct val="100000"/>
              </a:lnSpc>
              <a:spcBef>
                <a:spcPts val="0"/>
              </a:spcBef>
              <a:spcAft>
                <a:spcPts val="0"/>
              </a:spcAft>
              <a:buClr>
                <a:srgbClr val="045C75"/>
              </a:buClr>
              <a:buSzPts val="1200"/>
              <a:buFont typeface="Constantia"/>
              <a:buNone/>
              <a:defRPr b="0" i="0" sz="1200" u="none">
                <a:solidFill>
                  <a:srgbClr val="045C75"/>
                </a:solidFill>
                <a:latin typeface="Constantia"/>
                <a:ea typeface="Constantia"/>
                <a:cs typeface="Constantia"/>
                <a:sym typeface="Constantia"/>
              </a:defRPr>
            </a:lvl5pPr>
            <a:lvl6pPr indent="0" lvl="5" marL="0" marR="0" algn="r">
              <a:lnSpc>
                <a:spcPct val="100000"/>
              </a:lnSpc>
              <a:spcBef>
                <a:spcPts val="0"/>
              </a:spcBef>
              <a:spcAft>
                <a:spcPts val="0"/>
              </a:spcAft>
              <a:buClr>
                <a:srgbClr val="045C75"/>
              </a:buClr>
              <a:buSzPts val="1200"/>
              <a:buFont typeface="Constantia"/>
              <a:buNone/>
              <a:defRPr b="0" i="0" sz="1200" u="none">
                <a:solidFill>
                  <a:srgbClr val="045C75"/>
                </a:solidFill>
                <a:latin typeface="Constantia"/>
                <a:ea typeface="Constantia"/>
                <a:cs typeface="Constantia"/>
                <a:sym typeface="Constantia"/>
              </a:defRPr>
            </a:lvl6pPr>
            <a:lvl7pPr indent="0" lvl="6" marL="0" marR="0" algn="r">
              <a:lnSpc>
                <a:spcPct val="100000"/>
              </a:lnSpc>
              <a:spcBef>
                <a:spcPts val="0"/>
              </a:spcBef>
              <a:spcAft>
                <a:spcPts val="0"/>
              </a:spcAft>
              <a:buClr>
                <a:srgbClr val="045C75"/>
              </a:buClr>
              <a:buSzPts val="1200"/>
              <a:buFont typeface="Constantia"/>
              <a:buNone/>
              <a:defRPr b="0" i="0" sz="1200" u="none">
                <a:solidFill>
                  <a:srgbClr val="045C75"/>
                </a:solidFill>
                <a:latin typeface="Constantia"/>
                <a:ea typeface="Constantia"/>
                <a:cs typeface="Constantia"/>
                <a:sym typeface="Constantia"/>
              </a:defRPr>
            </a:lvl7pPr>
            <a:lvl8pPr indent="0" lvl="7" marL="0" marR="0" algn="r">
              <a:lnSpc>
                <a:spcPct val="100000"/>
              </a:lnSpc>
              <a:spcBef>
                <a:spcPts val="0"/>
              </a:spcBef>
              <a:spcAft>
                <a:spcPts val="0"/>
              </a:spcAft>
              <a:buClr>
                <a:srgbClr val="045C75"/>
              </a:buClr>
              <a:buSzPts val="1200"/>
              <a:buFont typeface="Constantia"/>
              <a:buNone/>
              <a:defRPr b="0" i="0" sz="1200" u="none">
                <a:solidFill>
                  <a:srgbClr val="045C75"/>
                </a:solidFill>
                <a:latin typeface="Constantia"/>
                <a:ea typeface="Constantia"/>
                <a:cs typeface="Constantia"/>
                <a:sym typeface="Constantia"/>
              </a:defRPr>
            </a:lvl8pPr>
            <a:lvl9pPr indent="0" lvl="8" marL="0" marR="0" algn="r">
              <a:lnSpc>
                <a:spcPct val="100000"/>
              </a:lnSpc>
              <a:spcBef>
                <a:spcPts val="0"/>
              </a:spcBef>
              <a:spcAft>
                <a:spcPts val="0"/>
              </a:spcAft>
              <a:buClr>
                <a:srgbClr val="045C75"/>
              </a:buClr>
              <a:buSzPts val="1200"/>
              <a:buFont typeface="Constantia"/>
              <a:buNone/>
              <a:defRPr b="0" i="0" sz="1200" u="none">
                <a:solidFill>
                  <a:srgbClr val="045C75"/>
                </a:solidFill>
                <a:latin typeface="Constantia"/>
                <a:ea typeface="Constantia"/>
                <a:cs typeface="Constantia"/>
                <a:sym typeface="Constantia"/>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Text, and Content" type="txAndObj">
  <p:cSld name="TEXT_AND_OBJECT">
    <p:spTree>
      <p:nvGrpSpPr>
        <p:cNvPr id="34" name="Shape 34"/>
        <p:cNvGrpSpPr/>
        <p:nvPr/>
      </p:nvGrpSpPr>
      <p:grpSpPr>
        <a:xfrm>
          <a:off x="0" y="0"/>
          <a:ext cx="0" cy="0"/>
          <a:chOff x="0" y="0"/>
          <a:chExt cx="0" cy="0"/>
        </a:xfrm>
      </p:grpSpPr>
      <p:sp>
        <p:nvSpPr>
          <p:cNvPr id="35" name="Google Shape;35;p22"/>
          <p:cNvSpPr txBox="1"/>
          <p:nvPr>
            <p:ph type="title"/>
          </p:nvPr>
        </p:nvSpPr>
        <p:spPr>
          <a:xfrm>
            <a:off x="457200" y="704850"/>
            <a:ext cx="8229600" cy="1143000"/>
          </a:xfrm>
          <a:prstGeom prst="rect">
            <a:avLst/>
          </a:prstGeom>
          <a:noFill/>
          <a:ln>
            <a:noFill/>
          </a:ln>
        </p:spPr>
        <p:txBody>
          <a:bodyPr anchorCtr="0" anchor="b" bIns="0" lIns="0" spcFirstLastPara="1" rIns="0"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 name="Google Shape;36;p22"/>
          <p:cNvSpPr txBox="1"/>
          <p:nvPr>
            <p:ph idx="1" type="body"/>
          </p:nvPr>
        </p:nvSpPr>
        <p:spPr>
          <a:xfrm>
            <a:off x="457200" y="1935163"/>
            <a:ext cx="4038600" cy="4389437"/>
          </a:xfrm>
          <a:prstGeom prst="rect">
            <a:avLst/>
          </a:prstGeom>
          <a:noFill/>
          <a:ln>
            <a:noFill/>
          </a:ln>
        </p:spPr>
        <p:txBody>
          <a:bodyPr anchorCtr="0" anchor="t" bIns="45700" lIns="91425" spcFirstLastPara="1" rIns="91425" wrap="square" tIns="45700">
            <a:noAutofit/>
          </a:bodyPr>
          <a:lstStyle>
            <a:lvl1pPr indent="-337185" lvl="0" marL="457200" algn="l">
              <a:spcBef>
                <a:spcPts val="360"/>
              </a:spcBef>
              <a:spcAft>
                <a:spcPts val="0"/>
              </a:spcAft>
              <a:buSzPts val="1710"/>
              <a:buChar char="⚫"/>
              <a:defRPr/>
            </a:lvl1pPr>
            <a:lvl2pPr indent="-325755" lvl="1" marL="914400" algn="l">
              <a:spcBef>
                <a:spcPts val="360"/>
              </a:spcBef>
              <a:spcAft>
                <a:spcPts val="0"/>
              </a:spcAft>
              <a:buSzPts val="1530"/>
              <a:buChar char="⚫"/>
              <a:defRPr/>
            </a:lvl2pPr>
            <a:lvl3pPr indent="-308610" lvl="2" marL="1371600" algn="l">
              <a:spcBef>
                <a:spcPts val="360"/>
              </a:spcBef>
              <a:spcAft>
                <a:spcPts val="0"/>
              </a:spcAft>
              <a:buSzPts val="1260"/>
              <a:buChar char="⚫"/>
              <a:defRPr/>
            </a:lvl3pPr>
            <a:lvl4pPr indent="-302894" lvl="3" marL="1828800" algn="l">
              <a:spcBef>
                <a:spcPts val="360"/>
              </a:spcBef>
              <a:spcAft>
                <a:spcPts val="0"/>
              </a:spcAft>
              <a:buSzPts val="1170"/>
              <a:buChar char="⚫"/>
              <a:defRPr/>
            </a:lvl4pPr>
            <a:lvl5pPr indent="-302895" lvl="4" marL="2286000" algn="l">
              <a:spcBef>
                <a:spcPts val="360"/>
              </a:spcBef>
              <a:spcAft>
                <a:spcPts val="0"/>
              </a:spcAft>
              <a:buSzPts val="1170"/>
              <a:buChar char="⚫"/>
              <a:defRPr/>
            </a:lvl5pPr>
            <a:lvl6pPr indent="-320039" lvl="5" marL="2743200" algn="l">
              <a:spcBef>
                <a:spcPts val="360"/>
              </a:spcBef>
              <a:spcAft>
                <a:spcPts val="0"/>
              </a:spcAft>
              <a:buSzPts val="1440"/>
              <a:buChar char="⚫"/>
              <a:defRPr/>
            </a:lvl6pPr>
            <a:lvl7pPr indent="-320039" lvl="6" marL="3200400" algn="l">
              <a:spcBef>
                <a:spcPts val="360"/>
              </a:spcBef>
              <a:spcAft>
                <a:spcPts val="0"/>
              </a:spcAft>
              <a:buSzPts val="1440"/>
              <a:buChar char="⚫"/>
              <a:defRPr/>
            </a:lvl7pPr>
            <a:lvl8pPr indent="-342900" lvl="7" marL="3657600" algn="l">
              <a:spcBef>
                <a:spcPts val="360"/>
              </a:spcBef>
              <a:spcAft>
                <a:spcPts val="0"/>
              </a:spcAft>
              <a:buSzPts val="1800"/>
              <a:buChar char="•"/>
              <a:defRPr/>
            </a:lvl8pPr>
            <a:lvl9pPr indent="-342900" lvl="8" marL="4114800" algn="l">
              <a:spcBef>
                <a:spcPts val="360"/>
              </a:spcBef>
              <a:spcAft>
                <a:spcPts val="0"/>
              </a:spcAft>
              <a:buSzPts val="1800"/>
              <a:buChar char="•"/>
              <a:defRPr/>
            </a:lvl9pPr>
          </a:lstStyle>
          <a:p/>
        </p:txBody>
      </p:sp>
      <p:sp>
        <p:nvSpPr>
          <p:cNvPr id="37" name="Google Shape;37;p22"/>
          <p:cNvSpPr txBox="1"/>
          <p:nvPr>
            <p:ph idx="2" type="body"/>
          </p:nvPr>
        </p:nvSpPr>
        <p:spPr>
          <a:xfrm>
            <a:off x="4648200" y="1935163"/>
            <a:ext cx="4038600" cy="4389437"/>
          </a:xfrm>
          <a:prstGeom prst="rect">
            <a:avLst/>
          </a:prstGeom>
          <a:noFill/>
          <a:ln>
            <a:noFill/>
          </a:ln>
        </p:spPr>
        <p:txBody>
          <a:bodyPr anchorCtr="0" anchor="t" bIns="45700" lIns="91425" spcFirstLastPara="1" rIns="91425" wrap="square" tIns="45700">
            <a:noAutofit/>
          </a:bodyPr>
          <a:lstStyle>
            <a:lvl1pPr indent="-337185" lvl="0" marL="457200" algn="l">
              <a:spcBef>
                <a:spcPts val="360"/>
              </a:spcBef>
              <a:spcAft>
                <a:spcPts val="0"/>
              </a:spcAft>
              <a:buSzPts val="1710"/>
              <a:buChar char="⚫"/>
              <a:defRPr/>
            </a:lvl1pPr>
            <a:lvl2pPr indent="-325755" lvl="1" marL="914400" algn="l">
              <a:spcBef>
                <a:spcPts val="360"/>
              </a:spcBef>
              <a:spcAft>
                <a:spcPts val="0"/>
              </a:spcAft>
              <a:buSzPts val="1530"/>
              <a:buChar char="⚫"/>
              <a:defRPr/>
            </a:lvl2pPr>
            <a:lvl3pPr indent="-308610" lvl="2" marL="1371600" algn="l">
              <a:spcBef>
                <a:spcPts val="360"/>
              </a:spcBef>
              <a:spcAft>
                <a:spcPts val="0"/>
              </a:spcAft>
              <a:buSzPts val="1260"/>
              <a:buChar char="⚫"/>
              <a:defRPr/>
            </a:lvl3pPr>
            <a:lvl4pPr indent="-302894" lvl="3" marL="1828800" algn="l">
              <a:spcBef>
                <a:spcPts val="360"/>
              </a:spcBef>
              <a:spcAft>
                <a:spcPts val="0"/>
              </a:spcAft>
              <a:buSzPts val="1170"/>
              <a:buChar char="⚫"/>
              <a:defRPr/>
            </a:lvl4pPr>
            <a:lvl5pPr indent="-302895" lvl="4" marL="2286000" algn="l">
              <a:spcBef>
                <a:spcPts val="360"/>
              </a:spcBef>
              <a:spcAft>
                <a:spcPts val="0"/>
              </a:spcAft>
              <a:buSzPts val="1170"/>
              <a:buChar char="⚫"/>
              <a:defRPr/>
            </a:lvl5pPr>
            <a:lvl6pPr indent="-320039" lvl="5" marL="2743200" algn="l">
              <a:spcBef>
                <a:spcPts val="360"/>
              </a:spcBef>
              <a:spcAft>
                <a:spcPts val="0"/>
              </a:spcAft>
              <a:buSzPts val="1440"/>
              <a:buChar char="⚫"/>
              <a:defRPr/>
            </a:lvl6pPr>
            <a:lvl7pPr indent="-320039" lvl="6" marL="3200400" algn="l">
              <a:spcBef>
                <a:spcPts val="360"/>
              </a:spcBef>
              <a:spcAft>
                <a:spcPts val="0"/>
              </a:spcAft>
              <a:buSzPts val="1440"/>
              <a:buChar char="⚫"/>
              <a:defRPr/>
            </a:lvl7pPr>
            <a:lvl8pPr indent="-342900" lvl="7" marL="3657600" algn="l">
              <a:spcBef>
                <a:spcPts val="360"/>
              </a:spcBef>
              <a:spcAft>
                <a:spcPts val="0"/>
              </a:spcAft>
              <a:buSzPts val="1800"/>
              <a:buChar char="•"/>
              <a:defRPr/>
            </a:lvl8pPr>
            <a:lvl9pPr indent="-342900" lvl="8" marL="4114800" algn="l">
              <a:spcBef>
                <a:spcPts val="360"/>
              </a:spcBef>
              <a:spcAft>
                <a:spcPts val="0"/>
              </a:spcAft>
              <a:buSzPts val="1800"/>
              <a:buChar char="•"/>
              <a:defRPr/>
            </a:lvl9pPr>
          </a:lstStyle>
          <a:p/>
        </p:txBody>
      </p:sp>
      <p:sp>
        <p:nvSpPr>
          <p:cNvPr id="38" name="Google Shape;38;p22"/>
          <p:cNvSpPr txBox="1"/>
          <p:nvPr>
            <p:ph idx="10" type="dt"/>
          </p:nvPr>
        </p:nvSpPr>
        <p:spPr>
          <a:xfrm>
            <a:off x="457200" y="6356350"/>
            <a:ext cx="2133600" cy="365125"/>
          </a:xfrm>
          <a:prstGeom prst="rect">
            <a:avLst/>
          </a:prstGeom>
          <a:noFill/>
          <a:ln>
            <a:noFill/>
          </a:ln>
        </p:spPr>
        <p:txBody>
          <a:bodyPr anchorCtr="0" anchor="b" bIns="0" lIns="0" spcFirstLastPara="1" rIns="0" wrap="square" tIns="0">
            <a:noAutofit/>
          </a:bodyPr>
          <a:lstStyle>
            <a:lvl1pPr lvl="0" algn="l">
              <a:lnSpc>
                <a:spcPct val="100000"/>
              </a:lnSpc>
              <a:spcBef>
                <a:spcPts val="0"/>
              </a:spcBef>
              <a:spcAft>
                <a:spcPts val="0"/>
              </a:spcAft>
              <a:buSzPts val="1400"/>
              <a:buNone/>
              <a:defRPr sz="1200">
                <a:solidFill>
                  <a:srgbClr val="045C75"/>
                </a:solidFill>
                <a:latin typeface="Constantia"/>
                <a:ea typeface="Constantia"/>
                <a:cs typeface="Constantia"/>
                <a:sym typeface="Constanti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9" name="Google Shape;39;p22"/>
          <p:cNvSpPr txBox="1"/>
          <p:nvPr>
            <p:ph idx="11" type="ftr"/>
          </p:nvPr>
        </p:nvSpPr>
        <p:spPr>
          <a:xfrm>
            <a:off x="2667000" y="6356350"/>
            <a:ext cx="3352800" cy="365125"/>
          </a:xfrm>
          <a:prstGeom prst="rect">
            <a:avLst/>
          </a:prstGeom>
          <a:noFill/>
          <a:ln>
            <a:noFill/>
          </a:ln>
        </p:spPr>
        <p:txBody>
          <a:bodyPr anchorCtr="0" anchor="b" bIns="0" lIns="0" spcFirstLastPara="1" rIns="0" wrap="square" tIns="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0" name="Google Shape;40;p22"/>
          <p:cNvSpPr txBox="1"/>
          <p:nvPr>
            <p:ph idx="12" type="sldNum"/>
          </p:nvPr>
        </p:nvSpPr>
        <p:spPr>
          <a:xfrm>
            <a:off x="7924800" y="6356350"/>
            <a:ext cx="762000" cy="365125"/>
          </a:xfrm>
          <a:prstGeom prst="rect">
            <a:avLst/>
          </a:prstGeom>
          <a:noFill/>
          <a:ln>
            <a:noFill/>
          </a:ln>
        </p:spPr>
        <p:txBody>
          <a:bodyPr anchorCtr="0" anchor="b" bIns="0" lIns="0" spcFirstLastPara="1" rIns="0" wrap="square" tIns="0">
            <a:noAutofit/>
          </a:bodyPr>
          <a:lstStyle>
            <a:lvl1pPr indent="0" lvl="0" marL="0" marR="0" algn="r">
              <a:lnSpc>
                <a:spcPct val="100000"/>
              </a:lnSpc>
              <a:spcBef>
                <a:spcPts val="0"/>
              </a:spcBef>
              <a:spcAft>
                <a:spcPts val="0"/>
              </a:spcAft>
              <a:buClr>
                <a:srgbClr val="045C75"/>
              </a:buClr>
              <a:buSzPts val="1200"/>
              <a:buFont typeface="Constantia"/>
              <a:buNone/>
              <a:defRPr b="0" i="0" sz="1200" u="none">
                <a:solidFill>
                  <a:srgbClr val="045C75"/>
                </a:solidFill>
                <a:latin typeface="Constantia"/>
                <a:ea typeface="Constantia"/>
                <a:cs typeface="Constantia"/>
                <a:sym typeface="Constantia"/>
              </a:defRPr>
            </a:lvl1pPr>
            <a:lvl2pPr indent="0" lvl="1" marL="0" marR="0" algn="r">
              <a:lnSpc>
                <a:spcPct val="100000"/>
              </a:lnSpc>
              <a:spcBef>
                <a:spcPts val="0"/>
              </a:spcBef>
              <a:spcAft>
                <a:spcPts val="0"/>
              </a:spcAft>
              <a:buClr>
                <a:srgbClr val="045C75"/>
              </a:buClr>
              <a:buSzPts val="1200"/>
              <a:buFont typeface="Constantia"/>
              <a:buNone/>
              <a:defRPr b="0" i="0" sz="1200" u="none">
                <a:solidFill>
                  <a:srgbClr val="045C75"/>
                </a:solidFill>
                <a:latin typeface="Constantia"/>
                <a:ea typeface="Constantia"/>
                <a:cs typeface="Constantia"/>
                <a:sym typeface="Constantia"/>
              </a:defRPr>
            </a:lvl2pPr>
            <a:lvl3pPr indent="0" lvl="2" marL="0" marR="0" algn="r">
              <a:lnSpc>
                <a:spcPct val="100000"/>
              </a:lnSpc>
              <a:spcBef>
                <a:spcPts val="0"/>
              </a:spcBef>
              <a:spcAft>
                <a:spcPts val="0"/>
              </a:spcAft>
              <a:buClr>
                <a:srgbClr val="045C75"/>
              </a:buClr>
              <a:buSzPts val="1200"/>
              <a:buFont typeface="Constantia"/>
              <a:buNone/>
              <a:defRPr b="0" i="0" sz="1200" u="none">
                <a:solidFill>
                  <a:srgbClr val="045C75"/>
                </a:solidFill>
                <a:latin typeface="Constantia"/>
                <a:ea typeface="Constantia"/>
                <a:cs typeface="Constantia"/>
                <a:sym typeface="Constantia"/>
              </a:defRPr>
            </a:lvl3pPr>
            <a:lvl4pPr indent="0" lvl="3" marL="0" marR="0" algn="r">
              <a:lnSpc>
                <a:spcPct val="100000"/>
              </a:lnSpc>
              <a:spcBef>
                <a:spcPts val="0"/>
              </a:spcBef>
              <a:spcAft>
                <a:spcPts val="0"/>
              </a:spcAft>
              <a:buClr>
                <a:srgbClr val="045C75"/>
              </a:buClr>
              <a:buSzPts val="1200"/>
              <a:buFont typeface="Constantia"/>
              <a:buNone/>
              <a:defRPr b="0" i="0" sz="1200" u="none">
                <a:solidFill>
                  <a:srgbClr val="045C75"/>
                </a:solidFill>
                <a:latin typeface="Constantia"/>
                <a:ea typeface="Constantia"/>
                <a:cs typeface="Constantia"/>
                <a:sym typeface="Constantia"/>
              </a:defRPr>
            </a:lvl4pPr>
            <a:lvl5pPr indent="0" lvl="4" marL="0" marR="0" algn="r">
              <a:lnSpc>
                <a:spcPct val="100000"/>
              </a:lnSpc>
              <a:spcBef>
                <a:spcPts val="0"/>
              </a:spcBef>
              <a:spcAft>
                <a:spcPts val="0"/>
              </a:spcAft>
              <a:buClr>
                <a:srgbClr val="045C75"/>
              </a:buClr>
              <a:buSzPts val="1200"/>
              <a:buFont typeface="Constantia"/>
              <a:buNone/>
              <a:defRPr b="0" i="0" sz="1200" u="none">
                <a:solidFill>
                  <a:srgbClr val="045C75"/>
                </a:solidFill>
                <a:latin typeface="Constantia"/>
                <a:ea typeface="Constantia"/>
                <a:cs typeface="Constantia"/>
                <a:sym typeface="Constantia"/>
              </a:defRPr>
            </a:lvl5pPr>
            <a:lvl6pPr indent="0" lvl="5" marL="0" marR="0" algn="r">
              <a:lnSpc>
                <a:spcPct val="100000"/>
              </a:lnSpc>
              <a:spcBef>
                <a:spcPts val="0"/>
              </a:spcBef>
              <a:spcAft>
                <a:spcPts val="0"/>
              </a:spcAft>
              <a:buClr>
                <a:srgbClr val="045C75"/>
              </a:buClr>
              <a:buSzPts val="1200"/>
              <a:buFont typeface="Constantia"/>
              <a:buNone/>
              <a:defRPr b="0" i="0" sz="1200" u="none">
                <a:solidFill>
                  <a:srgbClr val="045C75"/>
                </a:solidFill>
                <a:latin typeface="Constantia"/>
                <a:ea typeface="Constantia"/>
                <a:cs typeface="Constantia"/>
                <a:sym typeface="Constantia"/>
              </a:defRPr>
            </a:lvl6pPr>
            <a:lvl7pPr indent="0" lvl="6" marL="0" marR="0" algn="r">
              <a:lnSpc>
                <a:spcPct val="100000"/>
              </a:lnSpc>
              <a:spcBef>
                <a:spcPts val="0"/>
              </a:spcBef>
              <a:spcAft>
                <a:spcPts val="0"/>
              </a:spcAft>
              <a:buClr>
                <a:srgbClr val="045C75"/>
              </a:buClr>
              <a:buSzPts val="1200"/>
              <a:buFont typeface="Constantia"/>
              <a:buNone/>
              <a:defRPr b="0" i="0" sz="1200" u="none">
                <a:solidFill>
                  <a:srgbClr val="045C75"/>
                </a:solidFill>
                <a:latin typeface="Constantia"/>
                <a:ea typeface="Constantia"/>
                <a:cs typeface="Constantia"/>
                <a:sym typeface="Constantia"/>
              </a:defRPr>
            </a:lvl7pPr>
            <a:lvl8pPr indent="0" lvl="7" marL="0" marR="0" algn="r">
              <a:lnSpc>
                <a:spcPct val="100000"/>
              </a:lnSpc>
              <a:spcBef>
                <a:spcPts val="0"/>
              </a:spcBef>
              <a:spcAft>
                <a:spcPts val="0"/>
              </a:spcAft>
              <a:buClr>
                <a:srgbClr val="045C75"/>
              </a:buClr>
              <a:buSzPts val="1200"/>
              <a:buFont typeface="Constantia"/>
              <a:buNone/>
              <a:defRPr b="0" i="0" sz="1200" u="none">
                <a:solidFill>
                  <a:srgbClr val="045C75"/>
                </a:solidFill>
                <a:latin typeface="Constantia"/>
                <a:ea typeface="Constantia"/>
                <a:cs typeface="Constantia"/>
                <a:sym typeface="Constantia"/>
              </a:defRPr>
            </a:lvl8pPr>
            <a:lvl9pPr indent="0" lvl="8" marL="0" marR="0" algn="r">
              <a:lnSpc>
                <a:spcPct val="100000"/>
              </a:lnSpc>
              <a:spcBef>
                <a:spcPts val="0"/>
              </a:spcBef>
              <a:spcAft>
                <a:spcPts val="0"/>
              </a:spcAft>
              <a:buClr>
                <a:srgbClr val="045C75"/>
              </a:buClr>
              <a:buSzPts val="1200"/>
              <a:buFont typeface="Constantia"/>
              <a:buNone/>
              <a:defRPr b="0" i="0" sz="1200" u="none">
                <a:solidFill>
                  <a:srgbClr val="045C75"/>
                </a:solidFill>
                <a:latin typeface="Constantia"/>
                <a:ea typeface="Constantia"/>
                <a:cs typeface="Constantia"/>
                <a:sym typeface="Constantia"/>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41" name="Shape 41"/>
        <p:cNvGrpSpPr/>
        <p:nvPr/>
      </p:nvGrpSpPr>
      <p:grpSpPr>
        <a:xfrm>
          <a:off x="0" y="0"/>
          <a:ext cx="0" cy="0"/>
          <a:chOff x="0" y="0"/>
          <a:chExt cx="0" cy="0"/>
        </a:xfrm>
      </p:grpSpPr>
      <p:sp>
        <p:nvSpPr>
          <p:cNvPr id="42" name="Google Shape;42;p23"/>
          <p:cNvSpPr txBox="1"/>
          <p:nvPr>
            <p:ph type="title"/>
          </p:nvPr>
        </p:nvSpPr>
        <p:spPr>
          <a:xfrm>
            <a:off x="457200" y="704850"/>
            <a:ext cx="8229600" cy="1143000"/>
          </a:xfrm>
          <a:prstGeom prst="rect">
            <a:avLst/>
          </a:prstGeom>
          <a:noFill/>
          <a:ln>
            <a:noFill/>
          </a:ln>
        </p:spPr>
        <p:txBody>
          <a:bodyPr anchorCtr="0" anchor="b" bIns="0" lIns="0" spcFirstLastPara="1" rIns="0"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 name="Google Shape;43;p23"/>
          <p:cNvSpPr txBox="1"/>
          <p:nvPr>
            <p:ph idx="1" type="body"/>
          </p:nvPr>
        </p:nvSpPr>
        <p:spPr>
          <a:xfrm>
            <a:off x="457200" y="1935162"/>
            <a:ext cx="8229600" cy="4389437"/>
          </a:xfrm>
          <a:prstGeom prst="rect">
            <a:avLst/>
          </a:prstGeom>
          <a:noFill/>
          <a:ln>
            <a:noFill/>
          </a:ln>
        </p:spPr>
        <p:txBody>
          <a:bodyPr anchorCtr="0" anchor="t" bIns="45700" lIns="91425" spcFirstLastPara="1" rIns="91425" wrap="square" tIns="45700">
            <a:noAutofit/>
          </a:bodyPr>
          <a:lstStyle>
            <a:lvl1pPr indent="-337185" lvl="0" marL="457200" algn="l">
              <a:spcBef>
                <a:spcPts val="360"/>
              </a:spcBef>
              <a:spcAft>
                <a:spcPts val="0"/>
              </a:spcAft>
              <a:buSzPts val="1710"/>
              <a:buChar char="⚫"/>
              <a:defRPr/>
            </a:lvl1pPr>
            <a:lvl2pPr indent="-325755" lvl="1" marL="914400" algn="l">
              <a:spcBef>
                <a:spcPts val="360"/>
              </a:spcBef>
              <a:spcAft>
                <a:spcPts val="0"/>
              </a:spcAft>
              <a:buSzPts val="1530"/>
              <a:buChar char="⚫"/>
              <a:defRPr/>
            </a:lvl2pPr>
            <a:lvl3pPr indent="-308610" lvl="2" marL="1371600" algn="l">
              <a:spcBef>
                <a:spcPts val="360"/>
              </a:spcBef>
              <a:spcAft>
                <a:spcPts val="0"/>
              </a:spcAft>
              <a:buSzPts val="1260"/>
              <a:buChar char="⚫"/>
              <a:defRPr/>
            </a:lvl3pPr>
            <a:lvl4pPr indent="-302894" lvl="3" marL="1828800" algn="l">
              <a:spcBef>
                <a:spcPts val="360"/>
              </a:spcBef>
              <a:spcAft>
                <a:spcPts val="0"/>
              </a:spcAft>
              <a:buSzPts val="1170"/>
              <a:buChar char="⚫"/>
              <a:defRPr/>
            </a:lvl4pPr>
            <a:lvl5pPr indent="-302895" lvl="4" marL="2286000" algn="l">
              <a:spcBef>
                <a:spcPts val="360"/>
              </a:spcBef>
              <a:spcAft>
                <a:spcPts val="0"/>
              </a:spcAft>
              <a:buSzPts val="1170"/>
              <a:buChar char="⚫"/>
              <a:defRPr/>
            </a:lvl5pPr>
            <a:lvl6pPr indent="-320039" lvl="5" marL="2743200" algn="l">
              <a:spcBef>
                <a:spcPts val="360"/>
              </a:spcBef>
              <a:spcAft>
                <a:spcPts val="0"/>
              </a:spcAft>
              <a:buSzPts val="1440"/>
              <a:buChar char="⚫"/>
              <a:defRPr/>
            </a:lvl6pPr>
            <a:lvl7pPr indent="-320039" lvl="6" marL="3200400" algn="l">
              <a:spcBef>
                <a:spcPts val="360"/>
              </a:spcBef>
              <a:spcAft>
                <a:spcPts val="0"/>
              </a:spcAft>
              <a:buSzPts val="1440"/>
              <a:buChar char="⚫"/>
              <a:defRPr/>
            </a:lvl7pPr>
            <a:lvl8pPr indent="-342900" lvl="7" marL="3657600" algn="l">
              <a:spcBef>
                <a:spcPts val="360"/>
              </a:spcBef>
              <a:spcAft>
                <a:spcPts val="0"/>
              </a:spcAft>
              <a:buSzPts val="1800"/>
              <a:buChar char="•"/>
              <a:defRPr/>
            </a:lvl8pPr>
            <a:lvl9pPr indent="-342900" lvl="8" marL="4114800" algn="l">
              <a:spcBef>
                <a:spcPts val="360"/>
              </a:spcBef>
              <a:spcAft>
                <a:spcPts val="0"/>
              </a:spcAft>
              <a:buSzPts val="1800"/>
              <a:buChar char="•"/>
              <a:defRPr/>
            </a:lvl9pPr>
          </a:lstStyle>
          <a:p/>
        </p:txBody>
      </p:sp>
      <p:sp>
        <p:nvSpPr>
          <p:cNvPr id="44" name="Google Shape;44;p23"/>
          <p:cNvSpPr txBox="1"/>
          <p:nvPr>
            <p:ph idx="10" type="dt"/>
          </p:nvPr>
        </p:nvSpPr>
        <p:spPr>
          <a:xfrm>
            <a:off x="457200" y="6356350"/>
            <a:ext cx="2133600" cy="365125"/>
          </a:xfrm>
          <a:prstGeom prst="rect">
            <a:avLst/>
          </a:prstGeom>
          <a:noFill/>
          <a:ln>
            <a:noFill/>
          </a:ln>
        </p:spPr>
        <p:txBody>
          <a:bodyPr anchorCtr="0" anchor="b" bIns="0" lIns="0" spcFirstLastPara="1" rIns="0" wrap="square" tIns="0">
            <a:noAutofit/>
          </a:bodyPr>
          <a:lstStyle>
            <a:lvl1pPr lvl="0" algn="l">
              <a:lnSpc>
                <a:spcPct val="100000"/>
              </a:lnSpc>
              <a:spcBef>
                <a:spcPts val="0"/>
              </a:spcBef>
              <a:spcAft>
                <a:spcPts val="0"/>
              </a:spcAft>
              <a:buSzPts val="1400"/>
              <a:buNone/>
              <a:defRPr sz="1200">
                <a:solidFill>
                  <a:srgbClr val="045C75"/>
                </a:solidFill>
                <a:latin typeface="Constantia"/>
                <a:ea typeface="Constantia"/>
                <a:cs typeface="Constantia"/>
                <a:sym typeface="Constanti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5" name="Google Shape;45;p23"/>
          <p:cNvSpPr txBox="1"/>
          <p:nvPr>
            <p:ph idx="11" type="ftr"/>
          </p:nvPr>
        </p:nvSpPr>
        <p:spPr>
          <a:xfrm>
            <a:off x="2667000" y="6356350"/>
            <a:ext cx="3352800" cy="365125"/>
          </a:xfrm>
          <a:prstGeom prst="rect">
            <a:avLst/>
          </a:prstGeom>
          <a:noFill/>
          <a:ln>
            <a:noFill/>
          </a:ln>
        </p:spPr>
        <p:txBody>
          <a:bodyPr anchorCtr="0" anchor="b" bIns="0" lIns="0" spcFirstLastPara="1" rIns="0" wrap="square" tIns="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6" name="Google Shape;46;p23"/>
          <p:cNvSpPr txBox="1"/>
          <p:nvPr>
            <p:ph idx="12" type="sldNum"/>
          </p:nvPr>
        </p:nvSpPr>
        <p:spPr>
          <a:xfrm>
            <a:off x="7924800" y="6356350"/>
            <a:ext cx="762000" cy="365125"/>
          </a:xfrm>
          <a:prstGeom prst="rect">
            <a:avLst/>
          </a:prstGeom>
          <a:noFill/>
          <a:ln>
            <a:noFill/>
          </a:ln>
        </p:spPr>
        <p:txBody>
          <a:bodyPr anchorCtr="0" anchor="b" bIns="0" lIns="0" spcFirstLastPara="1" rIns="0" wrap="square" tIns="0">
            <a:noAutofit/>
          </a:bodyPr>
          <a:lstStyle>
            <a:lvl1pPr indent="0" lvl="0" marL="0" marR="0" algn="r">
              <a:lnSpc>
                <a:spcPct val="100000"/>
              </a:lnSpc>
              <a:spcBef>
                <a:spcPts val="0"/>
              </a:spcBef>
              <a:spcAft>
                <a:spcPts val="0"/>
              </a:spcAft>
              <a:buClr>
                <a:srgbClr val="045C75"/>
              </a:buClr>
              <a:buSzPts val="1200"/>
              <a:buFont typeface="Constantia"/>
              <a:buNone/>
              <a:defRPr b="0" i="0" sz="1200" u="none">
                <a:solidFill>
                  <a:srgbClr val="045C75"/>
                </a:solidFill>
                <a:latin typeface="Constantia"/>
                <a:ea typeface="Constantia"/>
                <a:cs typeface="Constantia"/>
                <a:sym typeface="Constantia"/>
              </a:defRPr>
            </a:lvl1pPr>
            <a:lvl2pPr indent="0" lvl="1" marL="0" marR="0" algn="r">
              <a:lnSpc>
                <a:spcPct val="100000"/>
              </a:lnSpc>
              <a:spcBef>
                <a:spcPts val="0"/>
              </a:spcBef>
              <a:spcAft>
                <a:spcPts val="0"/>
              </a:spcAft>
              <a:buClr>
                <a:srgbClr val="045C75"/>
              </a:buClr>
              <a:buSzPts val="1200"/>
              <a:buFont typeface="Constantia"/>
              <a:buNone/>
              <a:defRPr b="0" i="0" sz="1200" u="none">
                <a:solidFill>
                  <a:srgbClr val="045C75"/>
                </a:solidFill>
                <a:latin typeface="Constantia"/>
                <a:ea typeface="Constantia"/>
                <a:cs typeface="Constantia"/>
                <a:sym typeface="Constantia"/>
              </a:defRPr>
            </a:lvl2pPr>
            <a:lvl3pPr indent="0" lvl="2" marL="0" marR="0" algn="r">
              <a:lnSpc>
                <a:spcPct val="100000"/>
              </a:lnSpc>
              <a:spcBef>
                <a:spcPts val="0"/>
              </a:spcBef>
              <a:spcAft>
                <a:spcPts val="0"/>
              </a:spcAft>
              <a:buClr>
                <a:srgbClr val="045C75"/>
              </a:buClr>
              <a:buSzPts val="1200"/>
              <a:buFont typeface="Constantia"/>
              <a:buNone/>
              <a:defRPr b="0" i="0" sz="1200" u="none">
                <a:solidFill>
                  <a:srgbClr val="045C75"/>
                </a:solidFill>
                <a:latin typeface="Constantia"/>
                <a:ea typeface="Constantia"/>
                <a:cs typeface="Constantia"/>
                <a:sym typeface="Constantia"/>
              </a:defRPr>
            </a:lvl3pPr>
            <a:lvl4pPr indent="0" lvl="3" marL="0" marR="0" algn="r">
              <a:lnSpc>
                <a:spcPct val="100000"/>
              </a:lnSpc>
              <a:spcBef>
                <a:spcPts val="0"/>
              </a:spcBef>
              <a:spcAft>
                <a:spcPts val="0"/>
              </a:spcAft>
              <a:buClr>
                <a:srgbClr val="045C75"/>
              </a:buClr>
              <a:buSzPts val="1200"/>
              <a:buFont typeface="Constantia"/>
              <a:buNone/>
              <a:defRPr b="0" i="0" sz="1200" u="none">
                <a:solidFill>
                  <a:srgbClr val="045C75"/>
                </a:solidFill>
                <a:latin typeface="Constantia"/>
                <a:ea typeface="Constantia"/>
                <a:cs typeface="Constantia"/>
                <a:sym typeface="Constantia"/>
              </a:defRPr>
            </a:lvl4pPr>
            <a:lvl5pPr indent="0" lvl="4" marL="0" marR="0" algn="r">
              <a:lnSpc>
                <a:spcPct val="100000"/>
              </a:lnSpc>
              <a:spcBef>
                <a:spcPts val="0"/>
              </a:spcBef>
              <a:spcAft>
                <a:spcPts val="0"/>
              </a:spcAft>
              <a:buClr>
                <a:srgbClr val="045C75"/>
              </a:buClr>
              <a:buSzPts val="1200"/>
              <a:buFont typeface="Constantia"/>
              <a:buNone/>
              <a:defRPr b="0" i="0" sz="1200" u="none">
                <a:solidFill>
                  <a:srgbClr val="045C75"/>
                </a:solidFill>
                <a:latin typeface="Constantia"/>
                <a:ea typeface="Constantia"/>
                <a:cs typeface="Constantia"/>
                <a:sym typeface="Constantia"/>
              </a:defRPr>
            </a:lvl5pPr>
            <a:lvl6pPr indent="0" lvl="5" marL="0" marR="0" algn="r">
              <a:lnSpc>
                <a:spcPct val="100000"/>
              </a:lnSpc>
              <a:spcBef>
                <a:spcPts val="0"/>
              </a:spcBef>
              <a:spcAft>
                <a:spcPts val="0"/>
              </a:spcAft>
              <a:buClr>
                <a:srgbClr val="045C75"/>
              </a:buClr>
              <a:buSzPts val="1200"/>
              <a:buFont typeface="Constantia"/>
              <a:buNone/>
              <a:defRPr b="0" i="0" sz="1200" u="none">
                <a:solidFill>
                  <a:srgbClr val="045C75"/>
                </a:solidFill>
                <a:latin typeface="Constantia"/>
                <a:ea typeface="Constantia"/>
                <a:cs typeface="Constantia"/>
                <a:sym typeface="Constantia"/>
              </a:defRPr>
            </a:lvl6pPr>
            <a:lvl7pPr indent="0" lvl="6" marL="0" marR="0" algn="r">
              <a:lnSpc>
                <a:spcPct val="100000"/>
              </a:lnSpc>
              <a:spcBef>
                <a:spcPts val="0"/>
              </a:spcBef>
              <a:spcAft>
                <a:spcPts val="0"/>
              </a:spcAft>
              <a:buClr>
                <a:srgbClr val="045C75"/>
              </a:buClr>
              <a:buSzPts val="1200"/>
              <a:buFont typeface="Constantia"/>
              <a:buNone/>
              <a:defRPr b="0" i="0" sz="1200" u="none">
                <a:solidFill>
                  <a:srgbClr val="045C75"/>
                </a:solidFill>
                <a:latin typeface="Constantia"/>
                <a:ea typeface="Constantia"/>
                <a:cs typeface="Constantia"/>
                <a:sym typeface="Constantia"/>
              </a:defRPr>
            </a:lvl7pPr>
            <a:lvl8pPr indent="0" lvl="7" marL="0" marR="0" algn="r">
              <a:lnSpc>
                <a:spcPct val="100000"/>
              </a:lnSpc>
              <a:spcBef>
                <a:spcPts val="0"/>
              </a:spcBef>
              <a:spcAft>
                <a:spcPts val="0"/>
              </a:spcAft>
              <a:buClr>
                <a:srgbClr val="045C75"/>
              </a:buClr>
              <a:buSzPts val="1200"/>
              <a:buFont typeface="Constantia"/>
              <a:buNone/>
              <a:defRPr b="0" i="0" sz="1200" u="none">
                <a:solidFill>
                  <a:srgbClr val="045C75"/>
                </a:solidFill>
                <a:latin typeface="Constantia"/>
                <a:ea typeface="Constantia"/>
                <a:cs typeface="Constantia"/>
                <a:sym typeface="Constantia"/>
              </a:defRPr>
            </a:lvl8pPr>
            <a:lvl9pPr indent="0" lvl="8" marL="0" marR="0" algn="r">
              <a:lnSpc>
                <a:spcPct val="100000"/>
              </a:lnSpc>
              <a:spcBef>
                <a:spcPts val="0"/>
              </a:spcBef>
              <a:spcAft>
                <a:spcPts val="0"/>
              </a:spcAft>
              <a:buClr>
                <a:srgbClr val="045C75"/>
              </a:buClr>
              <a:buSzPts val="1200"/>
              <a:buFont typeface="Constantia"/>
              <a:buNone/>
              <a:defRPr b="0" i="0" sz="1200" u="none">
                <a:solidFill>
                  <a:srgbClr val="045C75"/>
                </a:solidFill>
                <a:latin typeface="Constantia"/>
                <a:ea typeface="Constantia"/>
                <a:cs typeface="Constantia"/>
                <a:sym typeface="Constantia"/>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7" name="Shape 47"/>
        <p:cNvGrpSpPr/>
        <p:nvPr/>
      </p:nvGrpSpPr>
      <p:grpSpPr>
        <a:xfrm>
          <a:off x="0" y="0"/>
          <a:ext cx="0" cy="0"/>
          <a:chOff x="0" y="0"/>
          <a:chExt cx="0" cy="0"/>
        </a:xfrm>
      </p:grpSpPr>
      <p:sp>
        <p:nvSpPr>
          <p:cNvPr id="48" name="Google Shape;48;p24"/>
          <p:cNvSpPr txBox="1"/>
          <p:nvPr>
            <p:ph idx="10" type="dt"/>
          </p:nvPr>
        </p:nvSpPr>
        <p:spPr>
          <a:xfrm>
            <a:off x="457200" y="6356350"/>
            <a:ext cx="2133600" cy="365125"/>
          </a:xfrm>
          <a:prstGeom prst="rect">
            <a:avLst/>
          </a:prstGeom>
          <a:noFill/>
          <a:ln>
            <a:noFill/>
          </a:ln>
        </p:spPr>
        <p:txBody>
          <a:bodyPr anchorCtr="0" anchor="b" bIns="0" lIns="0" spcFirstLastPara="1" rIns="0" wrap="square" tIns="0">
            <a:noAutofit/>
          </a:bodyPr>
          <a:lstStyle>
            <a:lvl1pPr lvl="0" algn="l">
              <a:lnSpc>
                <a:spcPct val="100000"/>
              </a:lnSpc>
              <a:spcBef>
                <a:spcPts val="0"/>
              </a:spcBef>
              <a:spcAft>
                <a:spcPts val="0"/>
              </a:spcAft>
              <a:buSzPts val="1400"/>
              <a:buNone/>
              <a:defRPr sz="1200">
                <a:solidFill>
                  <a:srgbClr val="045C75"/>
                </a:solidFill>
                <a:latin typeface="Constantia"/>
                <a:ea typeface="Constantia"/>
                <a:cs typeface="Constantia"/>
                <a:sym typeface="Constanti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9" name="Google Shape;49;p24"/>
          <p:cNvSpPr txBox="1"/>
          <p:nvPr>
            <p:ph idx="11" type="ftr"/>
          </p:nvPr>
        </p:nvSpPr>
        <p:spPr>
          <a:xfrm>
            <a:off x="2667000" y="6356350"/>
            <a:ext cx="3352800" cy="365125"/>
          </a:xfrm>
          <a:prstGeom prst="rect">
            <a:avLst/>
          </a:prstGeom>
          <a:noFill/>
          <a:ln>
            <a:noFill/>
          </a:ln>
        </p:spPr>
        <p:txBody>
          <a:bodyPr anchorCtr="0" anchor="b" bIns="0" lIns="0" spcFirstLastPara="1" rIns="0" wrap="square" tIns="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0" name="Google Shape;50;p24"/>
          <p:cNvSpPr txBox="1"/>
          <p:nvPr>
            <p:ph idx="12" type="sldNum"/>
          </p:nvPr>
        </p:nvSpPr>
        <p:spPr>
          <a:xfrm>
            <a:off x="7924800" y="6356350"/>
            <a:ext cx="762000" cy="365125"/>
          </a:xfrm>
          <a:prstGeom prst="rect">
            <a:avLst/>
          </a:prstGeom>
          <a:noFill/>
          <a:ln>
            <a:noFill/>
          </a:ln>
        </p:spPr>
        <p:txBody>
          <a:bodyPr anchorCtr="0" anchor="b" bIns="0" lIns="0" spcFirstLastPara="1" rIns="0" wrap="square" tIns="0">
            <a:noAutofit/>
          </a:bodyPr>
          <a:lstStyle>
            <a:lvl1pPr indent="0" lvl="0" marL="0" marR="0" algn="r">
              <a:lnSpc>
                <a:spcPct val="100000"/>
              </a:lnSpc>
              <a:spcBef>
                <a:spcPts val="0"/>
              </a:spcBef>
              <a:spcAft>
                <a:spcPts val="0"/>
              </a:spcAft>
              <a:buClr>
                <a:srgbClr val="045C75"/>
              </a:buClr>
              <a:buSzPts val="1200"/>
              <a:buFont typeface="Constantia"/>
              <a:buNone/>
              <a:defRPr b="0" i="0" sz="1200" u="none">
                <a:solidFill>
                  <a:srgbClr val="045C75"/>
                </a:solidFill>
                <a:latin typeface="Constantia"/>
                <a:ea typeface="Constantia"/>
                <a:cs typeface="Constantia"/>
                <a:sym typeface="Constantia"/>
              </a:defRPr>
            </a:lvl1pPr>
            <a:lvl2pPr indent="0" lvl="1" marL="0" marR="0" algn="r">
              <a:lnSpc>
                <a:spcPct val="100000"/>
              </a:lnSpc>
              <a:spcBef>
                <a:spcPts val="0"/>
              </a:spcBef>
              <a:spcAft>
                <a:spcPts val="0"/>
              </a:spcAft>
              <a:buClr>
                <a:srgbClr val="045C75"/>
              </a:buClr>
              <a:buSzPts val="1200"/>
              <a:buFont typeface="Constantia"/>
              <a:buNone/>
              <a:defRPr b="0" i="0" sz="1200" u="none">
                <a:solidFill>
                  <a:srgbClr val="045C75"/>
                </a:solidFill>
                <a:latin typeface="Constantia"/>
                <a:ea typeface="Constantia"/>
                <a:cs typeface="Constantia"/>
                <a:sym typeface="Constantia"/>
              </a:defRPr>
            </a:lvl2pPr>
            <a:lvl3pPr indent="0" lvl="2" marL="0" marR="0" algn="r">
              <a:lnSpc>
                <a:spcPct val="100000"/>
              </a:lnSpc>
              <a:spcBef>
                <a:spcPts val="0"/>
              </a:spcBef>
              <a:spcAft>
                <a:spcPts val="0"/>
              </a:spcAft>
              <a:buClr>
                <a:srgbClr val="045C75"/>
              </a:buClr>
              <a:buSzPts val="1200"/>
              <a:buFont typeface="Constantia"/>
              <a:buNone/>
              <a:defRPr b="0" i="0" sz="1200" u="none">
                <a:solidFill>
                  <a:srgbClr val="045C75"/>
                </a:solidFill>
                <a:latin typeface="Constantia"/>
                <a:ea typeface="Constantia"/>
                <a:cs typeface="Constantia"/>
                <a:sym typeface="Constantia"/>
              </a:defRPr>
            </a:lvl3pPr>
            <a:lvl4pPr indent="0" lvl="3" marL="0" marR="0" algn="r">
              <a:lnSpc>
                <a:spcPct val="100000"/>
              </a:lnSpc>
              <a:spcBef>
                <a:spcPts val="0"/>
              </a:spcBef>
              <a:spcAft>
                <a:spcPts val="0"/>
              </a:spcAft>
              <a:buClr>
                <a:srgbClr val="045C75"/>
              </a:buClr>
              <a:buSzPts val="1200"/>
              <a:buFont typeface="Constantia"/>
              <a:buNone/>
              <a:defRPr b="0" i="0" sz="1200" u="none">
                <a:solidFill>
                  <a:srgbClr val="045C75"/>
                </a:solidFill>
                <a:latin typeface="Constantia"/>
                <a:ea typeface="Constantia"/>
                <a:cs typeface="Constantia"/>
                <a:sym typeface="Constantia"/>
              </a:defRPr>
            </a:lvl4pPr>
            <a:lvl5pPr indent="0" lvl="4" marL="0" marR="0" algn="r">
              <a:lnSpc>
                <a:spcPct val="100000"/>
              </a:lnSpc>
              <a:spcBef>
                <a:spcPts val="0"/>
              </a:spcBef>
              <a:spcAft>
                <a:spcPts val="0"/>
              </a:spcAft>
              <a:buClr>
                <a:srgbClr val="045C75"/>
              </a:buClr>
              <a:buSzPts val="1200"/>
              <a:buFont typeface="Constantia"/>
              <a:buNone/>
              <a:defRPr b="0" i="0" sz="1200" u="none">
                <a:solidFill>
                  <a:srgbClr val="045C75"/>
                </a:solidFill>
                <a:latin typeface="Constantia"/>
                <a:ea typeface="Constantia"/>
                <a:cs typeface="Constantia"/>
                <a:sym typeface="Constantia"/>
              </a:defRPr>
            </a:lvl5pPr>
            <a:lvl6pPr indent="0" lvl="5" marL="0" marR="0" algn="r">
              <a:lnSpc>
                <a:spcPct val="100000"/>
              </a:lnSpc>
              <a:spcBef>
                <a:spcPts val="0"/>
              </a:spcBef>
              <a:spcAft>
                <a:spcPts val="0"/>
              </a:spcAft>
              <a:buClr>
                <a:srgbClr val="045C75"/>
              </a:buClr>
              <a:buSzPts val="1200"/>
              <a:buFont typeface="Constantia"/>
              <a:buNone/>
              <a:defRPr b="0" i="0" sz="1200" u="none">
                <a:solidFill>
                  <a:srgbClr val="045C75"/>
                </a:solidFill>
                <a:latin typeface="Constantia"/>
                <a:ea typeface="Constantia"/>
                <a:cs typeface="Constantia"/>
                <a:sym typeface="Constantia"/>
              </a:defRPr>
            </a:lvl6pPr>
            <a:lvl7pPr indent="0" lvl="6" marL="0" marR="0" algn="r">
              <a:lnSpc>
                <a:spcPct val="100000"/>
              </a:lnSpc>
              <a:spcBef>
                <a:spcPts val="0"/>
              </a:spcBef>
              <a:spcAft>
                <a:spcPts val="0"/>
              </a:spcAft>
              <a:buClr>
                <a:srgbClr val="045C75"/>
              </a:buClr>
              <a:buSzPts val="1200"/>
              <a:buFont typeface="Constantia"/>
              <a:buNone/>
              <a:defRPr b="0" i="0" sz="1200" u="none">
                <a:solidFill>
                  <a:srgbClr val="045C75"/>
                </a:solidFill>
                <a:latin typeface="Constantia"/>
                <a:ea typeface="Constantia"/>
                <a:cs typeface="Constantia"/>
                <a:sym typeface="Constantia"/>
              </a:defRPr>
            </a:lvl7pPr>
            <a:lvl8pPr indent="0" lvl="7" marL="0" marR="0" algn="r">
              <a:lnSpc>
                <a:spcPct val="100000"/>
              </a:lnSpc>
              <a:spcBef>
                <a:spcPts val="0"/>
              </a:spcBef>
              <a:spcAft>
                <a:spcPts val="0"/>
              </a:spcAft>
              <a:buClr>
                <a:srgbClr val="045C75"/>
              </a:buClr>
              <a:buSzPts val="1200"/>
              <a:buFont typeface="Constantia"/>
              <a:buNone/>
              <a:defRPr b="0" i="0" sz="1200" u="none">
                <a:solidFill>
                  <a:srgbClr val="045C75"/>
                </a:solidFill>
                <a:latin typeface="Constantia"/>
                <a:ea typeface="Constantia"/>
                <a:cs typeface="Constantia"/>
                <a:sym typeface="Constantia"/>
              </a:defRPr>
            </a:lvl8pPr>
            <a:lvl9pPr indent="0" lvl="8" marL="0" marR="0" algn="r">
              <a:lnSpc>
                <a:spcPct val="100000"/>
              </a:lnSpc>
              <a:spcBef>
                <a:spcPts val="0"/>
              </a:spcBef>
              <a:spcAft>
                <a:spcPts val="0"/>
              </a:spcAft>
              <a:buClr>
                <a:srgbClr val="045C75"/>
              </a:buClr>
              <a:buSzPts val="1200"/>
              <a:buFont typeface="Constantia"/>
              <a:buNone/>
              <a:defRPr b="0" i="0" sz="1200" u="none">
                <a:solidFill>
                  <a:srgbClr val="045C75"/>
                </a:solidFill>
                <a:latin typeface="Constantia"/>
                <a:ea typeface="Constantia"/>
                <a:cs typeface="Constantia"/>
                <a:sym typeface="Constantia"/>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51" name="Shape 51"/>
        <p:cNvGrpSpPr/>
        <p:nvPr/>
      </p:nvGrpSpPr>
      <p:grpSpPr>
        <a:xfrm>
          <a:off x="0" y="0"/>
          <a:ext cx="0" cy="0"/>
          <a:chOff x="0" y="0"/>
          <a:chExt cx="0" cy="0"/>
        </a:xfrm>
      </p:grpSpPr>
      <p:sp>
        <p:nvSpPr>
          <p:cNvPr id="52" name="Google Shape;52;p25"/>
          <p:cNvSpPr txBox="1"/>
          <p:nvPr>
            <p:ph type="title"/>
          </p:nvPr>
        </p:nvSpPr>
        <p:spPr>
          <a:xfrm rot="5400000">
            <a:off x="5052218" y="2491583"/>
            <a:ext cx="5211763" cy="2057400"/>
          </a:xfrm>
          <a:prstGeom prst="rect">
            <a:avLst/>
          </a:prstGeom>
          <a:noFill/>
          <a:ln>
            <a:noFill/>
          </a:ln>
        </p:spPr>
        <p:txBody>
          <a:bodyPr anchorCtr="0" anchor="b" bIns="0" lIns="0" spcFirstLastPara="1" rIns="0"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25"/>
          <p:cNvSpPr txBox="1"/>
          <p:nvPr>
            <p:ph idx="1" type="body"/>
          </p:nvPr>
        </p:nvSpPr>
        <p:spPr>
          <a:xfrm rot="5400000">
            <a:off x="861219" y="510383"/>
            <a:ext cx="5211763" cy="6019800"/>
          </a:xfrm>
          <a:prstGeom prst="rect">
            <a:avLst/>
          </a:prstGeom>
          <a:noFill/>
          <a:ln>
            <a:noFill/>
          </a:ln>
        </p:spPr>
        <p:txBody>
          <a:bodyPr anchorCtr="0" anchor="t" bIns="45700" lIns="91425" spcFirstLastPara="1" rIns="91425" wrap="square" tIns="45700">
            <a:noAutofit/>
          </a:bodyPr>
          <a:lstStyle>
            <a:lvl1pPr indent="-337185" lvl="0" marL="457200" algn="l">
              <a:spcBef>
                <a:spcPts val="360"/>
              </a:spcBef>
              <a:spcAft>
                <a:spcPts val="0"/>
              </a:spcAft>
              <a:buSzPts val="1710"/>
              <a:buChar char="⚫"/>
              <a:defRPr/>
            </a:lvl1pPr>
            <a:lvl2pPr indent="-325755" lvl="1" marL="914400" algn="l">
              <a:spcBef>
                <a:spcPts val="360"/>
              </a:spcBef>
              <a:spcAft>
                <a:spcPts val="0"/>
              </a:spcAft>
              <a:buSzPts val="1530"/>
              <a:buChar char="⚫"/>
              <a:defRPr/>
            </a:lvl2pPr>
            <a:lvl3pPr indent="-308610" lvl="2" marL="1371600" algn="l">
              <a:spcBef>
                <a:spcPts val="360"/>
              </a:spcBef>
              <a:spcAft>
                <a:spcPts val="0"/>
              </a:spcAft>
              <a:buSzPts val="1260"/>
              <a:buChar char="⚫"/>
              <a:defRPr/>
            </a:lvl3pPr>
            <a:lvl4pPr indent="-302894" lvl="3" marL="1828800" algn="l">
              <a:spcBef>
                <a:spcPts val="360"/>
              </a:spcBef>
              <a:spcAft>
                <a:spcPts val="0"/>
              </a:spcAft>
              <a:buSzPts val="1170"/>
              <a:buChar char="⚫"/>
              <a:defRPr/>
            </a:lvl4pPr>
            <a:lvl5pPr indent="-302895" lvl="4" marL="2286000" algn="l">
              <a:spcBef>
                <a:spcPts val="360"/>
              </a:spcBef>
              <a:spcAft>
                <a:spcPts val="0"/>
              </a:spcAft>
              <a:buSzPts val="1170"/>
              <a:buChar char="⚫"/>
              <a:defRPr/>
            </a:lvl5pPr>
            <a:lvl6pPr indent="-320039" lvl="5" marL="2743200" algn="l">
              <a:spcBef>
                <a:spcPts val="360"/>
              </a:spcBef>
              <a:spcAft>
                <a:spcPts val="0"/>
              </a:spcAft>
              <a:buSzPts val="1440"/>
              <a:buChar char="⚫"/>
              <a:defRPr/>
            </a:lvl6pPr>
            <a:lvl7pPr indent="-320039" lvl="6" marL="3200400" algn="l">
              <a:spcBef>
                <a:spcPts val="360"/>
              </a:spcBef>
              <a:spcAft>
                <a:spcPts val="0"/>
              </a:spcAft>
              <a:buSzPts val="1440"/>
              <a:buChar char="⚫"/>
              <a:defRPr/>
            </a:lvl7pPr>
            <a:lvl8pPr indent="-342900" lvl="7" marL="3657600" algn="l">
              <a:spcBef>
                <a:spcPts val="360"/>
              </a:spcBef>
              <a:spcAft>
                <a:spcPts val="0"/>
              </a:spcAft>
              <a:buSzPts val="1800"/>
              <a:buChar char="•"/>
              <a:defRPr/>
            </a:lvl8pPr>
            <a:lvl9pPr indent="-342900" lvl="8" marL="4114800" algn="l">
              <a:spcBef>
                <a:spcPts val="360"/>
              </a:spcBef>
              <a:spcAft>
                <a:spcPts val="0"/>
              </a:spcAft>
              <a:buSzPts val="1800"/>
              <a:buChar char="•"/>
              <a:defRPr/>
            </a:lvl9pPr>
          </a:lstStyle>
          <a:p/>
        </p:txBody>
      </p:sp>
      <p:sp>
        <p:nvSpPr>
          <p:cNvPr id="54" name="Google Shape;54;p25"/>
          <p:cNvSpPr txBox="1"/>
          <p:nvPr>
            <p:ph idx="10" type="dt"/>
          </p:nvPr>
        </p:nvSpPr>
        <p:spPr>
          <a:xfrm>
            <a:off x="457200" y="6356350"/>
            <a:ext cx="2133600" cy="365125"/>
          </a:xfrm>
          <a:prstGeom prst="rect">
            <a:avLst/>
          </a:prstGeom>
          <a:noFill/>
          <a:ln>
            <a:noFill/>
          </a:ln>
        </p:spPr>
        <p:txBody>
          <a:bodyPr anchorCtr="0" anchor="b" bIns="0" lIns="0" spcFirstLastPara="1" rIns="0" wrap="square" tIns="0">
            <a:noAutofit/>
          </a:bodyPr>
          <a:lstStyle>
            <a:lvl1pPr lvl="0" algn="l">
              <a:lnSpc>
                <a:spcPct val="100000"/>
              </a:lnSpc>
              <a:spcBef>
                <a:spcPts val="0"/>
              </a:spcBef>
              <a:spcAft>
                <a:spcPts val="0"/>
              </a:spcAft>
              <a:buSzPts val="1400"/>
              <a:buNone/>
              <a:defRPr sz="1200">
                <a:solidFill>
                  <a:srgbClr val="045C75"/>
                </a:solidFill>
                <a:latin typeface="Constantia"/>
                <a:ea typeface="Constantia"/>
                <a:cs typeface="Constantia"/>
                <a:sym typeface="Constanti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5" name="Google Shape;55;p25"/>
          <p:cNvSpPr txBox="1"/>
          <p:nvPr>
            <p:ph idx="11" type="ftr"/>
          </p:nvPr>
        </p:nvSpPr>
        <p:spPr>
          <a:xfrm>
            <a:off x="2667000" y="6356350"/>
            <a:ext cx="3352800" cy="365125"/>
          </a:xfrm>
          <a:prstGeom prst="rect">
            <a:avLst/>
          </a:prstGeom>
          <a:noFill/>
          <a:ln>
            <a:noFill/>
          </a:ln>
        </p:spPr>
        <p:txBody>
          <a:bodyPr anchorCtr="0" anchor="b" bIns="0" lIns="0" spcFirstLastPara="1" rIns="0" wrap="square" tIns="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25"/>
          <p:cNvSpPr txBox="1"/>
          <p:nvPr>
            <p:ph idx="12" type="sldNum"/>
          </p:nvPr>
        </p:nvSpPr>
        <p:spPr>
          <a:xfrm>
            <a:off x="7924800" y="6356350"/>
            <a:ext cx="762000" cy="365125"/>
          </a:xfrm>
          <a:prstGeom prst="rect">
            <a:avLst/>
          </a:prstGeom>
          <a:noFill/>
          <a:ln>
            <a:noFill/>
          </a:ln>
        </p:spPr>
        <p:txBody>
          <a:bodyPr anchorCtr="0" anchor="b" bIns="0" lIns="0" spcFirstLastPara="1" rIns="0" wrap="square" tIns="0">
            <a:noAutofit/>
          </a:bodyPr>
          <a:lstStyle>
            <a:lvl1pPr indent="0" lvl="0" marL="0" marR="0" algn="r">
              <a:lnSpc>
                <a:spcPct val="100000"/>
              </a:lnSpc>
              <a:spcBef>
                <a:spcPts val="0"/>
              </a:spcBef>
              <a:spcAft>
                <a:spcPts val="0"/>
              </a:spcAft>
              <a:buClr>
                <a:srgbClr val="045C75"/>
              </a:buClr>
              <a:buSzPts val="1200"/>
              <a:buFont typeface="Constantia"/>
              <a:buNone/>
              <a:defRPr b="0" i="0" sz="1200" u="none">
                <a:solidFill>
                  <a:srgbClr val="045C75"/>
                </a:solidFill>
                <a:latin typeface="Constantia"/>
                <a:ea typeface="Constantia"/>
                <a:cs typeface="Constantia"/>
                <a:sym typeface="Constantia"/>
              </a:defRPr>
            </a:lvl1pPr>
            <a:lvl2pPr indent="0" lvl="1" marL="0" marR="0" algn="r">
              <a:lnSpc>
                <a:spcPct val="100000"/>
              </a:lnSpc>
              <a:spcBef>
                <a:spcPts val="0"/>
              </a:spcBef>
              <a:spcAft>
                <a:spcPts val="0"/>
              </a:spcAft>
              <a:buClr>
                <a:srgbClr val="045C75"/>
              </a:buClr>
              <a:buSzPts val="1200"/>
              <a:buFont typeface="Constantia"/>
              <a:buNone/>
              <a:defRPr b="0" i="0" sz="1200" u="none">
                <a:solidFill>
                  <a:srgbClr val="045C75"/>
                </a:solidFill>
                <a:latin typeface="Constantia"/>
                <a:ea typeface="Constantia"/>
                <a:cs typeface="Constantia"/>
                <a:sym typeface="Constantia"/>
              </a:defRPr>
            </a:lvl2pPr>
            <a:lvl3pPr indent="0" lvl="2" marL="0" marR="0" algn="r">
              <a:lnSpc>
                <a:spcPct val="100000"/>
              </a:lnSpc>
              <a:spcBef>
                <a:spcPts val="0"/>
              </a:spcBef>
              <a:spcAft>
                <a:spcPts val="0"/>
              </a:spcAft>
              <a:buClr>
                <a:srgbClr val="045C75"/>
              </a:buClr>
              <a:buSzPts val="1200"/>
              <a:buFont typeface="Constantia"/>
              <a:buNone/>
              <a:defRPr b="0" i="0" sz="1200" u="none">
                <a:solidFill>
                  <a:srgbClr val="045C75"/>
                </a:solidFill>
                <a:latin typeface="Constantia"/>
                <a:ea typeface="Constantia"/>
                <a:cs typeface="Constantia"/>
                <a:sym typeface="Constantia"/>
              </a:defRPr>
            </a:lvl3pPr>
            <a:lvl4pPr indent="0" lvl="3" marL="0" marR="0" algn="r">
              <a:lnSpc>
                <a:spcPct val="100000"/>
              </a:lnSpc>
              <a:spcBef>
                <a:spcPts val="0"/>
              </a:spcBef>
              <a:spcAft>
                <a:spcPts val="0"/>
              </a:spcAft>
              <a:buClr>
                <a:srgbClr val="045C75"/>
              </a:buClr>
              <a:buSzPts val="1200"/>
              <a:buFont typeface="Constantia"/>
              <a:buNone/>
              <a:defRPr b="0" i="0" sz="1200" u="none">
                <a:solidFill>
                  <a:srgbClr val="045C75"/>
                </a:solidFill>
                <a:latin typeface="Constantia"/>
                <a:ea typeface="Constantia"/>
                <a:cs typeface="Constantia"/>
                <a:sym typeface="Constantia"/>
              </a:defRPr>
            </a:lvl4pPr>
            <a:lvl5pPr indent="0" lvl="4" marL="0" marR="0" algn="r">
              <a:lnSpc>
                <a:spcPct val="100000"/>
              </a:lnSpc>
              <a:spcBef>
                <a:spcPts val="0"/>
              </a:spcBef>
              <a:spcAft>
                <a:spcPts val="0"/>
              </a:spcAft>
              <a:buClr>
                <a:srgbClr val="045C75"/>
              </a:buClr>
              <a:buSzPts val="1200"/>
              <a:buFont typeface="Constantia"/>
              <a:buNone/>
              <a:defRPr b="0" i="0" sz="1200" u="none">
                <a:solidFill>
                  <a:srgbClr val="045C75"/>
                </a:solidFill>
                <a:latin typeface="Constantia"/>
                <a:ea typeface="Constantia"/>
                <a:cs typeface="Constantia"/>
                <a:sym typeface="Constantia"/>
              </a:defRPr>
            </a:lvl5pPr>
            <a:lvl6pPr indent="0" lvl="5" marL="0" marR="0" algn="r">
              <a:lnSpc>
                <a:spcPct val="100000"/>
              </a:lnSpc>
              <a:spcBef>
                <a:spcPts val="0"/>
              </a:spcBef>
              <a:spcAft>
                <a:spcPts val="0"/>
              </a:spcAft>
              <a:buClr>
                <a:srgbClr val="045C75"/>
              </a:buClr>
              <a:buSzPts val="1200"/>
              <a:buFont typeface="Constantia"/>
              <a:buNone/>
              <a:defRPr b="0" i="0" sz="1200" u="none">
                <a:solidFill>
                  <a:srgbClr val="045C75"/>
                </a:solidFill>
                <a:latin typeface="Constantia"/>
                <a:ea typeface="Constantia"/>
                <a:cs typeface="Constantia"/>
                <a:sym typeface="Constantia"/>
              </a:defRPr>
            </a:lvl6pPr>
            <a:lvl7pPr indent="0" lvl="6" marL="0" marR="0" algn="r">
              <a:lnSpc>
                <a:spcPct val="100000"/>
              </a:lnSpc>
              <a:spcBef>
                <a:spcPts val="0"/>
              </a:spcBef>
              <a:spcAft>
                <a:spcPts val="0"/>
              </a:spcAft>
              <a:buClr>
                <a:srgbClr val="045C75"/>
              </a:buClr>
              <a:buSzPts val="1200"/>
              <a:buFont typeface="Constantia"/>
              <a:buNone/>
              <a:defRPr b="0" i="0" sz="1200" u="none">
                <a:solidFill>
                  <a:srgbClr val="045C75"/>
                </a:solidFill>
                <a:latin typeface="Constantia"/>
                <a:ea typeface="Constantia"/>
                <a:cs typeface="Constantia"/>
                <a:sym typeface="Constantia"/>
              </a:defRPr>
            </a:lvl7pPr>
            <a:lvl8pPr indent="0" lvl="7" marL="0" marR="0" algn="r">
              <a:lnSpc>
                <a:spcPct val="100000"/>
              </a:lnSpc>
              <a:spcBef>
                <a:spcPts val="0"/>
              </a:spcBef>
              <a:spcAft>
                <a:spcPts val="0"/>
              </a:spcAft>
              <a:buClr>
                <a:srgbClr val="045C75"/>
              </a:buClr>
              <a:buSzPts val="1200"/>
              <a:buFont typeface="Constantia"/>
              <a:buNone/>
              <a:defRPr b="0" i="0" sz="1200" u="none">
                <a:solidFill>
                  <a:srgbClr val="045C75"/>
                </a:solidFill>
                <a:latin typeface="Constantia"/>
                <a:ea typeface="Constantia"/>
                <a:cs typeface="Constantia"/>
                <a:sym typeface="Constantia"/>
              </a:defRPr>
            </a:lvl8pPr>
            <a:lvl9pPr indent="0" lvl="8" marL="0" marR="0" algn="r">
              <a:lnSpc>
                <a:spcPct val="100000"/>
              </a:lnSpc>
              <a:spcBef>
                <a:spcPts val="0"/>
              </a:spcBef>
              <a:spcAft>
                <a:spcPts val="0"/>
              </a:spcAft>
              <a:buClr>
                <a:srgbClr val="045C75"/>
              </a:buClr>
              <a:buSzPts val="1200"/>
              <a:buFont typeface="Constantia"/>
              <a:buNone/>
              <a:defRPr b="0" i="0" sz="1200" u="none">
                <a:solidFill>
                  <a:srgbClr val="045C75"/>
                </a:solidFill>
                <a:latin typeface="Constantia"/>
                <a:ea typeface="Constantia"/>
                <a:cs typeface="Constantia"/>
                <a:sym typeface="Constantia"/>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57" name="Shape 57"/>
        <p:cNvGrpSpPr/>
        <p:nvPr/>
      </p:nvGrpSpPr>
      <p:grpSpPr>
        <a:xfrm>
          <a:off x="0" y="0"/>
          <a:ext cx="0" cy="0"/>
          <a:chOff x="0" y="0"/>
          <a:chExt cx="0" cy="0"/>
        </a:xfrm>
      </p:grpSpPr>
      <p:sp>
        <p:nvSpPr>
          <p:cNvPr id="58" name="Google Shape;58;p26"/>
          <p:cNvSpPr txBox="1"/>
          <p:nvPr>
            <p:ph type="title"/>
          </p:nvPr>
        </p:nvSpPr>
        <p:spPr>
          <a:xfrm>
            <a:off x="457200" y="704850"/>
            <a:ext cx="8229600" cy="1143000"/>
          </a:xfrm>
          <a:prstGeom prst="rect">
            <a:avLst/>
          </a:prstGeom>
          <a:noFill/>
          <a:ln>
            <a:noFill/>
          </a:ln>
        </p:spPr>
        <p:txBody>
          <a:bodyPr anchorCtr="0" anchor="b" bIns="0" lIns="0" spcFirstLastPara="1" rIns="0"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26"/>
          <p:cNvSpPr txBox="1"/>
          <p:nvPr>
            <p:ph idx="1" type="body"/>
          </p:nvPr>
        </p:nvSpPr>
        <p:spPr>
          <a:xfrm rot="5400000">
            <a:off x="2377281" y="15080"/>
            <a:ext cx="4389437" cy="8229600"/>
          </a:xfrm>
          <a:prstGeom prst="rect">
            <a:avLst/>
          </a:prstGeom>
          <a:noFill/>
          <a:ln>
            <a:noFill/>
          </a:ln>
        </p:spPr>
        <p:txBody>
          <a:bodyPr anchorCtr="0" anchor="t" bIns="45700" lIns="91425" spcFirstLastPara="1" rIns="91425" wrap="square" tIns="45700">
            <a:noAutofit/>
          </a:bodyPr>
          <a:lstStyle>
            <a:lvl1pPr indent="-337185" lvl="0" marL="457200" algn="l">
              <a:spcBef>
                <a:spcPts val="360"/>
              </a:spcBef>
              <a:spcAft>
                <a:spcPts val="0"/>
              </a:spcAft>
              <a:buSzPts val="1710"/>
              <a:buChar char="⚫"/>
              <a:defRPr/>
            </a:lvl1pPr>
            <a:lvl2pPr indent="-325755" lvl="1" marL="914400" algn="l">
              <a:spcBef>
                <a:spcPts val="360"/>
              </a:spcBef>
              <a:spcAft>
                <a:spcPts val="0"/>
              </a:spcAft>
              <a:buSzPts val="1530"/>
              <a:buChar char="⚫"/>
              <a:defRPr/>
            </a:lvl2pPr>
            <a:lvl3pPr indent="-308610" lvl="2" marL="1371600" algn="l">
              <a:spcBef>
                <a:spcPts val="360"/>
              </a:spcBef>
              <a:spcAft>
                <a:spcPts val="0"/>
              </a:spcAft>
              <a:buSzPts val="1260"/>
              <a:buChar char="⚫"/>
              <a:defRPr/>
            </a:lvl3pPr>
            <a:lvl4pPr indent="-302894" lvl="3" marL="1828800" algn="l">
              <a:spcBef>
                <a:spcPts val="360"/>
              </a:spcBef>
              <a:spcAft>
                <a:spcPts val="0"/>
              </a:spcAft>
              <a:buSzPts val="1170"/>
              <a:buChar char="⚫"/>
              <a:defRPr/>
            </a:lvl4pPr>
            <a:lvl5pPr indent="-302895" lvl="4" marL="2286000" algn="l">
              <a:spcBef>
                <a:spcPts val="360"/>
              </a:spcBef>
              <a:spcAft>
                <a:spcPts val="0"/>
              </a:spcAft>
              <a:buSzPts val="1170"/>
              <a:buChar char="⚫"/>
              <a:defRPr/>
            </a:lvl5pPr>
            <a:lvl6pPr indent="-320039" lvl="5" marL="2743200" algn="l">
              <a:spcBef>
                <a:spcPts val="360"/>
              </a:spcBef>
              <a:spcAft>
                <a:spcPts val="0"/>
              </a:spcAft>
              <a:buSzPts val="1440"/>
              <a:buChar char="⚫"/>
              <a:defRPr/>
            </a:lvl6pPr>
            <a:lvl7pPr indent="-320039" lvl="6" marL="3200400" algn="l">
              <a:spcBef>
                <a:spcPts val="360"/>
              </a:spcBef>
              <a:spcAft>
                <a:spcPts val="0"/>
              </a:spcAft>
              <a:buSzPts val="1440"/>
              <a:buChar char="⚫"/>
              <a:defRPr/>
            </a:lvl7pPr>
            <a:lvl8pPr indent="-342900" lvl="7" marL="3657600" algn="l">
              <a:spcBef>
                <a:spcPts val="360"/>
              </a:spcBef>
              <a:spcAft>
                <a:spcPts val="0"/>
              </a:spcAft>
              <a:buSzPts val="1800"/>
              <a:buChar char="•"/>
              <a:defRPr/>
            </a:lvl8pPr>
            <a:lvl9pPr indent="-342900" lvl="8" marL="4114800" algn="l">
              <a:spcBef>
                <a:spcPts val="360"/>
              </a:spcBef>
              <a:spcAft>
                <a:spcPts val="0"/>
              </a:spcAft>
              <a:buSzPts val="1800"/>
              <a:buChar char="•"/>
              <a:defRPr/>
            </a:lvl9pPr>
          </a:lstStyle>
          <a:p/>
        </p:txBody>
      </p:sp>
      <p:sp>
        <p:nvSpPr>
          <p:cNvPr id="60" name="Google Shape;60;p26"/>
          <p:cNvSpPr txBox="1"/>
          <p:nvPr>
            <p:ph idx="10" type="dt"/>
          </p:nvPr>
        </p:nvSpPr>
        <p:spPr>
          <a:xfrm>
            <a:off x="457200" y="6356350"/>
            <a:ext cx="2133600" cy="365125"/>
          </a:xfrm>
          <a:prstGeom prst="rect">
            <a:avLst/>
          </a:prstGeom>
          <a:noFill/>
          <a:ln>
            <a:noFill/>
          </a:ln>
        </p:spPr>
        <p:txBody>
          <a:bodyPr anchorCtr="0" anchor="b" bIns="0" lIns="0" spcFirstLastPara="1" rIns="0" wrap="square" tIns="0">
            <a:noAutofit/>
          </a:bodyPr>
          <a:lstStyle>
            <a:lvl1pPr lvl="0" algn="l">
              <a:lnSpc>
                <a:spcPct val="100000"/>
              </a:lnSpc>
              <a:spcBef>
                <a:spcPts val="0"/>
              </a:spcBef>
              <a:spcAft>
                <a:spcPts val="0"/>
              </a:spcAft>
              <a:buSzPts val="1400"/>
              <a:buNone/>
              <a:defRPr sz="1200">
                <a:solidFill>
                  <a:srgbClr val="045C75"/>
                </a:solidFill>
                <a:latin typeface="Constantia"/>
                <a:ea typeface="Constantia"/>
                <a:cs typeface="Constantia"/>
                <a:sym typeface="Constanti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1" name="Google Shape;61;p26"/>
          <p:cNvSpPr txBox="1"/>
          <p:nvPr>
            <p:ph idx="11" type="ftr"/>
          </p:nvPr>
        </p:nvSpPr>
        <p:spPr>
          <a:xfrm>
            <a:off x="2667000" y="6356350"/>
            <a:ext cx="3352800" cy="365125"/>
          </a:xfrm>
          <a:prstGeom prst="rect">
            <a:avLst/>
          </a:prstGeom>
          <a:noFill/>
          <a:ln>
            <a:noFill/>
          </a:ln>
        </p:spPr>
        <p:txBody>
          <a:bodyPr anchorCtr="0" anchor="b" bIns="0" lIns="0" spcFirstLastPara="1" rIns="0" wrap="square" tIns="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2" name="Google Shape;62;p26"/>
          <p:cNvSpPr txBox="1"/>
          <p:nvPr>
            <p:ph idx="12" type="sldNum"/>
          </p:nvPr>
        </p:nvSpPr>
        <p:spPr>
          <a:xfrm>
            <a:off x="7924800" y="6356350"/>
            <a:ext cx="762000" cy="365125"/>
          </a:xfrm>
          <a:prstGeom prst="rect">
            <a:avLst/>
          </a:prstGeom>
          <a:noFill/>
          <a:ln>
            <a:noFill/>
          </a:ln>
        </p:spPr>
        <p:txBody>
          <a:bodyPr anchorCtr="0" anchor="b" bIns="0" lIns="0" spcFirstLastPara="1" rIns="0" wrap="square" tIns="0">
            <a:noAutofit/>
          </a:bodyPr>
          <a:lstStyle>
            <a:lvl1pPr indent="0" lvl="0" marL="0" marR="0" algn="r">
              <a:lnSpc>
                <a:spcPct val="100000"/>
              </a:lnSpc>
              <a:spcBef>
                <a:spcPts val="0"/>
              </a:spcBef>
              <a:spcAft>
                <a:spcPts val="0"/>
              </a:spcAft>
              <a:buClr>
                <a:srgbClr val="045C75"/>
              </a:buClr>
              <a:buSzPts val="1200"/>
              <a:buFont typeface="Constantia"/>
              <a:buNone/>
              <a:defRPr b="0" i="0" sz="1200" u="none">
                <a:solidFill>
                  <a:srgbClr val="045C75"/>
                </a:solidFill>
                <a:latin typeface="Constantia"/>
                <a:ea typeface="Constantia"/>
                <a:cs typeface="Constantia"/>
                <a:sym typeface="Constantia"/>
              </a:defRPr>
            </a:lvl1pPr>
            <a:lvl2pPr indent="0" lvl="1" marL="0" marR="0" algn="r">
              <a:lnSpc>
                <a:spcPct val="100000"/>
              </a:lnSpc>
              <a:spcBef>
                <a:spcPts val="0"/>
              </a:spcBef>
              <a:spcAft>
                <a:spcPts val="0"/>
              </a:spcAft>
              <a:buClr>
                <a:srgbClr val="045C75"/>
              </a:buClr>
              <a:buSzPts val="1200"/>
              <a:buFont typeface="Constantia"/>
              <a:buNone/>
              <a:defRPr b="0" i="0" sz="1200" u="none">
                <a:solidFill>
                  <a:srgbClr val="045C75"/>
                </a:solidFill>
                <a:latin typeface="Constantia"/>
                <a:ea typeface="Constantia"/>
                <a:cs typeface="Constantia"/>
                <a:sym typeface="Constantia"/>
              </a:defRPr>
            </a:lvl2pPr>
            <a:lvl3pPr indent="0" lvl="2" marL="0" marR="0" algn="r">
              <a:lnSpc>
                <a:spcPct val="100000"/>
              </a:lnSpc>
              <a:spcBef>
                <a:spcPts val="0"/>
              </a:spcBef>
              <a:spcAft>
                <a:spcPts val="0"/>
              </a:spcAft>
              <a:buClr>
                <a:srgbClr val="045C75"/>
              </a:buClr>
              <a:buSzPts val="1200"/>
              <a:buFont typeface="Constantia"/>
              <a:buNone/>
              <a:defRPr b="0" i="0" sz="1200" u="none">
                <a:solidFill>
                  <a:srgbClr val="045C75"/>
                </a:solidFill>
                <a:latin typeface="Constantia"/>
                <a:ea typeface="Constantia"/>
                <a:cs typeface="Constantia"/>
                <a:sym typeface="Constantia"/>
              </a:defRPr>
            </a:lvl3pPr>
            <a:lvl4pPr indent="0" lvl="3" marL="0" marR="0" algn="r">
              <a:lnSpc>
                <a:spcPct val="100000"/>
              </a:lnSpc>
              <a:spcBef>
                <a:spcPts val="0"/>
              </a:spcBef>
              <a:spcAft>
                <a:spcPts val="0"/>
              </a:spcAft>
              <a:buClr>
                <a:srgbClr val="045C75"/>
              </a:buClr>
              <a:buSzPts val="1200"/>
              <a:buFont typeface="Constantia"/>
              <a:buNone/>
              <a:defRPr b="0" i="0" sz="1200" u="none">
                <a:solidFill>
                  <a:srgbClr val="045C75"/>
                </a:solidFill>
                <a:latin typeface="Constantia"/>
                <a:ea typeface="Constantia"/>
                <a:cs typeface="Constantia"/>
                <a:sym typeface="Constantia"/>
              </a:defRPr>
            </a:lvl4pPr>
            <a:lvl5pPr indent="0" lvl="4" marL="0" marR="0" algn="r">
              <a:lnSpc>
                <a:spcPct val="100000"/>
              </a:lnSpc>
              <a:spcBef>
                <a:spcPts val="0"/>
              </a:spcBef>
              <a:spcAft>
                <a:spcPts val="0"/>
              </a:spcAft>
              <a:buClr>
                <a:srgbClr val="045C75"/>
              </a:buClr>
              <a:buSzPts val="1200"/>
              <a:buFont typeface="Constantia"/>
              <a:buNone/>
              <a:defRPr b="0" i="0" sz="1200" u="none">
                <a:solidFill>
                  <a:srgbClr val="045C75"/>
                </a:solidFill>
                <a:latin typeface="Constantia"/>
                <a:ea typeface="Constantia"/>
                <a:cs typeface="Constantia"/>
                <a:sym typeface="Constantia"/>
              </a:defRPr>
            </a:lvl5pPr>
            <a:lvl6pPr indent="0" lvl="5" marL="0" marR="0" algn="r">
              <a:lnSpc>
                <a:spcPct val="100000"/>
              </a:lnSpc>
              <a:spcBef>
                <a:spcPts val="0"/>
              </a:spcBef>
              <a:spcAft>
                <a:spcPts val="0"/>
              </a:spcAft>
              <a:buClr>
                <a:srgbClr val="045C75"/>
              </a:buClr>
              <a:buSzPts val="1200"/>
              <a:buFont typeface="Constantia"/>
              <a:buNone/>
              <a:defRPr b="0" i="0" sz="1200" u="none">
                <a:solidFill>
                  <a:srgbClr val="045C75"/>
                </a:solidFill>
                <a:latin typeface="Constantia"/>
                <a:ea typeface="Constantia"/>
                <a:cs typeface="Constantia"/>
                <a:sym typeface="Constantia"/>
              </a:defRPr>
            </a:lvl6pPr>
            <a:lvl7pPr indent="0" lvl="6" marL="0" marR="0" algn="r">
              <a:lnSpc>
                <a:spcPct val="100000"/>
              </a:lnSpc>
              <a:spcBef>
                <a:spcPts val="0"/>
              </a:spcBef>
              <a:spcAft>
                <a:spcPts val="0"/>
              </a:spcAft>
              <a:buClr>
                <a:srgbClr val="045C75"/>
              </a:buClr>
              <a:buSzPts val="1200"/>
              <a:buFont typeface="Constantia"/>
              <a:buNone/>
              <a:defRPr b="0" i="0" sz="1200" u="none">
                <a:solidFill>
                  <a:srgbClr val="045C75"/>
                </a:solidFill>
                <a:latin typeface="Constantia"/>
                <a:ea typeface="Constantia"/>
                <a:cs typeface="Constantia"/>
                <a:sym typeface="Constantia"/>
              </a:defRPr>
            </a:lvl7pPr>
            <a:lvl8pPr indent="0" lvl="7" marL="0" marR="0" algn="r">
              <a:lnSpc>
                <a:spcPct val="100000"/>
              </a:lnSpc>
              <a:spcBef>
                <a:spcPts val="0"/>
              </a:spcBef>
              <a:spcAft>
                <a:spcPts val="0"/>
              </a:spcAft>
              <a:buClr>
                <a:srgbClr val="045C75"/>
              </a:buClr>
              <a:buSzPts val="1200"/>
              <a:buFont typeface="Constantia"/>
              <a:buNone/>
              <a:defRPr b="0" i="0" sz="1200" u="none">
                <a:solidFill>
                  <a:srgbClr val="045C75"/>
                </a:solidFill>
                <a:latin typeface="Constantia"/>
                <a:ea typeface="Constantia"/>
                <a:cs typeface="Constantia"/>
                <a:sym typeface="Constantia"/>
              </a:defRPr>
            </a:lvl8pPr>
            <a:lvl9pPr indent="0" lvl="8" marL="0" marR="0" algn="r">
              <a:lnSpc>
                <a:spcPct val="100000"/>
              </a:lnSpc>
              <a:spcBef>
                <a:spcPts val="0"/>
              </a:spcBef>
              <a:spcAft>
                <a:spcPts val="0"/>
              </a:spcAft>
              <a:buClr>
                <a:srgbClr val="045C75"/>
              </a:buClr>
              <a:buSzPts val="1200"/>
              <a:buFont typeface="Constantia"/>
              <a:buNone/>
              <a:defRPr b="0" i="0" sz="1200" u="none">
                <a:solidFill>
                  <a:srgbClr val="045C75"/>
                </a:solidFill>
                <a:latin typeface="Constantia"/>
                <a:ea typeface="Constantia"/>
                <a:cs typeface="Constantia"/>
                <a:sym typeface="Constantia"/>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63" name="Shape 63"/>
        <p:cNvGrpSpPr/>
        <p:nvPr/>
      </p:nvGrpSpPr>
      <p:grpSpPr>
        <a:xfrm>
          <a:off x="0" y="0"/>
          <a:ext cx="0" cy="0"/>
          <a:chOff x="0" y="0"/>
          <a:chExt cx="0" cy="0"/>
        </a:xfrm>
      </p:grpSpPr>
      <p:sp>
        <p:nvSpPr>
          <p:cNvPr id="64" name="Google Shape;64;p27"/>
          <p:cNvSpPr txBox="1"/>
          <p:nvPr>
            <p:ph type="title"/>
          </p:nvPr>
        </p:nvSpPr>
        <p:spPr>
          <a:xfrm>
            <a:off x="685800" y="514352"/>
            <a:ext cx="2743200" cy="1162050"/>
          </a:xfrm>
          <a:prstGeom prst="rect">
            <a:avLst/>
          </a:prstGeom>
          <a:noFill/>
          <a:ln>
            <a:noFill/>
          </a:ln>
        </p:spPr>
        <p:txBody>
          <a:bodyPr anchorCtr="0" anchor="b" bIns="0" lIns="0" spcFirstLastPara="1" rIns="0" wrap="square" tIns="45700">
            <a:noAutofit/>
          </a:bodyPr>
          <a:lstStyle>
            <a:lvl1pPr lvl="0" algn="l">
              <a:spcBef>
                <a:spcPts val="0"/>
              </a:spcBef>
              <a:spcAft>
                <a:spcPts val="0"/>
              </a:spcAft>
              <a:buClr>
                <a:schemeClr val="dk2"/>
              </a:buClr>
              <a:buSzPts val="2600"/>
              <a:buFont typeface="Calibri"/>
              <a:buNone/>
              <a:defRPr b="0" sz="2600">
                <a:solidFill>
                  <a:schemeClr val="dk2"/>
                </a:solidFill>
                <a:latin typeface="Calibri"/>
                <a:ea typeface="Calibri"/>
                <a:cs typeface="Calibri"/>
                <a:sym typeface="Calibri"/>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 name="Google Shape;65;p27"/>
          <p:cNvSpPr txBox="1"/>
          <p:nvPr>
            <p:ph idx="1" type="body"/>
          </p:nvPr>
        </p:nvSpPr>
        <p:spPr>
          <a:xfrm>
            <a:off x="685800" y="1676400"/>
            <a:ext cx="2743200" cy="4572000"/>
          </a:xfrm>
          <a:prstGeom prst="rect">
            <a:avLst/>
          </a:prstGeom>
          <a:noFill/>
          <a:ln>
            <a:noFill/>
          </a:ln>
        </p:spPr>
        <p:txBody>
          <a:bodyPr anchorCtr="0" anchor="t" bIns="45700" lIns="18275" spcFirstLastPara="1" rIns="18275" wrap="square" tIns="45700">
            <a:noAutofit/>
          </a:bodyPr>
          <a:lstStyle>
            <a:lvl1pPr indent="-228600" lvl="0" marL="457200" algn="l">
              <a:spcBef>
                <a:spcPts val="280"/>
              </a:spcBef>
              <a:spcAft>
                <a:spcPts val="0"/>
              </a:spcAft>
              <a:buSzPts val="1330"/>
              <a:buNone/>
              <a:defRPr sz="1400"/>
            </a:lvl1pPr>
            <a:lvl2pPr indent="-228600" lvl="1" marL="914400" algn="l">
              <a:spcBef>
                <a:spcPts val="240"/>
              </a:spcBef>
              <a:spcAft>
                <a:spcPts val="0"/>
              </a:spcAft>
              <a:buSzPts val="1020"/>
              <a:buNone/>
              <a:defRPr sz="1200"/>
            </a:lvl2pPr>
            <a:lvl3pPr indent="-228600" lvl="2" marL="1371600" algn="l">
              <a:spcBef>
                <a:spcPts val="200"/>
              </a:spcBef>
              <a:spcAft>
                <a:spcPts val="0"/>
              </a:spcAft>
              <a:buSzPts val="700"/>
              <a:buNone/>
              <a:defRPr sz="1000"/>
            </a:lvl3pPr>
            <a:lvl4pPr indent="-228600" lvl="3" marL="1828800" algn="l">
              <a:spcBef>
                <a:spcPts val="180"/>
              </a:spcBef>
              <a:spcAft>
                <a:spcPts val="0"/>
              </a:spcAft>
              <a:buSzPts val="585"/>
              <a:buNone/>
              <a:defRPr sz="900"/>
            </a:lvl4pPr>
            <a:lvl5pPr indent="-228600" lvl="4" marL="2286000" algn="l">
              <a:spcBef>
                <a:spcPts val="180"/>
              </a:spcBef>
              <a:spcAft>
                <a:spcPts val="0"/>
              </a:spcAft>
              <a:buSzPts val="585"/>
              <a:buNone/>
              <a:defRPr sz="900"/>
            </a:lvl5pPr>
            <a:lvl6pPr indent="-320039" lvl="5" marL="2743200" algn="l">
              <a:spcBef>
                <a:spcPts val="360"/>
              </a:spcBef>
              <a:spcAft>
                <a:spcPts val="0"/>
              </a:spcAft>
              <a:buSzPts val="1440"/>
              <a:buChar char="⚫"/>
              <a:defRPr/>
            </a:lvl6pPr>
            <a:lvl7pPr indent="-320039" lvl="6" marL="3200400" algn="l">
              <a:spcBef>
                <a:spcPts val="360"/>
              </a:spcBef>
              <a:spcAft>
                <a:spcPts val="0"/>
              </a:spcAft>
              <a:buSzPts val="1440"/>
              <a:buChar char="⚫"/>
              <a:defRPr/>
            </a:lvl7pPr>
            <a:lvl8pPr indent="-342900" lvl="7" marL="3657600" algn="l">
              <a:spcBef>
                <a:spcPts val="360"/>
              </a:spcBef>
              <a:spcAft>
                <a:spcPts val="0"/>
              </a:spcAft>
              <a:buSzPts val="1800"/>
              <a:buChar char="•"/>
              <a:defRPr/>
            </a:lvl8pPr>
            <a:lvl9pPr indent="-342900" lvl="8" marL="4114800" algn="l">
              <a:spcBef>
                <a:spcPts val="360"/>
              </a:spcBef>
              <a:spcAft>
                <a:spcPts val="0"/>
              </a:spcAft>
              <a:buSzPts val="1800"/>
              <a:buChar char="•"/>
              <a:defRPr/>
            </a:lvl9pPr>
          </a:lstStyle>
          <a:p/>
        </p:txBody>
      </p:sp>
      <p:sp>
        <p:nvSpPr>
          <p:cNvPr id="66" name="Google Shape;66;p27"/>
          <p:cNvSpPr txBox="1"/>
          <p:nvPr>
            <p:ph idx="2" type="body"/>
          </p:nvPr>
        </p:nvSpPr>
        <p:spPr>
          <a:xfrm>
            <a:off x="3575050" y="1676400"/>
            <a:ext cx="5111750" cy="4572000"/>
          </a:xfrm>
          <a:prstGeom prst="rect">
            <a:avLst/>
          </a:prstGeom>
          <a:noFill/>
          <a:ln>
            <a:noFill/>
          </a:ln>
        </p:spPr>
        <p:txBody>
          <a:bodyPr anchorCtr="0" anchor="t" bIns="45700" lIns="91425" spcFirstLastPara="1" rIns="91425" wrap="square" tIns="0">
            <a:noAutofit/>
          </a:bodyPr>
          <a:lstStyle>
            <a:lvl1pPr indent="-397510" lvl="0" marL="457200" algn="l">
              <a:spcBef>
                <a:spcPts val="560"/>
              </a:spcBef>
              <a:spcAft>
                <a:spcPts val="0"/>
              </a:spcAft>
              <a:buSzPts val="2660"/>
              <a:buChar char="⚫"/>
              <a:defRPr sz="2800"/>
            </a:lvl1pPr>
            <a:lvl2pPr indent="-368935" lvl="1" marL="914400" algn="l">
              <a:spcBef>
                <a:spcPts val="520"/>
              </a:spcBef>
              <a:spcAft>
                <a:spcPts val="0"/>
              </a:spcAft>
              <a:buSzPts val="2210"/>
              <a:buChar char="⚫"/>
              <a:defRPr sz="2600"/>
            </a:lvl2pPr>
            <a:lvl3pPr indent="-335280" lvl="2" marL="1371600" algn="l">
              <a:spcBef>
                <a:spcPts val="480"/>
              </a:spcBef>
              <a:spcAft>
                <a:spcPts val="0"/>
              </a:spcAft>
              <a:buSzPts val="1680"/>
              <a:buChar char="⚫"/>
              <a:defRPr sz="2400"/>
            </a:lvl3pPr>
            <a:lvl4pPr indent="-311150" lvl="3" marL="1828800" algn="l">
              <a:spcBef>
                <a:spcPts val="400"/>
              </a:spcBef>
              <a:spcAft>
                <a:spcPts val="0"/>
              </a:spcAft>
              <a:buSzPts val="1300"/>
              <a:buChar char="⚫"/>
              <a:defRPr sz="2000"/>
            </a:lvl4pPr>
            <a:lvl5pPr indent="-302895" lvl="4" marL="2286000" algn="l">
              <a:spcBef>
                <a:spcPts val="360"/>
              </a:spcBef>
              <a:spcAft>
                <a:spcPts val="0"/>
              </a:spcAft>
              <a:buSzPts val="1170"/>
              <a:buChar char="⚫"/>
              <a:defRPr sz="1800"/>
            </a:lvl5pPr>
            <a:lvl6pPr indent="-320039" lvl="5" marL="2743200" algn="l">
              <a:spcBef>
                <a:spcPts val="360"/>
              </a:spcBef>
              <a:spcAft>
                <a:spcPts val="0"/>
              </a:spcAft>
              <a:buSzPts val="1440"/>
              <a:buChar char="⚫"/>
              <a:defRPr/>
            </a:lvl6pPr>
            <a:lvl7pPr indent="-320039" lvl="6" marL="3200400" algn="l">
              <a:spcBef>
                <a:spcPts val="360"/>
              </a:spcBef>
              <a:spcAft>
                <a:spcPts val="0"/>
              </a:spcAft>
              <a:buSzPts val="1440"/>
              <a:buChar char="⚫"/>
              <a:defRPr/>
            </a:lvl7pPr>
            <a:lvl8pPr indent="-342900" lvl="7" marL="3657600" algn="l">
              <a:spcBef>
                <a:spcPts val="360"/>
              </a:spcBef>
              <a:spcAft>
                <a:spcPts val="0"/>
              </a:spcAft>
              <a:buSzPts val="1800"/>
              <a:buChar char="•"/>
              <a:defRPr/>
            </a:lvl8pPr>
            <a:lvl9pPr indent="-342900" lvl="8" marL="4114800" algn="l">
              <a:spcBef>
                <a:spcPts val="360"/>
              </a:spcBef>
              <a:spcAft>
                <a:spcPts val="0"/>
              </a:spcAft>
              <a:buSzPts val="1800"/>
              <a:buChar char="•"/>
              <a:defRPr/>
            </a:lvl9pPr>
          </a:lstStyle>
          <a:p/>
        </p:txBody>
      </p:sp>
      <p:sp>
        <p:nvSpPr>
          <p:cNvPr id="67" name="Google Shape;67;p27"/>
          <p:cNvSpPr txBox="1"/>
          <p:nvPr>
            <p:ph idx="10" type="dt"/>
          </p:nvPr>
        </p:nvSpPr>
        <p:spPr>
          <a:xfrm>
            <a:off x="457200" y="6356350"/>
            <a:ext cx="2133600" cy="365125"/>
          </a:xfrm>
          <a:prstGeom prst="rect">
            <a:avLst/>
          </a:prstGeom>
          <a:noFill/>
          <a:ln>
            <a:noFill/>
          </a:ln>
        </p:spPr>
        <p:txBody>
          <a:bodyPr anchorCtr="0" anchor="b" bIns="0" lIns="0" spcFirstLastPara="1" rIns="0" wrap="square" tIns="0">
            <a:noAutofit/>
          </a:bodyPr>
          <a:lstStyle>
            <a:lvl1pPr lvl="0" algn="l">
              <a:lnSpc>
                <a:spcPct val="100000"/>
              </a:lnSpc>
              <a:spcBef>
                <a:spcPts val="0"/>
              </a:spcBef>
              <a:spcAft>
                <a:spcPts val="0"/>
              </a:spcAft>
              <a:buSzPts val="1400"/>
              <a:buNone/>
              <a:defRPr sz="1200">
                <a:solidFill>
                  <a:srgbClr val="045C75"/>
                </a:solidFill>
                <a:latin typeface="Constantia"/>
                <a:ea typeface="Constantia"/>
                <a:cs typeface="Constantia"/>
                <a:sym typeface="Constanti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8" name="Google Shape;68;p27"/>
          <p:cNvSpPr txBox="1"/>
          <p:nvPr>
            <p:ph idx="11" type="ftr"/>
          </p:nvPr>
        </p:nvSpPr>
        <p:spPr>
          <a:xfrm>
            <a:off x="2667000" y="6356350"/>
            <a:ext cx="3352800" cy="365125"/>
          </a:xfrm>
          <a:prstGeom prst="rect">
            <a:avLst/>
          </a:prstGeom>
          <a:noFill/>
          <a:ln>
            <a:noFill/>
          </a:ln>
        </p:spPr>
        <p:txBody>
          <a:bodyPr anchorCtr="0" anchor="b" bIns="0" lIns="0" spcFirstLastPara="1" rIns="0" wrap="square" tIns="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9" name="Google Shape;69;p27"/>
          <p:cNvSpPr txBox="1"/>
          <p:nvPr>
            <p:ph idx="12" type="sldNum"/>
          </p:nvPr>
        </p:nvSpPr>
        <p:spPr>
          <a:xfrm>
            <a:off x="7924800" y="6356350"/>
            <a:ext cx="762000" cy="365125"/>
          </a:xfrm>
          <a:prstGeom prst="rect">
            <a:avLst/>
          </a:prstGeom>
          <a:noFill/>
          <a:ln>
            <a:noFill/>
          </a:ln>
        </p:spPr>
        <p:txBody>
          <a:bodyPr anchorCtr="0" anchor="b" bIns="0" lIns="0" spcFirstLastPara="1" rIns="0" wrap="square" tIns="0">
            <a:noAutofit/>
          </a:bodyPr>
          <a:lstStyle>
            <a:lvl1pPr indent="0" lvl="0" marL="0" marR="0" algn="r">
              <a:lnSpc>
                <a:spcPct val="100000"/>
              </a:lnSpc>
              <a:spcBef>
                <a:spcPts val="0"/>
              </a:spcBef>
              <a:spcAft>
                <a:spcPts val="0"/>
              </a:spcAft>
              <a:buClr>
                <a:srgbClr val="045C75"/>
              </a:buClr>
              <a:buSzPts val="1200"/>
              <a:buFont typeface="Constantia"/>
              <a:buNone/>
              <a:defRPr b="0" i="0" sz="1200" u="none">
                <a:solidFill>
                  <a:srgbClr val="045C75"/>
                </a:solidFill>
                <a:latin typeface="Constantia"/>
                <a:ea typeface="Constantia"/>
                <a:cs typeface="Constantia"/>
                <a:sym typeface="Constantia"/>
              </a:defRPr>
            </a:lvl1pPr>
            <a:lvl2pPr indent="0" lvl="1" marL="0" marR="0" algn="r">
              <a:lnSpc>
                <a:spcPct val="100000"/>
              </a:lnSpc>
              <a:spcBef>
                <a:spcPts val="0"/>
              </a:spcBef>
              <a:spcAft>
                <a:spcPts val="0"/>
              </a:spcAft>
              <a:buClr>
                <a:srgbClr val="045C75"/>
              </a:buClr>
              <a:buSzPts val="1200"/>
              <a:buFont typeface="Constantia"/>
              <a:buNone/>
              <a:defRPr b="0" i="0" sz="1200" u="none">
                <a:solidFill>
                  <a:srgbClr val="045C75"/>
                </a:solidFill>
                <a:latin typeface="Constantia"/>
                <a:ea typeface="Constantia"/>
                <a:cs typeface="Constantia"/>
                <a:sym typeface="Constantia"/>
              </a:defRPr>
            </a:lvl2pPr>
            <a:lvl3pPr indent="0" lvl="2" marL="0" marR="0" algn="r">
              <a:lnSpc>
                <a:spcPct val="100000"/>
              </a:lnSpc>
              <a:spcBef>
                <a:spcPts val="0"/>
              </a:spcBef>
              <a:spcAft>
                <a:spcPts val="0"/>
              </a:spcAft>
              <a:buClr>
                <a:srgbClr val="045C75"/>
              </a:buClr>
              <a:buSzPts val="1200"/>
              <a:buFont typeface="Constantia"/>
              <a:buNone/>
              <a:defRPr b="0" i="0" sz="1200" u="none">
                <a:solidFill>
                  <a:srgbClr val="045C75"/>
                </a:solidFill>
                <a:latin typeface="Constantia"/>
                <a:ea typeface="Constantia"/>
                <a:cs typeface="Constantia"/>
                <a:sym typeface="Constantia"/>
              </a:defRPr>
            </a:lvl3pPr>
            <a:lvl4pPr indent="0" lvl="3" marL="0" marR="0" algn="r">
              <a:lnSpc>
                <a:spcPct val="100000"/>
              </a:lnSpc>
              <a:spcBef>
                <a:spcPts val="0"/>
              </a:spcBef>
              <a:spcAft>
                <a:spcPts val="0"/>
              </a:spcAft>
              <a:buClr>
                <a:srgbClr val="045C75"/>
              </a:buClr>
              <a:buSzPts val="1200"/>
              <a:buFont typeface="Constantia"/>
              <a:buNone/>
              <a:defRPr b="0" i="0" sz="1200" u="none">
                <a:solidFill>
                  <a:srgbClr val="045C75"/>
                </a:solidFill>
                <a:latin typeface="Constantia"/>
                <a:ea typeface="Constantia"/>
                <a:cs typeface="Constantia"/>
                <a:sym typeface="Constantia"/>
              </a:defRPr>
            </a:lvl4pPr>
            <a:lvl5pPr indent="0" lvl="4" marL="0" marR="0" algn="r">
              <a:lnSpc>
                <a:spcPct val="100000"/>
              </a:lnSpc>
              <a:spcBef>
                <a:spcPts val="0"/>
              </a:spcBef>
              <a:spcAft>
                <a:spcPts val="0"/>
              </a:spcAft>
              <a:buClr>
                <a:srgbClr val="045C75"/>
              </a:buClr>
              <a:buSzPts val="1200"/>
              <a:buFont typeface="Constantia"/>
              <a:buNone/>
              <a:defRPr b="0" i="0" sz="1200" u="none">
                <a:solidFill>
                  <a:srgbClr val="045C75"/>
                </a:solidFill>
                <a:latin typeface="Constantia"/>
                <a:ea typeface="Constantia"/>
                <a:cs typeface="Constantia"/>
                <a:sym typeface="Constantia"/>
              </a:defRPr>
            </a:lvl5pPr>
            <a:lvl6pPr indent="0" lvl="5" marL="0" marR="0" algn="r">
              <a:lnSpc>
                <a:spcPct val="100000"/>
              </a:lnSpc>
              <a:spcBef>
                <a:spcPts val="0"/>
              </a:spcBef>
              <a:spcAft>
                <a:spcPts val="0"/>
              </a:spcAft>
              <a:buClr>
                <a:srgbClr val="045C75"/>
              </a:buClr>
              <a:buSzPts val="1200"/>
              <a:buFont typeface="Constantia"/>
              <a:buNone/>
              <a:defRPr b="0" i="0" sz="1200" u="none">
                <a:solidFill>
                  <a:srgbClr val="045C75"/>
                </a:solidFill>
                <a:latin typeface="Constantia"/>
                <a:ea typeface="Constantia"/>
                <a:cs typeface="Constantia"/>
                <a:sym typeface="Constantia"/>
              </a:defRPr>
            </a:lvl6pPr>
            <a:lvl7pPr indent="0" lvl="6" marL="0" marR="0" algn="r">
              <a:lnSpc>
                <a:spcPct val="100000"/>
              </a:lnSpc>
              <a:spcBef>
                <a:spcPts val="0"/>
              </a:spcBef>
              <a:spcAft>
                <a:spcPts val="0"/>
              </a:spcAft>
              <a:buClr>
                <a:srgbClr val="045C75"/>
              </a:buClr>
              <a:buSzPts val="1200"/>
              <a:buFont typeface="Constantia"/>
              <a:buNone/>
              <a:defRPr b="0" i="0" sz="1200" u="none">
                <a:solidFill>
                  <a:srgbClr val="045C75"/>
                </a:solidFill>
                <a:latin typeface="Constantia"/>
                <a:ea typeface="Constantia"/>
                <a:cs typeface="Constantia"/>
                <a:sym typeface="Constantia"/>
              </a:defRPr>
            </a:lvl7pPr>
            <a:lvl8pPr indent="0" lvl="7" marL="0" marR="0" algn="r">
              <a:lnSpc>
                <a:spcPct val="100000"/>
              </a:lnSpc>
              <a:spcBef>
                <a:spcPts val="0"/>
              </a:spcBef>
              <a:spcAft>
                <a:spcPts val="0"/>
              </a:spcAft>
              <a:buClr>
                <a:srgbClr val="045C75"/>
              </a:buClr>
              <a:buSzPts val="1200"/>
              <a:buFont typeface="Constantia"/>
              <a:buNone/>
              <a:defRPr b="0" i="0" sz="1200" u="none">
                <a:solidFill>
                  <a:srgbClr val="045C75"/>
                </a:solidFill>
                <a:latin typeface="Constantia"/>
                <a:ea typeface="Constantia"/>
                <a:cs typeface="Constantia"/>
                <a:sym typeface="Constantia"/>
              </a:defRPr>
            </a:lvl8pPr>
            <a:lvl9pPr indent="0" lvl="8" marL="0" marR="0" algn="r">
              <a:lnSpc>
                <a:spcPct val="100000"/>
              </a:lnSpc>
              <a:spcBef>
                <a:spcPts val="0"/>
              </a:spcBef>
              <a:spcAft>
                <a:spcPts val="0"/>
              </a:spcAft>
              <a:buClr>
                <a:srgbClr val="045C75"/>
              </a:buClr>
              <a:buSzPts val="1200"/>
              <a:buFont typeface="Constantia"/>
              <a:buNone/>
              <a:defRPr b="0" i="0" sz="1200" u="none">
                <a:solidFill>
                  <a:srgbClr val="045C75"/>
                </a:solidFill>
                <a:latin typeface="Constantia"/>
                <a:ea typeface="Constantia"/>
                <a:cs typeface="Constantia"/>
                <a:sym typeface="Constantia"/>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70" name="Shape 70"/>
        <p:cNvGrpSpPr/>
        <p:nvPr/>
      </p:nvGrpSpPr>
      <p:grpSpPr>
        <a:xfrm>
          <a:off x="0" y="0"/>
          <a:ext cx="0" cy="0"/>
          <a:chOff x="0" y="0"/>
          <a:chExt cx="0" cy="0"/>
        </a:xfrm>
      </p:grpSpPr>
      <p:sp>
        <p:nvSpPr>
          <p:cNvPr id="71" name="Google Shape;71;p28"/>
          <p:cNvSpPr txBox="1"/>
          <p:nvPr>
            <p:ph type="title"/>
          </p:nvPr>
        </p:nvSpPr>
        <p:spPr>
          <a:xfrm>
            <a:off x="457200" y="704088"/>
            <a:ext cx="8305800" cy="1143000"/>
          </a:xfrm>
          <a:prstGeom prst="rect">
            <a:avLst/>
          </a:prstGeom>
          <a:noFill/>
          <a:ln>
            <a:noFill/>
          </a:ln>
        </p:spPr>
        <p:txBody>
          <a:bodyPr anchorCtr="0" anchor="b" bIns="0" lIns="0" spcFirstLastPara="1" rIns="0" wrap="square" tIns="45700">
            <a:normAutofit/>
          </a:bodyPr>
          <a:lstStyle>
            <a:lvl1pPr lvl="0" algn="l">
              <a:spcBef>
                <a:spcPts val="0"/>
              </a:spcBef>
              <a:spcAft>
                <a:spcPts val="0"/>
              </a:spcAft>
              <a:buClr>
                <a:schemeClr val="dk2"/>
              </a:buClr>
              <a:buSzPts val="5000"/>
              <a:buFont typeface="Calibri"/>
              <a:buNone/>
              <a:defRPr b="0" sz="5000">
                <a:solidFill>
                  <a:schemeClr val="dk2"/>
                </a:solidFill>
                <a:latin typeface="Calibri"/>
                <a:ea typeface="Calibri"/>
                <a:cs typeface="Calibri"/>
                <a:sym typeface="Calibri"/>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28"/>
          <p:cNvSpPr txBox="1"/>
          <p:nvPr>
            <p:ph idx="10" type="dt"/>
          </p:nvPr>
        </p:nvSpPr>
        <p:spPr>
          <a:xfrm>
            <a:off x="457200" y="6356350"/>
            <a:ext cx="2133600" cy="365125"/>
          </a:xfrm>
          <a:prstGeom prst="rect">
            <a:avLst/>
          </a:prstGeom>
          <a:noFill/>
          <a:ln>
            <a:noFill/>
          </a:ln>
        </p:spPr>
        <p:txBody>
          <a:bodyPr anchorCtr="0" anchor="b" bIns="0" lIns="0" spcFirstLastPara="1" rIns="0" wrap="square" tIns="0">
            <a:noAutofit/>
          </a:bodyPr>
          <a:lstStyle>
            <a:lvl1pPr lvl="0" algn="l">
              <a:lnSpc>
                <a:spcPct val="100000"/>
              </a:lnSpc>
              <a:spcBef>
                <a:spcPts val="0"/>
              </a:spcBef>
              <a:spcAft>
                <a:spcPts val="0"/>
              </a:spcAft>
              <a:buSzPts val="1400"/>
              <a:buNone/>
              <a:defRPr sz="1200">
                <a:solidFill>
                  <a:srgbClr val="045C75"/>
                </a:solidFill>
                <a:latin typeface="Constantia"/>
                <a:ea typeface="Constantia"/>
                <a:cs typeface="Constantia"/>
                <a:sym typeface="Constanti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3" name="Google Shape;73;p28"/>
          <p:cNvSpPr txBox="1"/>
          <p:nvPr>
            <p:ph idx="11" type="ftr"/>
          </p:nvPr>
        </p:nvSpPr>
        <p:spPr>
          <a:xfrm>
            <a:off x="2667000" y="6356350"/>
            <a:ext cx="3352800" cy="365125"/>
          </a:xfrm>
          <a:prstGeom prst="rect">
            <a:avLst/>
          </a:prstGeom>
          <a:noFill/>
          <a:ln>
            <a:noFill/>
          </a:ln>
        </p:spPr>
        <p:txBody>
          <a:bodyPr anchorCtr="0" anchor="b" bIns="0" lIns="0" spcFirstLastPara="1" rIns="0" wrap="square" tIns="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4" name="Google Shape;74;p28"/>
          <p:cNvSpPr txBox="1"/>
          <p:nvPr>
            <p:ph idx="12" type="sldNum"/>
          </p:nvPr>
        </p:nvSpPr>
        <p:spPr>
          <a:xfrm>
            <a:off x="7924800" y="6356350"/>
            <a:ext cx="762000" cy="365125"/>
          </a:xfrm>
          <a:prstGeom prst="rect">
            <a:avLst/>
          </a:prstGeom>
          <a:noFill/>
          <a:ln>
            <a:noFill/>
          </a:ln>
        </p:spPr>
        <p:txBody>
          <a:bodyPr anchorCtr="0" anchor="b" bIns="0" lIns="0" spcFirstLastPara="1" rIns="0" wrap="square" tIns="0">
            <a:noAutofit/>
          </a:bodyPr>
          <a:lstStyle>
            <a:lvl1pPr indent="0" lvl="0" marL="0" marR="0" algn="r">
              <a:lnSpc>
                <a:spcPct val="100000"/>
              </a:lnSpc>
              <a:spcBef>
                <a:spcPts val="0"/>
              </a:spcBef>
              <a:spcAft>
                <a:spcPts val="0"/>
              </a:spcAft>
              <a:buClr>
                <a:srgbClr val="045C75"/>
              </a:buClr>
              <a:buSzPts val="1200"/>
              <a:buFont typeface="Constantia"/>
              <a:buNone/>
              <a:defRPr b="0" i="0" sz="1200" u="none">
                <a:solidFill>
                  <a:srgbClr val="045C75"/>
                </a:solidFill>
                <a:latin typeface="Constantia"/>
                <a:ea typeface="Constantia"/>
                <a:cs typeface="Constantia"/>
                <a:sym typeface="Constantia"/>
              </a:defRPr>
            </a:lvl1pPr>
            <a:lvl2pPr indent="0" lvl="1" marL="0" marR="0" algn="r">
              <a:lnSpc>
                <a:spcPct val="100000"/>
              </a:lnSpc>
              <a:spcBef>
                <a:spcPts val="0"/>
              </a:spcBef>
              <a:spcAft>
                <a:spcPts val="0"/>
              </a:spcAft>
              <a:buClr>
                <a:srgbClr val="045C75"/>
              </a:buClr>
              <a:buSzPts val="1200"/>
              <a:buFont typeface="Constantia"/>
              <a:buNone/>
              <a:defRPr b="0" i="0" sz="1200" u="none">
                <a:solidFill>
                  <a:srgbClr val="045C75"/>
                </a:solidFill>
                <a:latin typeface="Constantia"/>
                <a:ea typeface="Constantia"/>
                <a:cs typeface="Constantia"/>
                <a:sym typeface="Constantia"/>
              </a:defRPr>
            </a:lvl2pPr>
            <a:lvl3pPr indent="0" lvl="2" marL="0" marR="0" algn="r">
              <a:lnSpc>
                <a:spcPct val="100000"/>
              </a:lnSpc>
              <a:spcBef>
                <a:spcPts val="0"/>
              </a:spcBef>
              <a:spcAft>
                <a:spcPts val="0"/>
              </a:spcAft>
              <a:buClr>
                <a:srgbClr val="045C75"/>
              </a:buClr>
              <a:buSzPts val="1200"/>
              <a:buFont typeface="Constantia"/>
              <a:buNone/>
              <a:defRPr b="0" i="0" sz="1200" u="none">
                <a:solidFill>
                  <a:srgbClr val="045C75"/>
                </a:solidFill>
                <a:latin typeface="Constantia"/>
                <a:ea typeface="Constantia"/>
                <a:cs typeface="Constantia"/>
                <a:sym typeface="Constantia"/>
              </a:defRPr>
            </a:lvl3pPr>
            <a:lvl4pPr indent="0" lvl="3" marL="0" marR="0" algn="r">
              <a:lnSpc>
                <a:spcPct val="100000"/>
              </a:lnSpc>
              <a:spcBef>
                <a:spcPts val="0"/>
              </a:spcBef>
              <a:spcAft>
                <a:spcPts val="0"/>
              </a:spcAft>
              <a:buClr>
                <a:srgbClr val="045C75"/>
              </a:buClr>
              <a:buSzPts val="1200"/>
              <a:buFont typeface="Constantia"/>
              <a:buNone/>
              <a:defRPr b="0" i="0" sz="1200" u="none">
                <a:solidFill>
                  <a:srgbClr val="045C75"/>
                </a:solidFill>
                <a:latin typeface="Constantia"/>
                <a:ea typeface="Constantia"/>
                <a:cs typeface="Constantia"/>
                <a:sym typeface="Constantia"/>
              </a:defRPr>
            </a:lvl4pPr>
            <a:lvl5pPr indent="0" lvl="4" marL="0" marR="0" algn="r">
              <a:lnSpc>
                <a:spcPct val="100000"/>
              </a:lnSpc>
              <a:spcBef>
                <a:spcPts val="0"/>
              </a:spcBef>
              <a:spcAft>
                <a:spcPts val="0"/>
              </a:spcAft>
              <a:buClr>
                <a:srgbClr val="045C75"/>
              </a:buClr>
              <a:buSzPts val="1200"/>
              <a:buFont typeface="Constantia"/>
              <a:buNone/>
              <a:defRPr b="0" i="0" sz="1200" u="none">
                <a:solidFill>
                  <a:srgbClr val="045C75"/>
                </a:solidFill>
                <a:latin typeface="Constantia"/>
                <a:ea typeface="Constantia"/>
                <a:cs typeface="Constantia"/>
                <a:sym typeface="Constantia"/>
              </a:defRPr>
            </a:lvl5pPr>
            <a:lvl6pPr indent="0" lvl="5" marL="0" marR="0" algn="r">
              <a:lnSpc>
                <a:spcPct val="100000"/>
              </a:lnSpc>
              <a:spcBef>
                <a:spcPts val="0"/>
              </a:spcBef>
              <a:spcAft>
                <a:spcPts val="0"/>
              </a:spcAft>
              <a:buClr>
                <a:srgbClr val="045C75"/>
              </a:buClr>
              <a:buSzPts val="1200"/>
              <a:buFont typeface="Constantia"/>
              <a:buNone/>
              <a:defRPr b="0" i="0" sz="1200" u="none">
                <a:solidFill>
                  <a:srgbClr val="045C75"/>
                </a:solidFill>
                <a:latin typeface="Constantia"/>
                <a:ea typeface="Constantia"/>
                <a:cs typeface="Constantia"/>
                <a:sym typeface="Constantia"/>
              </a:defRPr>
            </a:lvl6pPr>
            <a:lvl7pPr indent="0" lvl="6" marL="0" marR="0" algn="r">
              <a:lnSpc>
                <a:spcPct val="100000"/>
              </a:lnSpc>
              <a:spcBef>
                <a:spcPts val="0"/>
              </a:spcBef>
              <a:spcAft>
                <a:spcPts val="0"/>
              </a:spcAft>
              <a:buClr>
                <a:srgbClr val="045C75"/>
              </a:buClr>
              <a:buSzPts val="1200"/>
              <a:buFont typeface="Constantia"/>
              <a:buNone/>
              <a:defRPr b="0" i="0" sz="1200" u="none">
                <a:solidFill>
                  <a:srgbClr val="045C75"/>
                </a:solidFill>
                <a:latin typeface="Constantia"/>
                <a:ea typeface="Constantia"/>
                <a:cs typeface="Constantia"/>
                <a:sym typeface="Constantia"/>
              </a:defRPr>
            </a:lvl7pPr>
            <a:lvl8pPr indent="0" lvl="7" marL="0" marR="0" algn="r">
              <a:lnSpc>
                <a:spcPct val="100000"/>
              </a:lnSpc>
              <a:spcBef>
                <a:spcPts val="0"/>
              </a:spcBef>
              <a:spcAft>
                <a:spcPts val="0"/>
              </a:spcAft>
              <a:buClr>
                <a:srgbClr val="045C75"/>
              </a:buClr>
              <a:buSzPts val="1200"/>
              <a:buFont typeface="Constantia"/>
              <a:buNone/>
              <a:defRPr b="0" i="0" sz="1200" u="none">
                <a:solidFill>
                  <a:srgbClr val="045C75"/>
                </a:solidFill>
                <a:latin typeface="Constantia"/>
                <a:ea typeface="Constantia"/>
                <a:cs typeface="Constantia"/>
                <a:sym typeface="Constantia"/>
              </a:defRPr>
            </a:lvl8pPr>
            <a:lvl9pPr indent="0" lvl="8" marL="0" marR="0" algn="r">
              <a:lnSpc>
                <a:spcPct val="100000"/>
              </a:lnSpc>
              <a:spcBef>
                <a:spcPts val="0"/>
              </a:spcBef>
              <a:spcAft>
                <a:spcPts val="0"/>
              </a:spcAft>
              <a:buClr>
                <a:srgbClr val="045C75"/>
              </a:buClr>
              <a:buSzPts val="1200"/>
              <a:buFont typeface="Constantia"/>
              <a:buNone/>
              <a:defRPr b="0" i="0" sz="1200" u="none">
                <a:solidFill>
                  <a:srgbClr val="045C75"/>
                </a:solidFill>
                <a:latin typeface="Constantia"/>
                <a:ea typeface="Constantia"/>
                <a:cs typeface="Constantia"/>
                <a:sym typeface="Constantia"/>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75" name="Shape 75"/>
        <p:cNvGrpSpPr/>
        <p:nvPr/>
      </p:nvGrpSpPr>
      <p:grpSpPr>
        <a:xfrm>
          <a:off x="0" y="0"/>
          <a:ext cx="0" cy="0"/>
          <a:chOff x="0" y="0"/>
          <a:chExt cx="0" cy="0"/>
        </a:xfrm>
      </p:grpSpPr>
      <p:sp>
        <p:nvSpPr>
          <p:cNvPr id="76" name="Google Shape;76;p29"/>
          <p:cNvSpPr txBox="1"/>
          <p:nvPr>
            <p:ph type="title"/>
          </p:nvPr>
        </p:nvSpPr>
        <p:spPr>
          <a:xfrm>
            <a:off x="457200" y="704088"/>
            <a:ext cx="8229600" cy="1143000"/>
          </a:xfrm>
          <a:prstGeom prst="rect">
            <a:avLst/>
          </a:prstGeom>
          <a:noFill/>
          <a:ln>
            <a:noFill/>
          </a:ln>
        </p:spPr>
        <p:txBody>
          <a:bodyPr anchorCtr="0" anchor="b" bIns="0" lIns="0" spcFirstLastPara="1" rIns="0"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29"/>
          <p:cNvSpPr txBox="1"/>
          <p:nvPr>
            <p:ph idx="1" type="body"/>
          </p:nvPr>
        </p:nvSpPr>
        <p:spPr>
          <a:xfrm>
            <a:off x="457200" y="1855248"/>
            <a:ext cx="4040188" cy="659352"/>
          </a:xfrm>
          <a:prstGeom prst="rect">
            <a:avLst/>
          </a:prstGeom>
          <a:noFill/>
          <a:ln>
            <a:noFill/>
          </a:ln>
        </p:spPr>
        <p:txBody>
          <a:bodyPr anchorCtr="0" anchor="ctr" bIns="0" lIns="45700" spcFirstLastPara="1" rIns="45700" wrap="square" tIns="0">
            <a:noAutofit/>
          </a:bodyPr>
          <a:lstStyle>
            <a:lvl1pPr indent="-228600" lvl="0" marL="457200" algn="l">
              <a:spcBef>
                <a:spcPts val="480"/>
              </a:spcBef>
              <a:spcAft>
                <a:spcPts val="0"/>
              </a:spcAft>
              <a:buSzPts val="2280"/>
              <a:buNone/>
              <a:defRPr b="1" sz="2400" cap="none">
                <a:solidFill>
                  <a:schemeClr val="dk2"/>
                </a:solidFill>
              </a:defRPr>
            </a:lvl1pPr>
            <a:lvl2pPr indent="-228600" lvl="1" marL="914400" algn="l">
              <a:spcBef>
                <a:spcPts val="400"/>
              </a:spcBef>
              <a:spcAft>
                <a:spcPts val="0"/>
              </a:spcAft>
              <a:buSzPts val="1700"/>
              <a:buNone/>
              <a:defRPr b="1" sz="2000"/>
            </a:lvl2pPr>
            <a:lvl3pPr indent="-228600" lvl="2" marL="1371600" algn="l">
              <a:spcBef>
                <a:spcPts val="360"/>
              </a:spcBef>
              <a:spcAft>
                <a:spcPts val="0"/>
              </a:spcAft>
              <a:buSzPts val="1260"/>
              <a:buNone/>
              <a:defRPr b="1" sz="1800"/>
            </a:lvl3pPr>
            <a:lvl4pPr indent="-228600" lvl="3" marL="1828800" algn="l">
              <a:spcBef>
                <a:spcPts val="320"/>
              </a:spcBef>
              <a:spcAft>
                <a:spcPts val="0"/>
              </a:spcAft>
              <a:buSzPts val="1040"/>
              <a:buNone/>
              <a:defRPr b="1" sz="1600"/>
            </a:lvl4pPr>
            <a:lvl5pPr indent="-228600" lvl="4" marL="2286000" algn="l">
              <a:spcBef>
                <a:spcPts val="320"/>
              </a:spcBef>
              <a:spcAft>
                <a:spcPts val="0"/>
              </a:spcAft>
              <a:buSzPts val="1040"/>
              <a:buNone/>
              <a:defRPr b="1" sz="1600"/>
            </a:lvl5pPr>
            <a:lvl6pPr indent="-320039" lvl="5" marL="2743200" algn="l">
              <a:spcBef>
                <a:spcPts val="360"/>
              </a:spcBef>
              <a:spcAft>
                <a:spcPts val="0"/>
              </a:spcAft>
              <a:buSzPts val="1440"/>
              <a:buChar char="⚫"/>
              <a:defRPr/>
            </a:lvl6pPr>
            <a:lvl7pPr indent="-320039" lvl="6" marL="3200400" algn="l">
              <a:spcBef>
                <a:spcPts val="360"/>
              </a:spcBef>
              <a:spcAft>
                <a:spcPts val="0"/>
              </a:spcAft>
              <a:buSzPts val="1440"/>
              <a:buChar char="⚫"/>
              <a:defRPr/>
            </a:lvl7pPr>
            <a:lvl8pPr indent="-342900" lvl="7" marL="3657600" algn="l">
              <a:spcBef>
                <a:spcPts val="360"/>
              </a:spcBef>
              <a:spcAft>
                <a:spcPts val="0"/>
              </a:spcAft>
              <a:buSzPts val="1800"/>
              <a:buChar char="•"/>
              <a:defRPr/>
            </a:lvl8pPr>
            <a:lvl9pPr indent="-342900" lvl="8" marL="4114800" algn="l">
              <a:spcBef>
                <a:spcPts val="360"/>
              </a:spcBef>
              <a:spcAft>
                <a:spcPts val="0"/>
              </a:spcAft>
              <a:buSzPts val="1800"/>
              <a:buChar char="•"/>
              <a:defRPr/>
            </a:lvl9pPr>
          </a:lstStyle>
          <a:p/>
        </p:txBody>
      </p:sp>
      <p:sp>
        <p:nvSpPr>
          <p:cNvPr id="78" name="Google Shape;78;p29"/>
          <p:cNvSpPr txBox="1"/>
          <p:nvPr>
            <p:ph idx="2" type="body"/>
          </p:nvPr>
        </p:nvSpPr>
        <p:spPr>
          <a:xfrm>
            <a:off x="4645025" y="1859757"/>
            <a:ext cx="4041775" cy="654843"/>
          </a:xfrm>
          <a:prstGeom prst="rect">
            <a:avLst/>
          </a:prstGeom>
          <a:noFill/>
          <a:ln>
            <a:noFill/>
          </a:ln>
        </p:spPr>
        <p:txBody>
          <a:bodyPr anchorCtr="0" anchor="ctr" bIns="0" lIns="45700" spcFirstLastPara="1" rIns="45700" wrap="square" tIns="0">
            <a:noAutofit/>
          </a:bodyPr>
          <a:lstStyle>
            <a:lvl1pPr indent="-228600" lvl="0" marL="457200" algn="l">
              <a:spcBef>
                <a:spcPts val="480"/>
              </a:spcBef>
              <a:spcAft>
                <a:spcPts val="0"/>
              </a:spcAft>
              <a:buSzPts val="2280"/>
              <a:buNone/>
              <a:defRPr b="1" sz="2400" cap="none">
                <a:solidFill>
                  <a:schemeClr val="dk2"/>
                </a:solidFill>
              </a:defRPr>
            </a:lvl1pPr>
            <a:lvl2pPr indent="-228600" lvl="1" marL="914400" algn="l">
              <a:spcBef>
                <a:spcPts val="400"/>
              </a:spcBef>
              <a:spcAft>
                <a:spcPts val="0"/>
              </a:spcAft>
              <a:buSzPts val="1700"/>
              <a:buNone/>
              <a:defRPr b="1" sz="2000"/>
            </a:lvl2pPr>
            <a:lvl3pPr indent="-228600" lvl="2" marL="1371600" algn="l">
              <a:spcBef>
                <a:spcPts val="360"/>
              </a:spcBef>
              <a:spcAft>
                <a:spcPts val="0"/>
              </a:spcAft>
              <a:buSzPts val="1260"/>
              <a:buNone/>
              <a:defRPr b="1" sz="1800"/>
            </a:lvl3pPr>
            <a:lvl4pPr indent="-228600" lvl="3" marL="1828800" algn="l">
              <a:spcBef>
                <a:spcPts val="320"/>
              </a:spcBef>
              <a:spcAft>
                <a:spcPts val="0"/>
              </a:spcAft>
              <a:buSzPts val="1040"/>
              <a:buNone/>
              <a:defRPr b="1" sz="1600"/>
            </a:lvl4pPr>
            <a:lvl5pPr indent="-228600" lvl="4" marL="2286000" algn="l">
              <a:spcBef>
                <a:spcPts val="320"/>
              </a:spcBef>
              <a:spcAft>
                <a:spcPts val="0"/>
              </a:spcAft>
              <a:buSzPts val="1040"/>
              <a:buNone/>
              <a:defRPr b="1" sz="1600"/>
            </a:lvl5pPr>
            <a:lvl6pPr indent="-320039" lvl="5" marL="2743200" algn="l">
              <a:spcBef>
                <a:spcPts val="360"/>
              </a:spcBef>
              <a:spcAft>
                <a:spcPts val="0"/>
              </a:spcAft>
              <a:buSzPts val="1440"/>
              <a:buChar char="⚫"/>
              <a:defRPr/>
            </a:lvl6pPr>
            <a:lvl7pPr indent="-320039" lvl="6" marL="3200400" algn="l">
              <a:spcBef>
                <a:spcPts val="360"/>
              </a:spcBef>
              <a:spcAft>
                <a:spcPts val="0"/>
              </a:spcAft>
              <a:buSzPts val="1440"/>
              <a:buChar char="⚫"/>
              <a:defRPr/>
            </a:lvl7pPr>
            <a:lvl8pPr indent="-342900" lvl="7" marL="3657600" algn="l">
              <a:spcBef>
                <a:spcPts val="360"/>
              </a:spcBef>
              <a:spcAft>
                <a:spcPts val="0"/>
              </a:spcAft>
              <a:buSzPts val="1800"/>
              <a:buChar char="•"/>
              <a:defRPr/>
            </a:lvl8pPr>
            <a:lvl9pPr indent="-342900" lvl="8" marL="4114800" algn="l">
              <a:spcBef>
                <a:spcPts val="360"/>
              </a:spcBef>
              <a:spcAft>
                <a:spcPts val="0"/>
              </a:spcAft>
              <a:buSzPts val="1800"/>
              <a:buChar char="•"/>
              <a:defRPr/>
            </a:lvl9pPr>
          </a:lstStyle>
          <a:p/>
        </p:txBody>
      </p:sp>
      <p:sp>
        <p:nvSpPr>
          <p:cNvPr id="79" name="Google Shape;79;p29"/>
          <p:cNvSpPr txBox="1"/>
          <p:nvPr>
            <p:ph idx="3" type="body"/>
          </p:nvPr>
        </p:nvSpPr>
        <p:spPr>
          <a:xfrm>
            <a:off x="457200" y="2514600"/>
            <a:ext cx="4040188" cy="3845720"/>
          </a:xfrm>
          <a:prstGeom prst="rect">
            <a:avLst/>
          </a:prstGeom>
          <a:noFill/>
          <a:ln>
            <a:noFill/>
          </a:ln>
        </p:spPr>
        <p:txBody>
          <a:bodyPr anchorCtr="0" anchor="t" bIns="45700" lIns="91425" spcFirstLastPara="1" rIns="91425" wrap="square" tIns="0">
            <a:noAutofit/>
          </a:bodyPr>
          <a:lstStyle>
            <a:lvl1pPr indent="-361315" lvl="0" marL="457200" algn="l">
              <a:spcBef>
                <a:spcPts val="440"/>
              </a:spcBef>
              <a:spcAft>
                <a:spcPts val="0"/>
              </a:spcAft>
              <a:buSzPts val="2090"/>
              <a:buChar char="⚫"/>
              <a:defRPr sz="2200"/>
            </a:lvl1pPr>
            <a:lvl2pPr indent="-336550" lvl="1" marL="914400" algn="l">
              <a:spcBef>
                <a:spcPts val="400"/>
              </a:spcBef>
              <a:spcAft>
                <a:spcPts val="0"/>
              </a:spcAft>
              <a:buSzPts val="1700"/>
              <a:buChar char="⚫"/>
              <a:defRPr sz="2000"/>
            </a:lvl2pPr>
            <a:lvl3pPr indent="-308610" lvl="2" marL="1371600" algn="l">
              <a:spcBef>
                <a:spcPts val="360"/>
              </a:spcBef>
              <a:spcAft>
                <a:spcPts val="0"/>
              </a:spcAft>
              <a:buSzPts val="1260"/>
              <a:buChar char="⚫"/>
              <a:defRPr sz="1800"/>
            </a:lvl3pPr>
            <a:lvl4pPr indent="-294639" lvl="3" marL="1828800" algn="l">
              <a:spcBef>
                <a:spcPts val="320"/>
              </a:spcBef>
              <a:spcAft>
                <a:spcPts val="0"/>
              </a:spcAft>
              <a:buSzPts val="1040"/>
              <a:buChar char="⚫"/>
              <a:defRPr sz="1600"/>
            </a:lvl4pPr>
            <a:lvl5pPr indent="-294639" lvl="4" marL="2286000" algn="l">
              <a:spcBef>
                <a:spcPts val="320"/>
              </a:spcBef>
              <a:spcAft>
                <a:spcPts val="0"/>
              </a:spcAft>
              <a:buSzPts val="1040"/>
              <a:buChar char="⚫"/>
              <a:defRPr sz="1600"/>
            </a:lvl5pPr>
            <a:lvl6pPr indent="-320039" lvl="5" marL="2743200" algn="l">
              <a:spcBef>
                <a:spcPts val="360"/>
              </a:spcBef>
              <a:spcAft>
                <a:spcPts val="0"/>
              </a:spcAft>
              <a:buSzPts val="1440"/>
              <a:buChar char="⚫"/>
              <a:defRPr/>
            </a:lvl6pPr>
            <a:lvl7pPr indent="-320039" lvl="6" marL="3200400" algn="l">
              <a:spcBef>
                <a:spcPts val="360"/>
              </a:spcBef>
              <a:spcAft>
                <a:spcPts val="0"/>
              </a:spcAft>
              <a:buSzPts val="1440"/>
              <a:buChar char="⚫"/>
              <a:defRPr/>
            </a:lvl7pPr>
            <a:lvl8pPr indent="-342900" lvl="7" marL="3657600" algn="l">
              <a:spcBef>
                <a:spcPts val="360"/>
              </a:spcBef>
              <a:spcAft>
                <a:spcPts val="0"/>
              </a:spcAft>
              <a:buSzPts val="1800"/>
              <a:buChar char="•"/>
              <a:defRPr/>
            </a:lvl8pPr>
            <a:lvl9pPr indent="-342900" lvl="8" marL="4114800" algn="l">
              <a:spcBef>
                <a:spcPts val="360"/>
              </a:spcBef>
              <a:spcAft>
                <a:spcPts val="0"/>
              </a:spcAft>
              <a:buSzPts val="1800"/>
              <a:buChar char="•"/>
              <a:defRPr/>
            </a:lvl9pPr>
          </a:lstStyle>
          <a:p/>
        </p:txBody>
      </p:sp>
      <p:sp>
        <p:nvSpPr>
          <p:cNvPr id="80" name="Google Shape;80;p29"/>
          <p:cNvSpPr txBox="1"/>
          <p:nvPr>
            <p:ph idx="4" type="body"/>
          </p:nvPr>
        </p:nvSpPr>
        <p:spPr>
          <a:xfrm>
            <a:off x="4645025" y="2514600"/>
            <a:ext cx="4041775" cy="3845720"/>
          </a:xfrm>
          <a:prstGeom prst="rect">
            <a:avLst/>
          </a:prstGeom>
          <a:noFill/>
          <a:ln>
            <a:noFill/>
          </a:ln>
        </p:spPr>
        <p:txBody>
          <a:bodyPr anchorCtr="0" anchor="t" bIns="45700" lIns="91425" spcFirstLastPara="1" rIns="91425" wrap="square" tIns="0">
            <a:noAutofit/>
          </a:bodyPr>
          <a:lstStyle>
            <a:lvl1pPr indent="-361315" lvl="0" marL="457200" algn="l">
              <a:spcBef>
                <a:spcPts val="440"/>
              </a:spcBef>
              <a:spcAft>
                <a:spcPts val="0"/>
              </a:spcAft>
              <a:buSzPts val="2090"/>
              <a:buChar char="⚫"/>
              <a:defRPr sz="2200"/>
            </a:lvl1pPr>
            <a:lvl2pPr indent="-336550" lvl="1" marL="914400" algn="l">
              <a:spcBef>
                <a:spcPts val="400"/>
              </a:spcBef>
              <a:spcAft>
                <a:spcPts val="0"/>
              </a:spcAft>
              <a:buSzPts val="1700"/>
              <a:buChar char="⚫"/>
              <a:defRPr sz="2000"/>
            </a:lvl2pPr>
            <a:lvl3pPr indent="-308610" lvl="2" marL="1371600" algn="l">
              <a:spcBef>
                <a:spcPts val="360"/>
              </a:spcBef>
              <a:spcAft>
                <a:spcPts val="0"/>
              </a:spcAft>
              <a:buSzPts val="1260"/>
              <a:buChar char="⚫"/>
              <a:defRPr sz="1800"/>
            </a:lvl3pPr>
            <a:lvl4pPr indent="-294639" lvl="3" marL="1828800" algn="l">
              <a:spcBef>
                <a:spcPts val="320"/>
              </a:spcBef>
              <a:spcAft>
                <a:spcPts val="0"/>
              </a:spcAft>
              <a:buSzPts val="1040"/>
              <a:buChar char="⚫"/>
              <a:defRPr sz="1600"/>
            </a:lvl4pPr>
            <a:lvl5pPr indent="-294639" lvl="4" marL="2286000" algn="l">
              <a:spcBef>
                <a:spcPts val="320"/>
              </a:spcBef>
              <a:spcAft>
                <a:spcPts val="0"/>
              </a:spcAft>
              <a:buSzPts val="1040"/>
              <a:buChar char="⚫"/>
              <a:defRPr sz="1600"/>
            </a:lvl5pPr>
            <a:lvl6pPr indent="-320039" lvl="5" marL="2743200" algn="l">
              <a:spcBef>
                <a:spcPts val="360"/>
              </a:spcBef>
              <a:spcAft>
                <a:spcPts val="0"/>
              </a:spcAft>
              <a:buSzPts val="1440"/>
              <a:buChar char="⚫"/>
              <a:defRPr/>
            </a:lvl6pPr>
            <a:lvl7pPr indent="-320039" lvl="6" marL="3200400" algn="l">
              <a:spcBef>
                <a:spcPts val="360"/>
              </a:spcBef>
              <a:spcAft>
                <a:spcPts val="0"/>
              </a:spcAft>
              <a:buSzPts val="1440"/>
              <a:buChar char="⚫"/>
              <a:defRPr/>
            </a:lvl7pPr>
            <a:lvl8pPr indent="-342900" lvl="7" marL="3657600" algn="l">
              <a:spcBef>
                <a:spcPts val="360"/>
              </a:spcBef>
              <a:spcAft>
                <a:spcPts val="0"/>
              </a:spcAft>
              <a:buSzPts val="1800"/>
              <a:buChar char="•"/>
              <a:defRPr/>
            </a:lvl8pPr>
            <a:lvl9pPr indent="-342900" lvl="8" marL="4114800" algn="l">
              <a:spcBef>
                <a:spcPts val="360"/>
              </a:spcBef>
              <a:spcAft>
                <a:spcPts val="0"/>
              </a:spcAft>
              <a:buSzPts val="1800"/>
              <a:buChar char="•"/>
              <a:defRPr/>
            </a:lvl9pPr>
          </a:lstStyle>
          <a:p/>
        </p:txBody>
      </p:sp>
      <p:sp>
        <p:nvSpPr>
          <p:cNvPr id="81" name="Google Shape;81;p29"/>
          <p:cNvSpPr txBox="1"/>
          <p:nvPr>
            <p:ph idx="10" type="dt"/>
          </p:nvPr>
        </p:nvSpPr>
        <p:spPr>
          <a:xfrm>
            <a:off x="457200" y="6356350"/>
            <a:ext cx="2133600" cy="365125"/>
          </a:xfrm>
          <a:prstGeom prst="rect">
            <a:avLst/>
          </a:prstGeom>
          <a:noFill/>
          <a:ln>
            <a:noFill/>
          </a:ln>
        </p:spPr>
        <p:txBody>
          <a:bodyPr anchorCtr="0" anchor="b" bIns="0" lIns="0" spcFirstLastPara="1" rIns="0" wrap="square" tIns="0">
            <a:noAutofit/>
          </a:bodyPr>
          <a:lstStyle>
            <a:lvl1pPr lvl="0" algn="l">
              <a:lnSpc>
                <a:spcPct val="100000"/>
              </a:lnSpc>
              <a:spcBef>
                <a:spcPts val="0"/>
              </a:spcBef>
              <a:spcAft>
                <a:spcPts val="0"/>
              </a:spcAft>
              <a:buSzPts val="1400"/>
              <a:buNone/>
              <a:defRPr sz="1200">
                <a:solidFill>
                  <a:srgbClr val="045C75"/>
                </a:solidFill>
                <a:latin typeface="Constantia"/>
                <a:ea typeface="Constantia"/>
                <a:cs typeface="Constantia"/>
                <a:sym typeface="Constanti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2" name="Google Shape;82;p29"/>
          <p:cNvSpPr txBox="1"/>
          <p:nvPr>
            <p:ph idx="11" type="ftr"/>
          </p:nvPr>
        </p:nvSpPr>
        <p:spPr>
          <a:xfrm>
            <a:off x="2667000" y="6356350"/>
            <a:ext cx="3352800" cy="365125"/>
          </a:xfrm>
          <a:prstGeom prst="rect">
            <a:avLst/>
          </a:prstGeom>
          <a:noFill/>
          <a:ln>
            <a:noFill/>
          </a:ln>
        </p:spPr>
        <p:txBody>
          <a:bodyPr anchorCtr="0" anchor="b" bIns="0" lIns="0" spcFirstLastPara="1" rIns="0" wrap="square" tIns="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3" name="Google Shape;83;p29"/>
          <p:cNvSpPr txBox="1"/>
          <p:nvPr>
            <p:ph idx="12" type="sldNum"/>
          </p:nvPr>
        </p:nvSpPr>
        <p:spPr>
          <a:xfrm>
            <a:off x="7924800" y="6356350"/>
            <a:ext cx="762000" cy="365125"/>
          </a:xfrm>
          <a:prstGeom prst="rect">
            <a:avLst/>
          </a:prstGeom>
          <a:noFill/>
          <a:ln>
            <a:noFill/>
          </a:ln>
        </p:spPr>
        <p:txBody>
          <a:bodyPr anchorCtr="0" anchor="b" bIns="0" lIns="0" spcFirstLastPara="1" rIns="0" wrap="square" tIns="0">
            <a:noAutofit/>
          </a:bodyPr>
          <a:lstStyle>
            <a:lvl1pPr indent="0" lvl="0" marL="0" marR="0" algn="r">
              <a:lnSpc>
                <a:spcPct val="100000"/>
              </a:lnSpc>
              <a:spcBef>
                <a:spcPts val="0"/>
              </a:spcBef>
              <a:spcAft>
                <a:spcPts val="0"/>
              </a:spcAft>
              <a:buClr>
                <a:srgbClr val="045C75"/>
              </a:buClr>
              <a:buSzPts val="1200"/>
              <a:buFont typeface="Constantia"/>
              <a:buNone/>
              <a:defRPr b="0" i="0" sz="1200" u="none">
                <a:solidFill>
                  <a:srgbClr val="045C75"/>
                </a:solidFill>
                <a:latin typeface="Constantia"/>
                <a:ea typeface="Constantia"/>
                <a:cs typeface="Constantia"/>
                <a:sym typeface="Constantia"/>
              </a:defRPr>
            </a:lvl1pPr>
            <a:lvl2pPr indent="0" lvl="1" marL="0" marR="0" algn="r">
              <a:lnSpc>
                <a:spcPct val="100000"/>
              </a:lnSpc>
              <a:spcBef>
                <a:spcPts val="0"/>
              </a:spcBef>
              <a:spcAft>
                <a:spcPts val="0"/>
              </a:spcAft>
              <a:buClr>
                <a:srgbClr val="045C75"/>
              </a:buClr>
              <a:buSzPts val="1200"/>
              <a:buFont typeface="Constantia"/>
              <a:buNone/>
              <a:defRPr b="0" i="0" sz="1200" u="none">
                <a:solidFill>
                  <a:srgbClr val="045C75"/>
                </a:solidFill>
                <a:latin typeface="Constantia"/>
                <a:ea typeface="Constantia"/>
                <a:cs typeface="Constantia"/>
                <a:sym typeface="Constantia"/>
              </a:defRPr>
            </a:lvl2pPr>
            <a:lvl3pPr indent="0" lvl="2" marL="0" marR="0" algn="r">
              <a:lnSpc>
                <a:spcPct val="100000"/>
              </a:lnSpc>
              <a:spcBef>
                <a:spcPts val="0"/>
              </a:spcBef>
              <a:spcAft>
                <a:spcPts val="0"/>
              </a:spcAft>
              <a:buClr>
                <a:srgbClr val="045C75"/>
              </a:buClr>
              <a:buSzPts val="1200"/>
              <a:buFont typeface="Constantia"/>
              <a:buNone/>
              <a:defRPr b="0" i="0" sz="1200" u="none">
                <a:solidFill>
                  <a:srgbClr val="045C75"/>
                </a:solidFill>
                <a:latin typeface="Constantia"/>
                <a:ea typeface="Constantia"/>
                <a:cs typeface="Constantia"/>
                <a:sym typeface="Constantia"/>
              </a:defRPr>
            </a:lvl3pPr>
            <a:lvl4pPr indent="0" lvl="3" marL="0" marR="0" algn="r">
              <a:lnSpc>
                <a:spcPct val="100000"/>
              </a:lnSpc>
              <a:spcBef>
                <a:spcPts val="0"/>
              </a:spcBef>
              <a:spcAft>
                <a:spcPts val="0"/>
              </a:spcAft>
              <a:buClr>
                <a:srgbClr val="045C75"/>
              </a:buClr>
              <a:buSzPts val="1200"/>
              <a:buFont typeface="Constantia"/>
              <a:buNone/>
              <a:defRPr b="0" i="0" sz="1200" u="none">
                <a:solidFill>
                  <a:srgbClr val="045C75"/>
                </a:solidFill>
                <a:latin typeface="Constantia"/>
                <a:ea typeface="Constantia"/>
                <a:cs typeface="Constantia"/>
                <a:sym typeface="Constantia"/>
              </a:defRPr>
            </a:lvl4pPr>
            <a:lvl5pPr indent="0" lvl="4" marL="0" marR="0" algn="r">
              <a:lnSpc>
                <a:spcPct val="100000"/>
              </a:lnSpc>
              <a:spcBef>
                <a:spcPts val="0"/>
              </a:spcBef>
              <a:spcAft>
                <a:spcPts val="0"/>
              </a:spcAft>
              <a:buClr>
                <a:srgbClr val="045C75"/>
              </a:buClr>
              <a:buSzPts val="1200"/>
              <a:buFont typeface="Constantia"/>
              <a:buNone/>
              <a:defRPr b="0" i="0" sz="1200" u="none">
                <a:solidFill>
                  <a:srgbClr val="045C75"/>
                </a:solidFill>
                <a:latin typeface="Constantia"/>
                <a:ea typeface="Constantia"/>
                <a:cs typeface="Constantia"/>
                <a:sym typeface="Constantia"/>
              </a:defRPr>
            </a:lvl5pPr>
            <a:lvl6pPr indent="0" lvl="5" marL="0" marR="0" algn="r">
              <a:lnSpc>
                <a:spcPct val="100000"/>
              </a:lnSpc>
              <a:spcBef>
                <a:spcPts val="0"/>
              </a:spcBef>
              <a:spcAft>
                <a:spcPts val="0"/>
              </a:spcAft>
              <a:buClr>
                <a:srgbClr val="045C75"/>
              </a:buClr>
              <a:buSzPts val="1200"/>
              <a:buFont typeface="Constantia"/>
              <a:buNone/>
              <a:defRPr b="0" i="0" sz="1200" u="none">
                <a:solidFill>
                  <a:srgbClr val="045C75"/>
                </a:solidFill>
                <a:latin typeface="Constantia"/>
                <a:ea typeface="Constantia"/>
                <a:cs typeface="Constantia"/>
                <a:sym typeface="Constantia"/>
              </a:defRPr>
            </a:lvl6pPr>
            <a:lvl7pPr indent="0" lvl="6" marL="0" marR="0" algn="r">
              <a:lnSpc>
                <a:spcPct val="100000"/>
              </a:lnSpc>
              <a:spcBef>
                <a:spcPts val="0"/>
              </a:spcBef>
              <a:spcAft>
                <a:spcPts val="0"/>
              </a:spcAft>
              <a:buClr>
                <a:srgbClr val="045C75"/>
              </a:buClr>
              <a:buSzPts val="1200"/>
              <a:buFont typeface="Constantia"/>
              <a:buNone/>
              <a:defRPr b="0" i="0" sz="1200" u="none">
                <a:solidFill>
                  <a:srgbClr val="045C75"/>
                </a:solidFill>
                <a:latin typeface="Constantia"/>
                <a:ea typeface="Constantia"/>
                <a:cs typeface="Constantia"/>
                <a:sym typeface="Constantia"/>
              </a:defRPr>
            </a:lvl7pPr>
            <a:lvl8pPr indent="0" lvl="7" marL="0" marR="0" algn="r">
              <a:lnSpc>
                <a:spcPct val="100000"/>
              </a:lnSpc>
              <a:spcBef>
                <a:spcPts val="0"/>
              </a:spcBef>
              <a:spcAft>
                <a:spcPts val="0"/>
              </a:spcAft>
              <a:buClr>
                <a:srgbClr val="045C75"/>
              </a:buClr>
              <a:buSzPts val="1200"/>
              <a:buFont typeface="Constantia"/>
              <a:buNone/>
              <a:defRPr b="0" i="0" sz="1200" u="none">
                <a:solidFill>
                  <a:srgbClr val="045C75"/>
                </a:solidFill>
                <a:latin typeface="Constantia"/>
                <a:ea typeface="Constantia"/>
                <a:cs typeface="Constantia"/>
                <a:sym typeface="Constantia"/>
              </a:defRPr>
            </a:lvl8pPr>
            <a:lvl9pPr indent="0" lvl="8" marL="0" marR="0" algn="r">
              <a:lnSpc>
                <a:spcPct val="100000"/>
              </a:lnSpc>
              <a:spcBef>
                <a:spcPts val="0"/>
              </a:spcBef>
              <a:spcAft>
                <a:spcPts val="0"/>
              </a:spcAft>
              <a:buClr>
                <a:srgbClr val="045C75"/>
              </a:buClr>
              <a:buSzPts val="1200"/>
              <a:buFont typeface="Constantia"/>
              <a:buNone/>
              <a:defRPr b="0" i="0" sz="1200" u="none">
                <a:solidFill>
                  <a:srgbClr val="045C75"/>
                </a:solidFill>
                <a:latin typeface="Constantia"/>
                <a:ea typeface="Constantia"/>
                <a:cs typeface="Constantia"/>
                <a:sym typeface="Constantia"/>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3.jpg"/><Relationship Id="rId2" Type="http://schemas.openxmlformats.org/officeDocument/2006/relationships/image" Target="../media/image1.png"/><Relationship Id="rId3" Type="http://schemas.openxmlformats.org/officeDocument/2006/relationships/slideLayout" Target="../slideLayouts/slideLayout1.xml"/><Relationship Id="rId4" Type="http://schemas.openxmlformats.org/officeDocument/2006/relationships/theme" Target="../theme/theme3.xml"/></Relationships>
</file>

<file path=ppt/slideMasters/_rels/slideMaster2.xml.rels><?xml version="1.0" encoding="UTF-8" standalone="yes"?><Relationships xmlns="http://schemas.openxmlformats.org/package/2006/relationships"><Relationship Id="rId1" Type="http://schemas.openxmlformats.org/officeDocument/2006/relationships/image" Target="../media/image3.jpg"/><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theme" Target="../theme/theme1.xml"/><Relationship Id="rId10" Type="http://schemas.openxmlformats.org/officeDocument/2006/relationships/slideLayout" Target="../slideLayouts/slideLayout10.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3.xml.rels><?xml version="1.0" encoding="UTF-8" standalone="yes"?><Relationships xmlns="http://schemas.openxmlformats.org/package/2006/relationships"><Relationship Id="rId1" Type="http://schemas.openxmlformats.org/officeDocument/2006/relationships/image" Target="../media/image3.jpg"/><Relationship Id="rId2" Type="http://schemas.openxmlformats.org/officeDocument/2006/relationships/slideLayout" Target="../slideLayouts/slideLayout11.xml"/><Relationship Id="rId3" Type="http://schemas.openxmlformats.org/officeDocument/2006/relationships/theme" Target="../theme/theme4.xml"/></Relationships>
</file>

<file path=ppt/slideMasters/_rels/slideMaster4.xml.rels><?xml version="1.0" encoding="UTF-8" standalone="yes"?><Relationships xmlns="http://schemas.openxmlformats.org/package/2006/relationships"><Relationship Id="rId1" Type="http://schemas.openxmlformats.org/officeDocument/2006/relationships/image" Target="../media/image3.jpg"/><Relationship Id="rId2" Type="http://schemas.openxmlformats.org/officeDocument/2006/relationships/slideLayout" Target="../slideLayouts/slideLayout12.xml"/><Relationship Id="rId3"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5" name="Shape 5"/>
        <p:cNvGrpSpPr/>
        <p:nvPr/>
      </p:nvGrpSpPr>
      <p:grpSpPr>
        <a:xfrm>
          <a:off x="0" y="0"/>
          <a:ext cx="0" cy="0"/>
          <a:chOff x="0" y="0"/>
          <a:chExt cx="0" cy="0"/>
        </a:xfrm>
      </p:grpSpPr>
      <p:sp>
        <p:nvSpPr>
          <p:cNvPr id="6" name="Google Shape;6;p19"/>
          <p:cNvSpPr/>
          <p:nvPr/>
        </p:nvSpPr>
        <p:spPr>
          <a:xfrm>
            <a:off x="-9525" y="-7937"/>
            <a:ext cx="9163050" cy="1041400"/>
          </a:xfrm>
          <a:custGeom>
            <a:rect b="b" l="l" r="r" t="t"/>
            <a:pathLst>
              <a:path extrusionOk="0" h="656" w="5772">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rgbClr val="0079AF">
                  <a:alpha val="44705"/>
                </a:srgbClr>
              </a:gs>
              <a:gs pos="100000">
                <a:srgbClr val="E7E7E7">
                  <a:alpha val="54901"/>
                </a:srgbClr>
              </a:gs>
            </a:gsLst>
            <a:lin ang="5400000" scaled="0"/>
          </a:gra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7" name="Google Shape;7;p19"/>
          <p:cNvSpPr/>
          <p:nvPr/>
        </p:nvSpPr>
        <p:spPr>
          <a:xfrm>
            <a:off x="4381500" y="-7937"/>
            <a:ext cx="4762500" cy="638175"/>
          </a:xfrm>
          <a:custGeom>
            <a:rect b="b" l="l" r="r" t="t"/>
            <a:pathLst>
              <a:path extrusionOk="0" h="595" w="3000">
                <a:moveTo>
                  <a:pt x="0" y="0"/>
                </a:moveTo>
                <a:cubicBezTo>
                  <a:pt x="174" y="102"/>
                  <a:pt x="1168" y="533"/>
                  <a:pt x="1668" y="564"/>
                </a:cubicBezTo>
                <a:cubicBezTo>
                  <a:pt x="2168" y="595"/>
                  <a:pt x="2778" y="279"/>
                  <a:pt x="3000" y="186"/>
                </a:cubicBezTo>
                <a:lnTo>
                  <a:pt x="3000" y="6"/>
                </a:lnTo>
                <a:lnTo>
                  <a:pt x="0" y="0"/>
                </a:lnTo>
                <a:close/>
              </a:path>
            </a:pathLst>
          </a:custGeom>
          <a:gradFill>
            <a:gsLst>
              <a:gs pos="0">
                <a:srgbClr val="BCBCBC"/>
              </a:gs>
              <a:gs pos="80000">
                <a:srgbClr val="009BE5"/>
              </a:gs>
              <a:gs pos="100000">
                <a:srgbClr val="009BE5"/>
              </a:gs>
            </a:gsLst>
            <a:lin ang="5400000" scaled="0"/>
          </a:gra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grpSp>
        <p:nvGrpSpPr>
          <p:cNvPr id="8" name="Google Shape;8;p19"/>
          <p:cNvGrpSpPr/>
          <p:nvPr/>
        </p:nvGrpSpPr>
        <p:grpSpPr>
          <a:xfrm>
            <a:off x="-29327" y="-14808"/>
            <a:ext cx="9198219" cy="1083716"/>
            <a:chOff x="-29322" y="-1971"/>
            <a:chExt cx="9198255" cy="1086266"/>
          </a:xfrm>
        </p:grpSpPr>
        <p:sp>
          <p:nvSpPr>
            <p:cNvPr id="9" name="Google Shape;9;p19"/>
            <p:cNvSpPr/>
            <p:nvPr/>
          </p:nvSpPr>
          <p:spPr>
            <a:xfrm rot="-164308">
              <a:off x="-19045" y="216550"/>
              <a:ext cx="9163050" cy="649224"/>
            </a:xfrm>
            <a:custGeom>
              <a:rect b="b" l="l" r="r" t="t"/>
              <a:pathLst>
                <a:path extrusionOk="0" h="1055" w="5772">
                  <a:moveTo>
                    <a:pt x="0" y="966"/>
                  </a:moveTo>
                  <a:cubicBezTo>
                    <a:pt x="282" y="738"/>
                    <a:pt x="923" y="275"/>
                    <a:pt x="1608" y="282"/>
                  </a:cubicBezTo>
                  <a:cubicBezTo>
                    <a:pt x="2293" y="289"/>
                    <a:pt x="3416" y="1055"/>
                    <a:pt x="4110" y="1008"/>
                  </a:cubicBezTo>
                  <a:cubicBezTo>
                    <a:pt x="4804" y="961"/>
                    <a:pt x="5426" y="210"/>
                    <a:pt x="5772" y="0"/>
                  </a:cubicBezTo>
                </a:path>
              </a:pathLst>
            </a:custGeom>
            <a:noFill/>
            <a:ln cap="flat" cmpd="sng" w="10775">
              <a:solidFill>
                <a:srgbClr val="DFDFDF"/>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Constantia"/>
                <a:ea typeface="Constantia"/>
                <a:cs typeface="Constantia"/>
                <a:sym typeface="Constantia"/>
              </a:endParaRPr>
            </a:p>
          </p:txBody>
        </p:sp>
        <p:sp>
          <p:nvSpPr>
            <p:cNvPr id="10" name="Google Shape;10;p19"/>
            <p:cNvSpPr/>
            <p:nvPr/>
          </p:nvSpPr>
          <p:spPr>
            <a:xfrm rot="-164308">
              <a:off x="-14309" y="290003"/>
              <a:ext cx="9175812" cy="530352"/>
            </a:xfrm>
            <a:custGeom>
              <a:rect b="b" l="l" r="r" t="t"/>
              <a:pathLst>
                <a:path extrusionOk="0" h="854" w="5766">
                  <a:moveTo>
                    <a:pt x="0" y="732"/>
                  </a:moveTo>
                  <a:cubicBezTo>
                    <a:pt x="273" y="647"/>
                    <a:pt x="951" y="214"/>
                    <a:pt x="1638" y="228"/>
                  </a:cubicBezTo>
                  <a:cubicBezTo>
                    <a:pt x="2325" y="242"/>
                    <a:pt x="3434" y="854"/>
                    <a:pt x="4122" y="816"/>
                  </a:cubicBezTo>
                  <a:cubicBezTo>
                    <a:pt x="4810" y="778"/>
                    <a:pt x="5424" y="170"/>
                    <a:pt x="5766" y="0"/>
                  </a:cubicBezTo>
                </a:path>
              </a:pathLst>
            </a:custGeom>
            <a:noFill/>
            <a:ln cap="flat" cmpd="sng" w="9525">
              <a:solidFill>
                <a:schemeClr val="accent4"/>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Constantia"/>
                <a:ea typeface="Constantia"/>
                <a:cs typeface="Constantia"/>
                <a:sym typeface="Constantia"/>
              </a:endParaRPr>
            </a:p>
          </p:txBody>
        </p:sp>
      </p:grpSp>
      <p:pic>
        <p:nvPicPr>
          <p:cNvPr id="11" name="Google Shape;11;p19"/>
          <p:cNvPicPr preferRelativeResize="0"/>
          <p:nvPr/>
        </p:nvPicPr>
        <p:blipFill rotWithShape="1">
          <a:blip r:embed="rId2">
            <a:alphaModFix/>
          </a:blip>
          <a:srcRect b="0" l="0" r="0" t="0"/>
          <a:stretch/>
        </p:blipFill>
        <p:spPr>
          <a:xfrm>
            <a:off x="914400" y="2971800"/>
            <a:ext cx="7391400" cy="1295400"/>
          </a:xfrm>
          <a:prstGeom prst="rect">
            <a:avLst/>
          </a:prstGeom>
          <a:noFill/>
          <a:ln>
            <a:noFill/>
          </a:ln>
        </p:spPr>
      </p:pic>
      <p:sp>
        <p:nvSpPr>
          <p:cNvPr id="12" name="Google Shape;12;p19"/>
          <p:cNvSpPr txBox="1"/>
          <p:nvPr>
            <p:ph type="title"/>
          </p:nvPr>
        </p:nvSpPr>
        <p:spPr>
          <a:xfrm>
            <a:off x="457200" y="704850"/>
            <a:ext cx="8229600" cy="1143000"/>
          </a:xfrm>
          <a:prstGeom prst="rect">
            <a:avLst/>
          </a:prstGeom>
          <a:noFill/>
          <a:ln>
            <a:noFill/>
          </a:ln>
        </p:spPr>
        <p:txBody>
          <a:bodyPr anchorCtr="0" anchor="b" bIns="0" lIns="0" spcFirstLastPara="1" rIns="0" wrap="square" tIns="45700">
            <a:noAutofit/>
          </a:bodyPr>
          <a:lstStyle>
            <a:lvl1pPr lvl="0" marR="0" rtl="0" algn="l">
              <a:spcBef>
                <a:spcPts val="0"/>
              </a:spcBef>
              <a:spcAft>
                <a:spcPts val="0"/>
              </a:spcAft>
              <a:buSzPts val="1400"/>
              <a:buNone/>
              <a:defRPr b="0" i="0" sz="5000" u="none" cap="none" strike="noStrike">
                <a:solidFill>
                  <a:schemeClr val="dk2"/>
                </a:solidFill>
                <a:latin typeface="Calibri"/>
                <a:ea typeface="Calibri"/>
                <a:cs typeface="Calibri"/>
                <a:sym typeface="Calibri"/>
              </a:defRPr>
            </a:lvl1pPr>
            <a:lvl2pPr lvl="1" marR="0" rtl="0" algn="l">
              <a:spcBef>
                <a:spcPts val="0"/>
              </a:spcBef>
              <a:spcAft>
                <a:spcPts val="0"/>
              </a:spcAft>
              <a:buSzPts val="1400"/>
              <a:buNone/>
              <a:defRPr b="0" i="0" sz="5000" u="none" cap="none" strike="noStrike">
                <a:solidFill>
                  <a:schemeClr val="dk2"/>
                </a:solidFill>
                <a:latin typeface="Calibri"/>
                <a:ea typeface="Calibri"/>
                <a:cs typeface="Calibri"/>
                <a:sym typeface="Calibri"/>
              </a:defRPr>
            </a:lvl2pPr>
            <a:lvl3pPr lvl="2" marR="0" rtl="0" algn="l">
              <a:spcBef>
                <a:spcPts val="0"/>
              </a:spcBef>
              <a:spcAft>
                <a:spcPts val="0"/>
              </a:spcAft>
              <a:buSzPts val="1400"/>
              <a:buNone/>
              <a:defRPr b="0" i="0" sz="5000" u="none" cap="none" strike="noStrike">
                <a:solidFill>
                  <a:schemeClr val="dk2"/>
                </a:solidFill>
                <a:latin typeface="Calibri"/>
                <a:ea typeface="Calibri"/>
                <a:cs typeface="Calibri"/>
                <a:sym typeface="Calibri"/>
              </a:defRPr>
            </a:lvl3pPr>
            <a:lvl4pPr lvl="3" marR="0" rtl="0" algn="l">
              <a:spcBef>
                <a:spcPts val="0"/>
              </a:spcBef>
              <a:spcAft>
                <a:spcPts val="0"/>
              </a:spcAft>
              <a:buSzPts val="1400"/>
              <a:buNone/>
              <a:defRPr b="0" i="0" sz="5000" u="none" cap="none" strike="noStrike">
                <a:solidFill>
                  <a:schemeClr val="dk2"/>
                </a:solidFill>
                <a:latin typeface="Calibri"/>
                <a:ea typeface="Calibri"/>
                <a:cs typeface="Calibri"/>
                <a:sym typeface="Calibri"/>
              </a:defRPr>
            </a:lvl4pPr>
            <a:lvl5pPr lvl="4" marR="0" rtl="0" algn="l">
              <a:spcBef>
                <a:spcPts val="0"/>
              </a:spcBef>
              <a:spcAft>
                <a:spcPts val="0"/>
              </a:spcAft>
              <a:buSzPts val="1400"/>
              <a:buNone/>
              <a:defRPr b="0" i="0" sz="5000" u="none" cap="none" strike="noStrike">
                <a:solidFill>
                  <a:schemeClr val="dk2"/>
                </a:solidFill>
                <a:latin typeface="Calibri"/>
                <a:ea typeface="Calibri"/>
                <a:cs typeface="Calibri"/>
                <a:sym typeface="Calibri"/>
              </a:defRPr>
            </a:lvl5pPr>
            <a:lvl6pPr lvl="5" marR="0" rtl="0" algn="l">
              <a:spcBef>
                <a:spcPts val="0"/>
              </a:spcBef>
              <a:spcAft>
                <a:spcPts val="0"/>
              </a:spcAft>
              <a:buSzPts val="1400"/>
              <a:buNone/>
              <a:defRPr b="0" i="0" sz="5000" u="none" cap="none" strike="noStrike">
                <a:solidFill>
                  <a:schemeClr val="dk2"/>
                </a:solidFill>
                <a:latin typeface="Calibri"/>
                <a:ea typeface="Calibri"/>
                <a:cs typeface="Calibri"/>
                <a:sym typeface="Calibri"/>
              </a:defRPr>
            </a:lvl6pPr>
            <a:lvl7pPr lvl="6" marR="0" rtl="0" algn="l">
              <a:spcBef>
                <a:spcPts val="0"/>
              </a:spcBef>
              <a:spcAft>
                <a:spcPts val="0"/>
              </a:spcAft>
              <a:buSzPts val="1400"/>
              <a:buNone/>
              <a:defRPr b="0" i="0" sz="5000" u="none" cap="none" strike="noStrike">
                <a:solidFill>
                  <a:schemeClr val="dk2"/>
                </a:solidFill>
                <a:latin typeface="Calibri"/>
                <a:ea typeface="Calibri"/>
                <a:cs typeface="Calibri"/>
                <a:sym typeface="Calibri"/>
              </a:defRPr>
            </a:lvl7pPr>
            <a:lvl8pPr lvl="7" marR="0" rtl="0" algn="l">
              <a:spcBef>
                <a:spcPts val="0"/>
              </a:spcBef>
              <a:spcAft>
                <a:spcPts val="0"/>
              </a:spcAft>
              <a:buSzPts val="1400"/>
              <a:buNone/>
              <a:defRPr b="0" i="0" sz="5000" u="none" cap="none" strike="noStrike">
                <a:solidFill>
                  <a:schemeClr val="dk2"/>
                </a:solidFill>
                <a:latin typeface="Calibri"/>
                <a:ea typeface="Calibri"/>
                <a:cs typeface="Calibri"/>
                <a:sym typeface="Calibri"/>
              </a:defRPr>
            </a:lvl8pPr>
            <a:lvl9pPr lvl="8" marR="0" rtl="0" algn="l">
              <a:spcBef>
                <a:spcPts val="0"/>
              </a:spcBef>
              <a:spcAft>
                <a:spcPts val="0"/>
              </a:spcAft>
              <a:buSzPts val="1400"/>
              <a:buNone/>
              <a:defRPr b="0" i="0" sz="5000" u="none" cap="none" strike="noStrike">
                <a:solidFill>
                  <a:schemeClr val="dk2"/>
                </a:solidFill>
                <a:latin typeface="Calibri"/>
                <a:ea typeface="Calibri"/>
                <a:cs typeface="Calibri"/>
                <a:sym typeface="Calibri"/>
              </a:defRPr>
            </a:lvl9pPr>
          </a:lstStyle>
          <a:p/>
        </p:txBody>
      </p:sp>
      <p:sp>
        <p:nvSpPr>
          <p:cNvPr id="13" name="Google Shape;13;p19"/>
          <p:cNvSpPr txBox="1"/>
          <p:nvPr>
            <p:ph idx="1" type="body"/>
          </p:nvPr>
        </p:nvSpPr>
        <p:spPr>
          <a:xfrm>
            <a:off x="457200" y="1935162"/>
            <a:ext cx="8229600" cy="4389437"/>
          </a:xfrm>
          <a:prstGeom prst="rect">
            <a:avLst/>
          </a:prstGeom>
          <a:noFill/>
          <a:ln>
            <a:noFill/>
          </a:ln>
        </p:spPr>
        <p:txBody>
          <a:bodyPr anchorCtr="0" anchor="t" bIns="45700" lIns="91425" spcFirstLastPara="1" rIns="91425" wrap="square" tIns="45700">
            <a:noAutofit/>
          </a:bodyPr>
          <a:lstStyle>
            <a:lvl1pPr indent="-385445" lvl="0" marL="457200" marR="0" rtl="0" algn="l">
              <a:spcBef>
                <a:spcPts val="520"/>
              </a:spcBef>
              <a:spcAft>
                <a:spcPts val="0"/>
              </a:spcAft>
              <a:buClr>
                <a:srgbClr val="0BD0D9"/>
              </a:buClr>
              <a:buSzPts val="2470"/>
              <a:buFont typeface="Noto Sans Symbols"/>
              <a:buChar char="⚫"/>
              <a:defRPr b="0" i="0" sz="2600" u="none" cap="none" strike="noStrike">
                <a:solidFill>
                  <a:schemeClr val="dk1"/>
                </a:solidFill>
                <a:latin typeface="Constantia"/>
                <a:ea typeface="Constantia"/>
                <a:cs typeface="Constantia"/>
                <a:sym typeface="Constantia"/>
              </a:defRPr>
            </a:lvl1pPr>
            <a:lvl2pPr indent="-358140" lvl="1" marL="914400" marR="0" rtl="0" algn="l">
              <a:spcBef>
                <a:spcPts val="480"/>
              </a:spcBef>
              <a:spcAft>
                <a:spcPts val="0"/>
              </a:spcAft>
              <a:buClr>
                <a:schemeClr val="accent1"/>
              </a:buClr>
              <a:buSzPts val="2040"/>
              <a:buFont typeface="Noto Sans Symbols"/>
              <a:buChar char="⚫"/>
              <a:defRPr b="0" i="0" sz="2400" u="none" cap="none" strike="noStrike">
                <a:solidFill>
                  <a:schemeClr val="dk1"/>
                </a:solidFill>
                <a:latin typeface="Constantia"/>
                <a:ea typeface="Constantia"/>
                <a:cs typeface="Constantia"/>
                <a:sym typeface="Constantia"/>
              </a:defRPr>
            </a:lvl2pPr>
            <a:lvl3pPr indent="-321944" lvl="2" marL="1371600" marR="0" rtl="0" algn="l">
              <a:spcBef>
                <a:spcPts val="420"/>
              </a:spcBef>
              <a:spcAft>
                <a:spcPts val="0"/>
              </a:spcAft>
              <a:buClr>
                <a:schemeClr val="accent2"/>
              </a:buClr>
              <a:buSzPts val="1470"/>
              <a:buFont typeface="Noto Sans Symbols"/>
              <a:buChar char="⚫"/>
              <a:defRPr b="0" i="0" sz="2100" u="none" cap="none" strike="noStrike">
                <a:solidFill>
                  <a:schemeClr val="dk1"/>
                </a:solidFill>
                <a:latin typeface="Constantia"/>
                <a:ea typeface="Constantia"/>
                <a:cs typeface="Constantia"/>
                <a:sym typeface="Constantia"/>
              </a:defRPr>
            </a:lvl3pPr>
            <a:lvl4pPr indent="-311150" lvl="3" marL="1828800" marR="0" rtl="0" algn="l">
              <a:spcBef>
                <a:spcPts val="400"/>
              </a:spcBef>
              <a:spcAft>
                <a:spcPts val="0"/>
              </a:spcAft>
              <a:buClr>
                <a:srgbClr val="0BD0D9"/>
              </a:buClr>
              <a:buSzPts val="1300"/>
              <a:buFont typeface="Noto Sans Symbols"/>
              <a:buChar char="⚫"/>
              <a:defRPr b="0" i="0" sz="2000" u="none" cap="none" strike="noStrike">
                <a:solidFill>
                  <a:schemeClr val="dk1"/>
                </a:solidFill>
                <a:latin typeface="Constantia"/>
                <a:ea typeface="Constantia"/>
                <a:cs typeface="Constantia"/>
                <a:sym typeface="Constantia"/>
              </a:defRPr>
            </a:lvl4pPr>
            <a:lvl5pPr indent="-311150" lvl="4" marL="2286000" marR="0" rtl="0" algn="l">
              <a:spcBef>
                <a:spcPts val="400"/>
              </a:spcBef>
              <a:spcAft>
                <a:spcPts val="0"/>
              </a:spcAft>
              <a:buClr>
                <a:srgbClr val="10CF9B"/>
              </a:buClr>
              <a:buSzPts val="1300"/>
              <a:buFont typeface="Noto Sans Symbols"/>
              <a:buChar char="⚫"/>
              <a:defRPr b="0" i="0" sz="2000" u="none" cap="none" strike="noStrike">
                <a:solidFill>
                  <a:schemeClr val="dk1"/>
                </a:solidFill>
                <a:latin typeface="Constantia"/>
                <a:ea typeface="Constantia"/>
                <a:cs typeface="Constantia"/>
                <a:sym typeface="Constantia"/>
              </a:defRPr>
            </a:lvl5pPr>
            <a:lvl6pPr indent="-320039" lvl="5" marL="2743200" marR="0" rtl="0" algn="l">
              <a:spcBef>
                <a:spcPts val="360"/>
              </a:spcBef>
              <a:spcAft>
                <a:spcPts val="0"/>
              </a:spcAft>
              <a:buClr>
                <a:schemeClr val="accent5"/>
              </a:buClr>
              <a:buSzPts val="1440"/>
              <a:buFont typeface="Noto Sans Symbols"/>
              <a:buChar char="⚫"/>
              <a:defRPr b="0" i="0" sz="1800" u="none" cap="none" strike="noStrike">
                <a:solidFill>
                  <a:schemeClr val="dk1"/>
                </a:solidFill>
                <a:latin typeface="Constantia"/>
                <a:ea typeface="Constantia"/>
                <a:cs typeface="Constantia"/>
                <a:sym typeface="Constantia"/>
              </a:defRPr>
            </a:lvl6pPr>
            <a:lvl7pPr indent="-309879" lvl="6" marL="3200400" marR="0" rtl="0" algn="l">
              <a:spcBef>
                <a:spcPts val="320"/>
              </a:spcBef>
              <a:spcAft>
                <a:spcPts val="0"/>
              </a:spcAft>
              <a:buClr>
                <a:schemeClr val="accent6"/>
              </a:buClr>
              <a:buSzPts val="1280"/>
              <a:buFont typeface="Noto Sans Symbols"/>
              <a:buChar char="⚫"/>
              <a:defRPr b="0" i="0" sz="1600" u="none" cap="none" strike="noStrike">
                <a:solidFill>
                  <a:schemeClr val="dk1"/>
                </a:solidFill>
                <a:latin typeface="Constantia"/>
                <a:ea typeface="Constantia"/>
                <a:cs typeface="Constantia"/>
                <a:sym typeface="Constantia"/>
              </a:defRPr>
            </a:lvl7pPr>
            <a:lvl8pPr indent="-330200" lvl="7" marL="3657600" marR="0" rtl="0" algn="l">
              <a:spcBef>
                <a:spcPts val="320"/>
              </a:spcBef>
              <a:spcAft>
                <a:spcPts val="0"/>
              </a:spcAft>
              <a:buClr>
                <a:schemeClr val="dk2"/>
              </a:buClr>
              <a:buSzPts val="1600"/>
              <a:buFont typeface="Constantia"/>
              <a:buChar char="•"/>
              <a:defRPr b="0" i="0" sz="1600" u="none" cap="none" strike="noStrike">
                <a:solidFill>
                  <a:schemeClr val="dk1"/>
                </a:solidFill>
                <a:latin typeface="Constantia"/>
                <a:ea typeface="Constantia"/>
                <a:cs typeface="Constantia"/>
                <a:sym typeface="Constantia"/>
              </a:defRPr>
            </a:lvl8pPr>
            <a:lvl9pPr indent="-317500" lvl="8" marL="4114800" marR="0" rtl="0" algn="l">
              <a:spcBef>
                <a:spcPts val="280"/>
              </a:spcBef>
              <a:spcAft>
                <a:spcPts val="0"/>
              </a:spcAft>
              <a:buClr>
                <a:schemeClr val="dk2"/>
              </a:buClr>
              <a:buSzPts val="1400"/>
              <a:buFont typeface="Constantia"/>
              <a:buChar char="•"/>
              <a:defRPr b="0" i="0" sz="1400" u="none" cap="none" strike="noStrike">
                <a:solidFill>
                  <a:schemeClr val="dk1"/>
                </a:solidFill>
                <a:latin typeface="Constantia"/>
                <a:ea typeface="Constantia"/>
                <a:cs typeface="Constantia"/>
                <a:sym typeface="Constantia"/>
              </a:defRPr>
            </a:lvl9pPr>
          </a:lstStyle>
          <a:p/>
        </p:txBody>
      </p:sp>
      <p:sp>
        <p:nvSpPr>
          <p:cNvPr id="14" name="Google Shape;14;p19"/>
          <p:cNvSpPr txBox="1"/>
          <p:nvPr>
            <p:ph idx="10" type="dt"/>
          </p:nvPr>
        </p:nvSpPr>
        <p:spPr>
          <a:xfrm>
            <a:off x="457200" y="6356350"/>
            <a:ext cx="2133600" cy="365125"/>
          </a:xfrm>
          <a:prstGeom prst="rect">
            <a:avLst/>
          </a:prstGeom>
          <a:noFill/>
          <a:ln>
            <a:noFill/>
          </a:ln>
        </p:spPr>
        <p:txBody>
          <a:bodyPr anchorCtr="0" anchor="b" bIns="0" lIns="0" spcFirstLastPara="1" rIns="0" wrap="square" tIns="0">
            <a:noAutofit/>
          </a:bodyPr>
          <a:lstStyle>
            <a:lvl1pPr lvl="0" marR="0" rtl="0" algn="l">
              <a:lnSpc>
                <a:spcPct val="100000"/>
              </a:lnSpc>
              <a:spcBef>
                <a:spcPts val="0"/>
              </a:spcBef>
              <a:spcAft>
                <a:spcPts val="0"/>
              </a:spcAft>
              <a:buSzPts val="1400"/>
              <a:buNone/>
              <a:defRPr b="0" i="0" sz="1200" u="none">
                <a:solidFill>
                  <a:srgbClr val="D1EAEE"/>
                </a:solidFill>
                <a:latin typeface="Constantia"/>
                <a:ea typeface="Constantia"/>
                <a:cs typeface="Constantia"/>
                <a:sym typeface="Constantia"/>
              </a:defRPr>
            </a:lvl1pPr>
            <a:lvl2pPr lvl="1"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5" name="Google Shape;15;p19"/>
          <p:cNvSpPr txBox="1"/>
          <p:nvPr>
            <p:ph idx="11" type="ftr"/>
          </p:nvPr>
        </p:nvSpPr>
        <p:spPr>
          <a:xfrm>
            <a:off x="2667000" y="6356350"/>
            <a:ext cx="3352800" cy="365125"/>
          </a:xfrm>
          <a:prstGeom prst="rect">
            <a:avLst/>
          </a:prstGeom>
          <a:noFill/>
          <a:ln>
            <a:noFill/>
          </a:ln>
        </p:spPr>
        <p:txBody>
          <a:bodyPr anchorCtr="0" anchor="b" bIns="0" lIns="0" spcFirstLastPara="1" rIns="0" wrap="square" tIns="0">
            <a:noAutofit/>
          </a:bodyPr>
          <a:lstStyle>
            <a:lvl1pPr lv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lvl="1"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6" name="Google Shape;16;p19"/>
          <p:cNvSpPr txBox="1"/>
          <p:nvPr>
            <p:ph idx="12" type="sldNum"/>
          </p:nvPr>
        </p:nvSpPr>
        <p:spPr>
          <a:xfrm>
            <a:off x="7924800" y="6356350"/>
            <a:ext cx="762000" cy="365125"/>
          </a:xfrm>
          <a:prstGeom prst="rect">
            <a:avLst/>
          </a:prstGeom>
          <a:noFill/>
          <a:ln>
            <a:noFill/>
          </a:ln>
        </p:spPr>
        <p:txBody>
          <a:bodyPr anchorCtr="0" anchor="b" bIns="0" lIns="0" spcFirstLastPara="1" rIns="0" wrap="square" tIns="0">
            <a:noAutofit/>
          </a:bodyPr>
          <a:lstStyle>
            <a:lvl1pPr indent="0" lvl="0" marL="0" marR="0" rtl="0" algn="r">
              <a:lnSpc>
                <a:spcPct val="100000"/>
              </a:lnSpc>
              <a:spcBef>
                <a:spcPts val="0"/>
              </a:spcBef>
              <a:spcAft>
                <a:spcPts val="0"/>
              </a:spcAft>
              <a:buClr>
                <a:srgbClr val="D1EAEE"/>
              </a:buClr>
              <a:buSzPts val="1200"/>
              <a:buFont typeface="Constantia"/>
              <a:buNone/>
              <a:defRPr b="0" i="0" sz="1200" u="none">
                <a:solidFill>
                  <a:srgbClr val="D1EAEE"/>
                </a:solidFill>
                <a:latin typeface="Constantia"/>
                <a:ea typeface="Constantia"/>
                <a:cs typeface="Constantia"/>
                <a:sym typeface="Constantia"/>
              </a:defRPr>
            </a:lvl1pPr>
            <a:lvl2pPr indent="0" lvl="1" marL="0" marR="0" rtl="0" algn="r">
              <a:lnSpc>
                <a:spcPct val="100000"/>
              </a:lnSpc>
              <a:spcBef>
                <a:spcPts val="0"/>
              </a:spcBef>
              <a:spcAft>
                <a:spcPts val="0"/>
              </a:spcAft>
              <a:buClr>
                <a:srgbClr val="D1EAEE"/>
              </a:buClr>
              <a:buSzPts val="1200"/>
              <a:buFont typeface="Constantia"/>
              <a:buNone/>
              <a:defRPr b="0" i="0" sz="1200" u="none">
                <a:solidFill>
                  <a:srgbClr val="D1EAEE"/>
                </a:solidFill>
                <a:latin typeface="Constantia"/>
                <a:ea typeface="Constantia"/>
                <a:cs typeface="Constantia"/>
                <a:sym typeface="Constantia"/>
              </a:defRPr>
            </a:lvl2pPr>
            <a:lvl3pPr indent="0" lvl="2" marL="0" marR="0" rtl="0" algn="r">
              <a:lnSpc>
                <a:spcPct val="100000"/>
              </a:lnSpc>
              <a:spcBef>
                <a:spcPts val="0"/>
              </a:spcBef>
              <a:spcAft>
                <a:spcPts val="0"/>
              </a:spcAft>
              <a:buClr>
                <a:srgbClr val="D1EAEE"/>
              </a:buClr>
              <a:buSzPts val="1200"/>
              <a:buFont typeface="Constantia"/>
              <a:buNone/>
              <a:defRPr b="0" i="0" sz="1200" u="none">
                <a:solidFill>
                  <a:srgbClr val="D1EAEE"/>
                </a:solidFill>
                <a:latin typeface="Constantia"/>
                <a:ea typeface="Constantia"/>
                <a:cs typeface="Constantia"/>
                <a:sym typeface="Constantia"/>
              </a:defRPr>
            </a:lvl3pPr>
            <a:lvl4pPr indent="0" lvl="3" marL="0" marR="0" rtl="0" algn="r">
              <a:lnSpc>
                <a:spcPct val="100000"/>
              </a:lnSpc>
              <a:spcBef>
                <a:spcPts val="0"/>
              </a:spcBef>
              <a:spcAft>
                <a:spcPts val="0"/>
              </a:spcAft>
              <a:buClr>
                <a:srgbClr val="D1EAEE"/>
              </a:buClr>
              <a:buSzPts val="1200"/>
              <a:buFont typeface="Constantia"/>
              <a:buNone/>
              <a:defRPr b="0" i="0" sz="1200" u="none">
                <a:solidFill>
                  <a:srgbClr val="D1EAEE"/>
                </a:solidFill>
                <a:latin typeface="Constantia"/>
                <a:ea typeface="Constantia"/>
                <a:cs typeface="Constantia"/>
                <a:sym typeface="Constantia"/>
              </a:defRPr>
            </a:lvl4pPr>
            <a:lvl5pPr indent="0" lvl="4" marL="0" marR="0" rtl="0" algn="r">
              <a:lnSpc>
                <a:spcPct val="100000"/>
              </a:lnSpc>
              <a:spcBef>
                <a:spcPts val="0"/>
              </a:spcBef>
              <a:spcAft>
                <a:spcPts val="0"/>
              </a:spcAft>
              <a:buClr>
                <a:srgbClr val="D1EAEE"/>
              </a:buClr>
              <a:buSzPts val="1200"/>
              <a:buFont typeface="Constantia"/>
              <a:buNone/>
              <a:defRPr b="0" i="0" sz="1200" u="none">
                <a:solidFill>
                  <a:srgbClr val="D1EAEE"/>
                </a:solidFill>
                <a:latin typeface="Constantia"/>
                <a:ea typeface="Constantia"/>
                <a:cs typeface="Constantia"/>
                <a:sym typeface="Constantia"/>
              </a:defRPr>
            </a:lvl5pPr>
            <a:lvl6pPr indent="0" lvl="5" marL="0" marR="0" rtl="0" algn="r">
              <a:lnSpc>
                <a:spcPct val="100000"/>
              </a:lnSpc>
              <a:spcBef>
                <a:spcPts val="0"/>
              </a:spcBef>
              <a:spcAft>
                <a:spcPts val="0"/>
              </a:spcAft>
              <a:buClr>
                <a:srgbClr val="D1EAEE"/>
              </a:buClr>
              <a:buSzPts val="1200"/>
              <a:buFont typeface="Constantia"/>
              <a:buNone/>
              <a:defRPr b="0" i="0" sz="1200" u="none">
                <a:solidFill>
                  <a:srgbClr val="D1EAEE"/>
                </a:solidFill>
                <a:latin typeface="Constantia"/>
                <a:ea typeface="Constantia"/>
                <a:cs typeface="Constantia"/>
                <a:sym typeface="Constantia"/>
              </a:defRPr>
            </a:lvl6pPr>
            <a:lvl7pPr indent="0" lvl="6" marL="0" marR="0" rtl="0" algn="r">
              <a:lnSpc>
                <a:spcPct val="100000"/>
              </a:lnSpc>
              <a:spcBef>
                <a:spcPts val="0"/>
              </a:spcBef>
              <a:spcAft>
                <a:spcPts val="0"/>
              </a:spcAft>
              <a:buClr>
                <a:srgbClr val="D1EAEE"/>
              </a:buClr>
              <a:buSzPts val="1200"/>
              <a:buFont typeface="Constantia"/>
              <a:buNone/>
              <a:defRPr b="0" i="0" sz="1200" u="none">
                <a:solidFill>
                  <a:srgbClr val="D1EAEE"/>
                </a:solidFill>
                <a:latin typeface="Constantia"/>
                <a:ea typeface="Constantia"/>
                <a:cs typeface="Constantia"/>
                <a:sym typeface="Constantia"/>
              </a:defRPr>
            </a:lvl7pPr>
            <a:lvl8pPr indent="0" lvl="7" marL="0" marR="0" rtl="0" algn="r">
              <a:lnSpc>
                <a:spcPct val="100000"/>
              </a:lnSpc>
              <a:spcBef>
                <a:spcPts val="0"/>
              </a:spcBef>
              <a:spcAft>
                <a:spcPts val="0"/>
              </a:spcAft>
              <a:buClr>
                <a:srgbClr val="D1EAEE"/>
              </a:buClr>
              <a:buSzPts val="1200"/>
              <a:buFont typeface="Constantia"/>
              <a:buNone/>
              <a:defRPr b="0" i="0" sz="1200" u="none">
                <a:solidFill>
                  <a:srgbClr val="D1EAEE"/>
                </a:solidFill>
                <a:latin typeface="Constantia"/>
                <a:ea typeface="Constantia"/>
                <a:cs typeface="Constantia"/>
                <a:sym typeface="Constantia"/>
              </a:defRPr>
            </a:lvl8pPr>
            <a:lvl9pPr indent="0" lvl="8" marL="0" marR="0" rtl="0" algn="r">
              <a:lnSpc>
                <a:spcPct val="100000"/>
              </a:lnSpc>
              <a:spcBef>
                <a:spcPts val="0"/>
              </a:spcBef>
              <a:spcAft>
                <a:spcPts val="0"/>
              </a:spcAft>
              <a:buClr>
                <a:srgbClr val="D1EAEE"/>
              </a:buClr>
              <a:buSzPts val="1200"/>
              <a:buFont typeface="Constantia"/>
              <a:buNone/>
              <a:defRPr b="0" i="0" sz="1200" u="none">
                <a:solidFill>
                  <a:srgbClr val="D1EAEE"/>
                </a:solidFill>
                <a:latin typeface="Constantia"/>
                <a:ea typeface="Constantia"/>
                <a:cs typeface="Constantia"/>
                <a:sym typeface="Constantia"/>
              </a:defRPr>
            </a:lvl9pPr>
          </a:lstStyle>
          <a:p>
            <a:pPr indent="0" lvl="0" marL="0" rtl="0" algn="r">
              <a:spcBef>
                <a:spcPts val="0"/>
              </a:spcBef>
              <a:spcAft>
                <a:spcPts val="0"/>
              </a:spcAft>
              <a:buNone/>
            </a:pPr>
            <a:fld id="{00000000-1234-1234-1234-123412341234}" type="slidenum">
              <a:rPr lang="en-US"/>
              <a:t>‹#›</a:t>
            </a:fld>
            <a:endParaRPr sz="1400">
              <a:solidFill>
                <a:srgbClr val="000000"/>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49" r:id="rId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23" name="Shape 23"/>
        <p:cNvGrpSpPr/>
        <p:nvPr/>
      </p:nvGrpSpPr>
      <p:grpSpPr>
        <a:xfrm>
          <a:off x="0" y="0"/>
          <a:ext cx="0" cy="0"/>
          <a:chOff x="0" y="0"/>
          <a:chExt cx="0" cy="0"/>
        </a:xfrm>
      </p:grpSpPr>
      <p:sp>
        <p:nvSpPr>
          <p:cNvPr id="24" name="Google Shape;24;p21"/>
          <p:cNvSpPr/>
          <p:nvPr/>
        </p:nvSpPr>
        <p:spPr>
          <a:xfrm>
            <a:off x="-9525" y="-7937"/>
            <a:ext cx="9163050" cy="1041400"/>
          </a:xfrm>
          <a:custGeom>
            <a:rect b="b" l="l" r="r" t="t"/>
            <a:pathLst>
              <a:path extrusionOk="0" h="656" w="5772">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rgbClr val="0079AF">
                  <a:alpha val="44705"/>
                </a:srgbClr>
              </a:gs>
              <a:gs pos="100000">
                <a:srgbClr val="00EBF8">
                  <a:alpha val="54901"/>
                </a:srgbClr>
              </a:gs>
            </a:gsLst>
            <a:lin ang="5400000" scaled="0"/>
          </a:gra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25" name="Google Shape;25;p21"/>
          <p:cNvSpPr/>
          <p:nvPr/>
        </p:nvSpPr>
        <p:spPr>
          <a:xfrm>
            <a:off x="4381500" y="-7937"/>
            <a:ext cx="4762500" cy="638175"/>
          </a:xfrm>
          <a:custGeom>
            <a:rect b="b" l="l" r="r" t="t"/>
            <a:pathLst>
              <a:path extrusionOk="0" h="595" w="3000">
                <a:moveTo>
                  <a:pt x="0" y="0"/>
                </a:moveTo>
                <a:cubicBezTo>
                  <a:pt x="174" y="102"/>
                  <a:pt x="1168" y="533"/>
                  <a:pt x="1668" y="564"/>
                </a:cubicBezTo>
                <a:cubicBezTo>
                  <a:pt x="2168" y="595"/>
                  <a:pt x="2778" y="279"/>
                  <a:pt x="3000" y="186"/>
                </a:cubicBezTo>
                <a:lnTo>
                  <a:pt x="3000" y="6"/>
                </a:lnTo>
                <a:lnTo>
                  <a:pt x="0" y="0"/>
                </a:lnTo>
                <a:close/>
              </a:path>
            </a:pathLst>
          </a:custGeom>
          <a:gradFill>
            <a:gsLst>
              <a:gs pos="0">
                <a:srgbClr val="00ADB6"/>
              </a:gs>
              <a:gs pos="80000">
                <a:srgbClr val="009BE5"/>
              </a:gs>
              <a:gs pos="100000">
                <a:srgbClr val="009BE5"/>
              </a:gs>
            </a:gsLst>
            <a:lin ang="5400000" scaled="0"/>
          </a:gra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26" name="Google Shape;26;p21"/>
          <p:cNvSpPr txBox="1"/>
          <p:nvPr>
            <p:ph type="title"/>
          </p:nvPr>
        </p:nvSpPr>
        <p:spPr>
          <a:xfrm>
            <a:off x="457200" y="704850"/>
            <a:ext cx="8229600" cy="1143000"/>
          </a:xfrm>
          <a:prstGeom prst="rect">
            <a:avLst/>
          </a:prstGeom>
          <a:noFill/>
          <a:ln>
            <a:noFill/>
          </a:ln>
        </p:spPr>
        <p:txBody>
          <a:bodyPr anchorCtr="0" anchor="b" bIns="0" lIns="0" spcFirstLastPara="1" rIns="0" wrap="square" tIns="45700">
            <a:noAutofit/>
          </a:bodyPr>
          <a:lstStyle>
            <a:lvl1pPr lvl="0" marR="0" rtl="0" algn="l">
              <a:spcBef>
                <a:spcPts val="0"/>
              </a:spcBef>
              <a:spcAft>
                <a:spcPts val="0"/>
              </a:spcAft>
              <a:buSzPts val="1400"/>
              <a:buNone/>
              <a:defRPr b="0" i="0" sz="5000" u="none" cap="none" strike="noStrike">
                <a:solidFill>
                  <a:schemeClr val="dk2"/>
                </a:solidFill>
                <a:latin typeface="Calibri"/>
                <a:ea typeface="Calibri"/>
                <a:cs typeface="Calibri"/>
                <a:sym typeface="Calibri"/>
              </a:defRPr>
            </a:lvl1pPr>
            <a:lvl2pPr lvl="1" marR="0" rtl="0" algn="l">
              <a:spcBef>
                <a:spcPts val="0"/>
              </a:spcBef>
              <a:spcAft>
                <a:spcPts val="0"/>
              </a:spcAft>
              <a:buSzPts val="1400"/>
              <a:buNone/>
              <a:defRPr b="0" i="0" sz="5000" u="none" cap="none" strike="noStrike">
                <a:solidFill>
                  <a:schemeClr val="dk2"/>
                </a:solidFill>
                <a:latin typeface="Calibri"/>
                <a:ea typeface="Calibri"/>
                <a:cs typeface="Calibri"/>
                <a:sym typeface="Calibri"/>
              </a:defRPr>
            </a:lvl2pPr>
            <a:lvl3pPr lvl="2" marR="0" rtl="0" algn="l">
              <a:spcBef>
                <a:spcPts val="0"/>
              </a:spcBef>
              <a:spcAft>
                <a:spcPts val="0"/>
              </a:spcAft>
              <a:buSzPts val="1400"/>
              <a:buNone/>
              <a:defRPr b="0" i="0" sz="5000" u="none" cap="none" strike="noStrike">
                <a:solidFill>
                  <a:schemeClr val="dk2"/>
                </a:solidFill>
                <a:latin typeface="Calibri"/>
                <a:ea typeface="Calibri"/>
                <a:cs typeface="Calibri"/>
                <a:sym typeface="Calibri"/>
              </a:defRPr>
            </a:lvl3pPr>
            <a:lvl4pPr lvl="3" marR="0" rtl="0" algn="l">
              <a:spcBef>
                <a:spcPts val="0"/>
              </a:spcBef>
              <a:spcAft>
                <a:spcPts val="0"/>
              </a:spcAft>
              <a:buSzPts val="1400"/>
              <a:buNone/>
              <a:defRPr b="0" i="0" sz="5000" u="none" cap="none" strike="noStrike">
                <a:solidFill>
                  <a:schemeClr val="dk2"/>
                </a:solidFill>
                <a:latin typeface="Calibri"/>
                <a:ea typeface="Calibri"/>
                <a:cs typeface="Calibri"/>
                <a:sym typeface="Calibri"/>
              </a:defRPr>
            </a:lvl4pPr>
            <a:lvl5pPr lvl="4" marR="0" rtl="0" algn="l">
              <a:spcBef>
                <a:spcPts val="0"/>
              </a:spcBef>
              <a:spcAft>
                <a:spcPts val="0"/>
              </a:spcAft>
              <a:buSzPts val="1400"/>
              <a:buNone/>
              <a:defRPr b="0" i="0" sz="5000" u="none" cap="none" strike="noStrike">
                <a:solidFill>
                  <a:schemeClr val="dk2"/>
                </a:solidFill>
                <a:latin typeface="Calibri"/>
                <a:ea typeface="Calibri"/>
                <a:cs typeface="Calibri"/>
                <a:sym typeface="Calibri"/>
              </a:defRPr>
            </a:lvl5pPr>
            <a:lvl6pPr lvl="5" marR="0" rtl="0" algn="l">
              <a:spcBef>
                <a:spcPts val="0"/>
              </a:spcBef>
              <a:spcAft>
                <a:spcPts val="0"/>
              </a:spcAft>
              <a:buSzPts val="1400"/>
              <a:buNone/>
              <a:defRPr b="0" i="0" sz="5000" u="none" cap="none" strike="noStrike">
                <a:solidFill>
                  <a:schemeClr val="dk2"/>
                </a:solidFill>
                <a:latin typeface="Calibri"/>
                <a:ea typeface="Calibri"/>
                <a:cs typeface="Calibri"/>
                <a:sym typeface="Calibri"/>
              </a:defRPr>
            </a:lvl6pPr>
            <a:lvl7pPr lvl="6" marR="0" rtl="0" algn="l">
              <a:spcBef>
                <a:spcPts val="0"/>
              </a:spcBef>
              <a:spcAft>
                <a:spcPts val="0"/>
              </a:spcAft>
              <a:buSzPts val="1400"/>
              <a:buNone/>
              <a:defRPr b="0" i="0" sz="5000" u="none" cap="none" strike="noStrike">
                <a:solidFill>
                  <a:schemeClr val="dk2"/>
                </a:solidFill>
                <a:latin typeface="Calibri"/>
                <a:ea typeface="Calibri"/>
                <a:cs typeface="Calibri"/>
                <a:sym typeface="Calibri"/>
              </a:defRPr>
            </a:lvl7pPr>
            <a:lvl8pPr lvl="7" marR="0" rtl="0" algn="l">
              <a:spcBef>
                <a:spcPts val="0"/>
              </a:spcBef>
              <a:spcAft>
                <a:spcPts val="0"/>
              </a:spcAft>
              <a:buSzPts val="1400"/>
              <a:buNone/>
              <a:defRPr b="0" i="0" sz="5000" u="none" cap="none" strike="noStrike">
                <a:solidFill>
                  <a:schemeClr val="dk2"/>
                </a:solidFill>
                <a:latin typeface="Calibri"/>
                <a:ea typeface="Calibri"/>
                <a:cs typeface="Calibri"/>
                <a:sym typeface="Calibri"/>
              </a:defRPr>
            </a:lvl8pPr>
            <a:lvl9pPr lvl="8" marR="0" rtl="0" algn="l">
              <a:spcBef>
                <a:spcPts val="0"/>
              </a:spcBef>
              <a:spcAft>
                <a:spcPts val="0"/>
              </a:spcAft>
              <a:buSzPts val="1400"/>
              <a:buNone/>
              <a:defRPr b="0" i="0" sz="5000" u="none" cap="none" strike="noStrike">
                <a:solidFill>
                  <a:schemeClr val="dk2"/>
                </a:solidFill>
                <a:latin typeface="Calibri"/>
                <a:ea typeface="Calibri"/>
                <a:cs typeface="Calibri"/>
                <a:sym typeface="Calibri"/>
              </a:defRPr>
            </a:lvl9pPr>
          </a:lstStyle>
          <a:p/>
        </p:txBody>
      </p:sp>
      <p:sp>
        <p:nvSpPr>
          <p:cNvPr id="27" name="Google Shape;27;p21"/>
          <p:cNvSpPr txBox="1"/>
          <p:nvPr>
            <p:ph idx="1" type="body"/>
          </p:nvPr>
        </p:nvSpPr>
        <p:spPr>
          <a:xfrm>
            <a:off x="457200" y="1935162"/>
            <a:ext cx="8229600" cy="4389437"/>
          </a:xfrm>
          <a:prstGeom prst="rect">
            <a:avLst/>
          </a:prstGeom>
          <a:noFill/>
          <a:ln>
            <a:noFill/>
          </a:ln>
        </p:spPr>
        <p:txBody>
          <a:bodyPr anchorCtr="0" anchor="t" bIns="45700" lIns="91425" spcFirstLastPara="1" rIns="91425" wrap="square" tIns="45700">
            <a:noAutofit/>
          </a:bodyPr>
          <a:lstStyle>
            <a:lvl1pPr indent="-385445" lvl="0" marL="457200" marR="0" rtl="0" algn="l">
              <a:spcBef>
                <a:spcPts val="520"/>
              </a:spcBef>
              <a:spcAft>
                <a:spcPts val="0"/>
              </a:spcAft>
              <a:buClr>
                <a:srgbClr val="0BD0D9"/>
              </a:buClr>
              <a:buSzPts val="2470"/>
              <a:buFont typeface="Noto Sans Symbols"/>
              <a:buChar char="⚫"/>
              <a:defRPr b="0" i="0" sz="2600" u="none" cap="none" strike="noStrike">
                <a:solidFill>
                  <a:schemeClr val="dk1"/>
                </a:solidFill>
                <a:latin typeface="Constantia"/>
                <a:ea typeface="Constantia"/>
                <a:cs typeface="Constantia"/>
                <a:sym typeface="Constantia"/>
              </a:defRPr>
            </a:lvl1pPr>
            <a:lvl2pPr indent="-358140" lvl="1" marL="914400" marR="0" rtl="0" algn="l">
              <a:spcBef>
                <a:spcPts val="480"/>
              </a:spcBef>
              <a:spcAft>
                <a:spcPts val="0"/>
              </a:spcAft>
              <a:buClr>
                <a:schemeClr val="accent1"/>
              </a:buClr>
              <a:buSzPts val="2040"/>
              <a:buFont typeface="Noto Sans Symbols"/>
              <a:buChar char="⚫"/>
              <a:defRPr b="0" i="0" sz="2400" u="none" cap="none" strike="noStrike">
                <a:solidFill>
                  <a:schemeClr val="dk1"/>
                </a:solidFill>
                <a:latin typeface="Constantia"/>
                <a:ea typeface="Constantia"/>
                <a:cs typeface="Constantia"/>
                <a:sym typeface="Constantia"/>
              </a:defRPr>
            </a:lvl2pPr>
            <a:lvl3pPr indent="-321944" lvl="2" marL="1371600" marR="0" rtl="0" algn="l">
              <a:spcBef>
                <a:spcPts val="420"/>
              </a:spcBef>
              <a:spcAft>
                <a:spcPts val="0"/>
              </a:spcAft>
              <a:buClr>
                <a:schemeClr val="accent2"/>
              </a:buClr>
              <a:buSzPts val="1470"/>
              <a:buFont typeface="Noto Sans Symbols"/>
              <a:buChar char="⚫"/>
              <a:defRPr b="0" i="0" sz="2100" u="none" cap="none" strike="noStrike">
                <a:solidFill>
                  <a:schemeClr val="dk1"/>
                </a:solidFill>
                <a:latin typeface="Constantia"/>
                <a:ea typeface="Constantia"/>
                <a:cs typeface="Constantia"/>
                <a:sym typeface="Constantia"/>
              </a:defRPr>
            </a:lvl3pPr>
            <a:lvl4pPr indent="-311150" lvl="3" marL="1828800" marR="0" rtl="0" algn="l">
              <a:spcBef>
                <a:spcPts val="400"/>
              </a:spcBef>
              <a:spcAft>
                <a:spcPts val="0"/>
              </a:spcAft>
              <a:buClr>
                <a:srgbClr val="0BD0D9"/>
              </a:buClr>
              <a:buSzPts val="1300"/>
              <a:buFont typeface="Noto Sans Symbols"/>
              <a:buChar char="⚫"/>
              <a:defRPr b="0" i="0" sz="2000" u="none" cap="none" strike="noStrike">
                <a:solidFill>
                  <a:schemeClr val="dk1"/>
                </a:solidFill>
                <a:latin typeface="Constantia"/>
                <a:ea typeface="Constantia"/>
                <a:cs typeface="Constantia"/>
                <a:sym typeface="Constantia"/>
              </a:defRPr>
            </a:lvl4pPr>
            <a:lvl5pPr indent="-311150" lvl="4" marL="2286000" marR="0" rtl="0" algn="l">
              <a:spcBef>
                <a:spcPts val="400"/>
              </a:spcBef>
              <a:spcAft>
                <a:spcPts val="0"/>
              </a:spcAft>
              <a:buClr>
                <a:srgbClr val="10CF9B"/>
              </a:buClr>
              <a:buSzPts val="1300"/>
              <a:buFont typeface="Noto Sans Symbols"/>
              <a:buChar char="⚫"/>
              <a:defRPr b="0" i="0" sz="2000" u="none" cap="none" strike="noStrike">
                <a:solidFill>
                  <a:schemeClr val="dk1"/>
                </a:solidFill>
                <a:latin typeface="Constantia"/>
                <a:ea typeface="Constantia"/>
                <a:cs typeface="Constantia"/>
                <a:sym typeface="Constantia"/>
              </a:defRPr>
            </a:lvl5pPr>
            <a:lvl6pPr indent="-320039" lvl="5" marL="2743200" marR="0" rtl="0" algn="l">
              <a:spcBef>
                <a:spcPts val="360"/>
              </a:spcBef>
              <a:spcAft>
                <a:spcPts val="0"/>
              </a:spcAft>
              <a:buClr>
                <a:schemeClr val="accent5"/>
              </a:buClr>
              <a:buSzPts val="1440"/>
              <a:buFont typeface="Noto Sans Symbols"/>
              <a:buChar char="⚫"/>
              <a:defRPr b="0" i="0" sz="1800" u="none" cap="none" strike="noStrike">
                <a:solidFill>
                  <a:schemeClr val="dk1"/>
                </a:solidFill>
                <a:latin typeface="Constantia"/>
                <a:ea typeface="Constantia"/>
                <a:cs typeface="Constantia"/>
                <a:sym typeface="Constantia"/>
              </a:defRPr>
            </a:lvl6pPr>
            <a:lvl7pPr indent="-309879" lvl="6" marL="3200400" marR="0" rtl="0" algn="l">
              <a:spcBef>
                <a:spcPts val="320"/>
              </a:spcBef>
              <a:spcAft>
                <a:spcPts val="0"/>
              </a:spcAft>
              <a:buClr>
                <a:schemeClr val="accent6"/>
              </a:buClr>
              <a:buSzPts val="1280"/>
              <a:buFont typeface="Noto Sans Symbols"/>
              <a:buChar char="⚫"/>
              <a:defRPr b="0" i="0" sz="1600" u="none" cap="none" strike="noStrike">
                <a:solidFill>
                  <a:schemeClr val="dk1"/>
                </a:solidFill>
                <a:latin typeface="Constantia"/>
                <a:ea typeface="Constantia"/>
                <a:cs typeface="Constantia"/>
                <a:sym typeface="Constantia"/>
              </a:defRPr>
            </a:lvl7pPr>
            <a:lvl8pPr indent="-330200" lvl="7" marL="3657600" marR="0" rtl="0" algn="l">
              <a:spcBef>
                <a:spcPts val="320"/>
              </a:spcBef>
              <a:spcAft>
                <a:spcPts val="0"/>
              </a:spcAft>
              <a:buClr>
                <a:schemeClr val="dk2"/>
              </a:buClr>
              <a:buSzPts val="1600"/>
              <a:buFont typeface="Constantia"/>
              <a:buChar char="•"/>
              <a:defRPr b="0" i="0" sz="1600" u="none" cap="none" strike="noStrike">
                <a:solidFill>
                  <a:schemeClr val="dk1"/>
                </a:solidFill>
                <a:latin typeface="Constantia"/>
                <a:ea typeface="Constantia"/>
                <a:cs typeface="Constantia"/>
                <a:sym typeface="Constantia"/>
              </a:defRPr>
            </a:lvl8pPr>
            <a:lvl9pPr indent="-317500" lvl="8" marL="4114800" marR="0" rtl="0" algn="l">
              <a:spcBef>
                <a:spcPts val="280"/>
              </a:spcBef>
              <a:spcAft>
                <a:spcPts val="0"/>
              </a:spcAft>
              <a:buClr>
                <a:schemeClr val="dk2"/>
              </a:buClr>
              <a:buSzPts val="1400"/>
              <a:buFont typeface="Constantia"/>
              <a:buChar char="•"/>
              <a:defRPr b="0" i="0" sz="1400" u="none" cap="none" strike="noStrike">
                <a:solidFill>
                  <a:schemeClr val="dk1"/>
                </a:solidFill>
                <a:latin typeface="Constantia"/>
                <a:ea typeface="Constantia"/>
                <a:cs typeface="Constantia"/>
                <a:sym typeface="Constantia"/>
              </a:defRPr>
            </a:lvl9pPr>
          </a:lstStyle>
          <a:p/>
        </p:txBody>
      </p:sp>
      <p:sp>
        <p:nvSpPr>
          <p:cNvPr id="28" name="Google Shape;28;p21"/>
          <p:cNvSpPr txBox="1"/>
          <p:nvPr>
            <p:ph idx="10" type="dt"/>
          </p:nvPr>
        </p:nvSpPr>
        <p:spPr>
          <a:xfrm>
            <a:off x="457200" y="6356350"/>
            <a:ext cx="2133600" cy="365125"/>
          </a:xfrm>
          <a:prstGeom prst="rect">
            <a:avLst/>
          </a:prstGeom>
          <a:noFill/>
          <a:ln>
            <a:noFill/>
          </a:ln>
        </p:spPr>
        <p:txBody>
          <a:bodyPr anchorCtr="0" anchor="b" bIns="0" lIns="0" spcFirstLastPara="1" rIns="0" wrap="square" tIns="0">
            <a:noAutofit/>
          </a:bodyPr>
          <a:lstStyle>
            <a:lvl1pPr lvl="0" marR="0" rtl="0" algn="l">
              <a:lnSpc>
                <a:spcPct val="100000"/>
              </a:lnSpc>
              <a:spcBef>
                <a:spcPts val="0"/>
              </a:spcBef>
              <a:spcAft>
                <a:spcPts val="0"/>
              </a:spcAft>
              <a:buSzPts val="1400"/>
              <a:buNone/>
              <a:defRPr b="0" i="0" sz="1200" u="none">
                <a:solidFill>
                  <a:srgbClr val="045C75"/>
                </a:solidFill>
                <a:latin typeface="Constantia"/>
                <a:ea typeface="Constantia"/>
                <a:cs typeface="Constantia"/>
                <a:sym typeface="Constantia"/>
              </a:defRPr>
            </a:lvl1pPr>
            <a:lvl2pPr lvl="1"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29" name="Google Shape;29;p21"/>
          <p:cNvSpPr txBox="1"/>
          <p:nvPr>
            <p:ph idx="11" type="ftr"/>
          </p:nvPr>
        </p:nvSpPr>
        <p:spPr>
          <a:xfrm>
            <a:off x="2667000" y="6356350"/>
            <a:ext cx="3352800" cy="365125"/>
          </a:xfrm>
          <a:prstGeom prst="rect">
            <a:avLst/>
          </a:prstGeom>
          <a:noFill/>
          <a:ln>
            <a:noFill/>
          </a:ln>
        </p:spPr>
        <p:txBody>
          <a:bodyPr anchorCtr="0" anchor="b" bIns="0" lIns="0" spcFirstLastPara="1" rIns="0" wrap="square" tIns="0">
            <a:noAutofit/>
          </a:bodyPr>
          <a:lstStyle>
            <a:lvl1pPr lv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lvl="1"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30" name="Google Shape;30;p21"/>
          <p:cNvSpPr txBox="1"/>
          <p:nvPr>
            <p:ph idx="12" type="sldNum"/>
          </p:nvPr>
        </p:nvSpPr>
        <p:spPr>
          <a:xfrm>
            <a:off x="7924800" y="6356350"/>
            <a:ext cx="762000" cy="365125"/>
          </a:xfrm>
          <a:prstGeom prst="rect">
            <a:avLst/>
          </a:prstGeom>
          <a:noFill/>
          <a:ln>
            <a:noFill/>
          </a:ln>
        </p:spPr>
        <p:txBody>
          <a:bodyPr anchorCtr="0" anchor="b" bIns="0" lIns="0" spcFirstLastPara="1" rIns="0" wrap="square" tIns="0">
            <a:noAutofit/>
          </a:bodyPr>
          <a:lstStyle>
            <a:lvl1pPr indent="0" lvl="0" marL="0" marR="0" rtl="0" algn="r">
              <a:lnSpc>
                <a:spcPct val="100000"/>
              </a:lnSpc>
              <a:spcBef>
                <a:spcPts val="0"/>
              </a:spcBef>
              <a:spcAft>
                <a:spcPts val="0"/>
              </a:spcAft>
              <a:buClr>
                <a:srgbClr val="045C75"/>
              </a:buClr>
              <a:buSzPts val="1200"/>
              <a:buFont typeface="Constantia"/>
              <a:buNone/>
              <a:defRPr b="0" i="0" sz="1200" u="none">
                <a:solidFill>
                  <a:srgbClr val="045C75"/>
                </a:solidFill>
                <a:latin typeface="Constantia"/>
                <a:ea typeface="Constantia"/>
                <a:cs typeface="Constantia"/>
                <a:sym typeface="Constantia"/>
              </a:defRPr>
            </a:lvl1pPr>
            <a:lvl2pPr indent="0" lvl="1" marL="0" marR="0" rtl="0" algn="r">
              <a:lnSpc>
                <a:spcPct val="100000"/>
              </a:lnSpc>
              <a:spcBef>
                <a:spcPts val="0"/>
              </a:spcBef>
              <a:spcAft>
                <a:spcPts val="0"/>
              </a:spcAft>
              <a:buClr>
                <a:srgbClr val="045C75"/>
              </a:buClr>
              <a:buSzPts val="1200"/>
              <a:buFont typeface="Constantia"/>
              <a:buNone/>
              <a:defRPr b="0" i="0" sz="1200" u="none">
                <a:solidFill>
                  <a:srgbClr val="045C75"/>
                </a:solidFill>
                <a:latin typeface="Constantia"/>
                <a:ea typeface="Constantia"/>
                <a:cs typeface="Constantia"/>
                <a:sym typeface="Constantia"/>
              </a:defRPr>
            </a:lvl2pPr>
            <a:lvl3pPr indent="0" lvl="2" marL="0" marR="0" rtl="0" algn="r">
              <a:lnSpc>
                <a:spcPct val="100000"/>
              </a:lnSpc>
              <a:spcBef>
                <a:spcPts val="0"/>
              </a:spcBef>
              <a:spcAft>
                <a:spcPts val="0"/>
              </a:spcAft>
              <a:buClr>
                <a:srgbClr val="045C75"/>
              </a:buClr>
              <a:buSzPts val="1200"/>
              <a:buFont typeface="Constantia"/>
              <a:buNone/>
              <a:defRPr b="0" i="0" sz="1200" u="none">
                <a:solidFill>
                  <a:srgbClr val="045C75"/>
                </a:solidFill>
                <a:latin typeface="Constantia"/>
                <a:ea typeface="Constantia"/>
                <a:cs typeface="Constantia"/>
                <a:sym typeface="Constantia"/>
              </a:defRPr>
            </a:lvl3pPr>
            <a:lvl4pPr indent="0" lvl="3" marL="0" marR="0" rtl="0" algn="r">
              <a:lnSpc>
                <a:spcPct val="100000"/>
              </a:lnSpc>
              <a:spcBef>
                <a:spcPts val="0"/>
              </a:spcBef>
              <a:spcAft>
                <a:spcPts val="0"/>
              </a:spcAft>
              <a:buClr>
                <a:srgbClr val="045C75"/>
              </a:buClr>
              <a:buSzPts val="1200"/>
              <a:buFont typeface="Constantia"/>
              <a:buNone/>
              <a:defRPr b="0" i="0" sz="1200" u="none">
                <a:solidFill>
                  <a:srgbClr val="045C75"/>
                </a:solidFill>
                <a:latin typeface="Constantia"/>
                <a:ea typeface="Constantia"/>
                <a:cs typeface="Constantia"/>
                <a:sym typeface="Constantia"/>
              </a:defRPr>
            </a:lvl4pPr>
            <a:lvl5pPr indent="0" lvl="4" marL="0" marR="0" rtl="0" algn="r">
              <a:lnSpc>
                <a:spcPct val="100000"/>
              </a:lnSpc>
              <a:spcBef>
                <a:spcPts val="0"/>
              </a:spcBef>
              <a:spcAft>
                <a:spcPts val="0"/>
              </a:spcAft>
              <a:buClr>
                <a:srgbClr val="045C75"/>
              </a:buClr>
              <a:buSzPts val="1200"/>
              <a:buFont typeface="Constantia"/>
              <a:buNone/>
              <a:defRPr b="0" i="0" sz="1200" u="none">
                <a:solidFill>
                  <a:srgbClr val="045C75"/>
                </a:solidFill>
                <a:latin typeface="Constantia"/>
                <a:ea typeface="Constantia"/>
                <a:cs typeface="Constantia"/>
                <a:sym typeface="Constantia"/>
              </a:defRPr>
            </a:lvl5pPr>
            <a:lvl6pPr indent="0" lvl="5" marL="0" marR="0" rtl="0" algn="r">
              <a:lnSpc>
                <a:spcPct val="100000"/>
              </a:lnSpc>
              <a:spcBef>
                <a:spcPts val="0"/>
              </a:spcBef>
              <a:spcAft>
                <a:spcPts val="0"/>
              </a:spcAft>
              <a:buClr>
                <a:srgbClr val="045C75"/>
              </a:buClr>
              <a:buSzPts val="1200"/>
              <a:buFont typeface="Constantia"/>
              <a:buNone/>
              <a:defRPr b="0" i="0" sz="1200" u="none">
                <a:solidFill>
                  <a:srgbClr val="045C75"/>
                </a:solidFill>
                <a:latin typeface="Constantia"/>
                <a:ea typeface="Constantia"/>
                <a:cs typeface="Constantia"/>
                <a:sym typeface="Constantia"/>
              </a:defRPr>
            </a:lvl6pPr>
            <a:lvl7pPr indent="0" lvl="6" marL="0" marR="0" rtl="0" algn="r">
              <a:lnSpc>
                <a:spcPct val="100000"/>
              </a:lnSpc>
              <a:spcBef>
                <a:spcPts val="0"/>
              </a:spcBef>
              <a:spcAft>
                <a:spcPts val="0"/>
              </a:spcAft>
              <a:buClr>
                <a:srgbClr val="045C75"/>
              </a:buClr>
              <a:buSzPts val="1200"/>
              <a:buFont typeface="Constantia"/>
              <a:buNone/>
              <a:defRPr b="0" i="0" sz="1200" u="none">
                <a:solidFill>
                  <a:srgbClr val="045C75"/>
                </a:solidFill>
                <a:latin typeface="Constantia"/>
                <a:ea typeface="Constantia"/>
                <a:cs typeface="Constantia"/>
                <a:sym typeface="Constantia"/>
              </a:defRPr>
            </a:lvl7pPr>
            <a:lvl8pPr indent="0" lvl="7" marL="0" marR="0" rtl="0" algn="r">
              <a:lnSpc>
                <a:spcPct val="100000"/>
              </a:lnSpc>
              <a:spcBef>
                <a:spcPts val="0"/>
              </a:spcBef>
              <a:spcAft>
                <a:spcPts val="0"/>
              </a:spcAft>
              <a:buClr>
                <a:srgbClr val="045C75"/>
              </a:buClr>
              <a:buSzPts val="1200"/>
              <a:buFont typeface="Constantia"/>
              <a:buNone/>
              <a:defRPr b="0" i="0" sz="1200" u="none">
                <a:solidFill>
                  <a:srgbClr val="045C75"/>
                </a:solidFill>
                <a:latin typeface="Constantia"/>
                <a:ea typeface="Constantia"/>
                <a:cs typeface="Constantia"/>
                <a:sym typeface="Constantia"/>
              </a:defRPr>
            </a:lvl8pPr>
            <a:lvl9pPr indent="0" lvl="8" marL="0" marR="0" rtl="0" algn="r">
              <a:lnSpc>
                <a:spcPct val="100000"/>
              </a:lnSpc>
              <a:spcBef>
                <a:spcPts val="0"/>
              </a:spcBef>
              <a:spcAft>
                <a:spcPts val="0"/>
              </a:spcAft>
              <a:buClr>
                <a:srgbClr val="045C75"/>
              </a:buClr>
              <a:buSzPts val="1200"/>
              <a:buFont typeface="Constantia"/>
              <a:buNone/>
              <a:defRPr b="0" i="0" sz="1200" u="none">
                <a:solidFill>
                  <a:srgbClr val="045C75"/>
                </a:solidFill>
                <a:latin typeface="Constantia"/>
                <a:ea typeface="Constantia"/>
                <a:cs typeface="Constantia"/>
                <a:sym typeface="Constantia"/>
              </a:defRPr>
            </a:lvl9pPr>
          </a:lstStyle>
          <a:p>
            <a:pPr indent="0" lvl="0" marL="0" rtl="0" algn="r">
              <a:spcBef>
                <a:spcPts val="0"/>
              </a:spcBef>
              <a:spcAft>
                <a:spcPts val="0"/>
              </a:spcAft>
              <a:buNone/>
            </a:pPr>
            <a:fld id="{00000000-1234-1234-1234-123412341234}" type="slidenum">
              <a:rPr lang="en-US"/>
              <a:t>‹#›</a:t>
            </a:fld>
            <a:endParaRPr sz="1400">
              <a:solidFill>
                <a:srgbClr val="000000"/>
              </a:solidFill>
              <a:latin typeface="Arial"/>
              <a:ea typeface="Arial"/>
              <a:cs typeface="Arial"/>
              <a:sym typeface="Arial"/>
            </a:endParaRPr>
          </a:p>
        </p:txBody>
      </p:sp>
      <p:grpSp>
        <p:nvGrpSpPr>
          <p:cNvPr id="31" name="Google Shape;31;p21"/>
          <p:cNvGrpSpPr/>
          <p:nvPr/>
        </p:nvGrpSpPr>
        <p:grpSpPr>
          <a:xfrm>
            <a:off x="-29327" y="-14808"/>
            <a:ext cx="9198219" cy="1083716"/>
            <a:chOff x="-29322" y="-1971"/>
            <a:chExt cx="9198255" cy="1086266"/>
          </a:xfrm>
        </p:grpSpPr>
        <p:sp>
          <p:nvSpPr>
            <p:cNvPr id="32" name="Google Shape;32;p21"/>
            <p:cNvSpPr/>
            <p:nvPr/>
          </p:nvSpPr>
          <p:spPr>
            <a:xfrm rot="-164308">
              <a:off x="-19045" y="216550"/>
              <a:ext cx="9163050" cy="649224"/>
            </a:xfrm>
            <a:custGeom>
              <a:rect b="b" l="l" r="r" t="t"/>
              <a:pathLst>
                <a:path extrusionOk="0" h="1055" w="5772">
                  <a:moveTo>
                    <a:pt x="0" y="966"/>
                  </a:moveTo>
                  <a:cubicBezTo>
                    <a:pt x="282" y="738"/>
                    <a:pt x="923" y="275"/>
                    <a:pt x="1608" y="282"/>
                  </a:cubicBezTo>
                  <a:cubicBezTo>
                    <a:pt x="2293" y="289"/>
                    <a:pt x="3416" y="1055"/>
                    <a:pt x="4110" y="1008"/>
                  </a:cubicBezTo>
                  <a:cubicBezTo>
                    <a:pt x="4804" y="961"/>
                    <a:pt x="5426" y="210"/>
                    <a:pt x="5772" y="0"/>
                  </a:cubicBezTo>
                </a:path>
              </a:pathLst>
            </a:custGeom>
            <a:noFill/>
            <a:ln cap="flat" cmpd="sng" w="10775">
              <a:solidFill>
                <a:srgbClr val="09B6BE"/>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Constantia"/>
                <a:ea typeface="Constantia"/>
                <a:cs typeface="Constantia"/>
                <a:sym typeface="Constantia"/>
              </a:endParaRPr>
            </a:p>
          </p:txBody>
        </p:sp>
        <p:sp>
          <p:nvSpPr>
            <p:cNvPr id="33" name="Google Shape;33;p21"/>
            <p:cNvSpPr/>
            <p:nvPr/>
          </p:nvSpPr>
          <p:spPr>
            <a:xfrm rot="-164308">
              <a:off x="-14309" y="290003"/>
              <a:ext cx="9175812" cy="530352"/>
            </a:xfrm>
            <a:custGeom>
              <a:rect b="b" l="l" r="r" t="t"/>
              <a:pathLst>
                <a:path extrusionOk="0" h="854" w="5766">
                  <a:moveTo>
                    <a:pt x="0" y="732"/>
                  </a:moveTo>
                  <a:cubicBezTo>
                    <a:pt x="273" y="647"/>
                    <a:pt x="951" y="214"/>
                    <a:pt x="1638" y="228"/>
                  </a:cubicBezTo>
                  <a:cubicBezTo>
                    <a:pt x="2325" y="242"/>
                    <a:pt x="3434" y="854"/>
                    <a:pt x="4122" y="816"/>
                  </a:cubicBezTo>
                  <a:cubicBezTo>
                    <a:pt x="4810" y="778"/>
                    <a:pt x="5424" y="170"/>
                    <a:pt x="5766" y="0"/>
                  </a:cubicBezTo>
                </a:path>
              </a:pathLst>
            </a:custGeom>
            <a:noFill/>
            <a:ln cap="flat" cmpd="sng" w="9525">
              <a:solidFill>
                <a:schemeClr val="accent4"/>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Constantia"/>
                <a:ea typeface="Constantia"/>
                <a:cs typeface="Constantia"/>
                <a:sym typeface="Constantia"/>
              </a:endParaRPr>
            </a:p>
          </p:txBody>
        </p:sp>
      </p:grpSp>
    </p:spTree>
  </p:cSld>
  <p:clrMap accent1="accent1" accent2="accent2" accent3="accent3" accent4="accent4" accent5="accent5" accent6="accent6" bg1="lt1" bg2="dk2" tx1="dk1" tx2="lt2" folHlink="folHlink" hlink="hlink"/>
  <p:sldLayoutIdLst>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91" name="Shape 91"/>
        <p:cNvGrpSpPr/>
        <p:nvPr/>
      </p:nvGrpSpPr>
      <p:grpSpPr>
        <a:xfrm>
          <a:off x="0" y="0"/>
          <a:ext cx="0" cy="0"/>
          <a:chOff x="0" y="0"/>
          <a:chExt cx="0" cy="0"/>
        </a:xfrm>
      </p:grpSpPr>
      <p:sp>
        <p:nvSpPr>
          <p:cNvPr id="92" name="Google Shape;92;p31"/>
          <p:cNvSpPr/>
          <p:nvPr/>
        </p:nvSpPr>
        <p:spPr>
          <a:xfrm>
            <a:off x="-9525" y="-7937"/>
            <a:ext cx="9163050" cy="1041400"/>
          </a:xfrm>
          <a:custGeom>
            <a:rect b="b" l="l" r="r" t="t"/>
            <a:pathLst>
              <a:path extrusionOk="0" h="656" w="5772">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rgbClr val="0079AF">
                  <a:alpha val="44705"/>
                </a:srgbClr>
              </a:gs>
              <a:gs pos="100000">
                <a:srgbClr val="00EBF8">
                  <a:alpha val="54901"/>
                </a:srgbClr>
              </a:gs>
            </a:gsLst>
            <a:lin ang="5400000" scaled="0"/>
          </a:gra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lt1"/>
              </a:solidFill>
              <a:latin typeface="Arial"/>
              <a:ea typeface="Arial"/>
              <a:cs typeface="Arial"/>
              <a:sym typeface="Arial"/>
            </a:endParaRPr>
          </a:p>
        </p:txBody>
      </p:sp>
      <p:sp>
        <p:nvSpPr>
          <p:cNvPr id="93" name="Google Shape;93;p31"/>
          <p:cNvSpPr/>
          <p:nvPr/>
        </p:nvSpPr>
        <p:spPr>
          <a:xfrm>
            <a:off x="4381500" y="-7937"/>
            <a:ext cx="4762500" cy="638175"/>
          </a:xfrm>
          <a:custGeom>
            <a:rect b="b" l="l" r="r" t="t"/>
            <a:pathLst>
              <a:path extrusionOk="0" h="595" w="3000">
                <a:moveTo>
                  <a:pt x="0" y="0"/>
                </a:moveTo>
                <a:cubicBezTo>
                  <a:pt x="174" y="102"/>
                  <a:pt x="1168" y="533"/>
                  <a:pt x="1668" y="564"/>
                </a:cubicBezTo>
                <a:cubicBezTo>
                  <a:pt x="2168" y="595"/>
                  <a:pt x="2778" y="279"/>
                  <a:pt x="3000" y="186"/>
                </a:cubicBezTo>
                <a:lnTo>
                  <a:pt x="3000" y="6"/>
                </a:lnTo>
                <a:lnTo>
                  <a:pt x="0" y="0"/>
                </a:lnTo>
                <a:close/>
              </a:path>
            </a:pathLst>
          </a:custGeom>
          <a:gradFill>
            <a:gsLst>
              <a:gs pos="0">
                <a:srgbClr val="00ADB6"/>
              </a:gs>
              <a:gs pos="80000">
                <a:srgbClr val="009BE5"/>
              </a:gs>
              <a:gs pos="100000">
                <a:srgbClr val="009BE5"/>
              </a:gs>
            </a:gsLst>
            <a:lin ang="5400000" scaled="0"/>
          </a:gra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lt1"/>
              </a:solidFill>
              <a:latin typeface="Arial"/>
              <a:ea typeface="Arial"/>
              <a:cs typeface="Arial"/>
              <a:sym typeface="Arial"/>
            </a:endParaRPr>
          </a:p>
        </p:txBody>
      </p:sp>
      <p:grpSp>
        <p:nvGrpSpPr>
          <p:cNvPr id="94" name="Google Shape;94;p31"/>
          <p:cNvGrpSpPr/>
          <p:nvPr/>
        </p:nvGrpSpPr>
        <p:grpSpPr>
          <a:xfrm>
            <a:off x="-29327" y="-14808"/>
            <a:ext cx="9198219" cy="1083716"/>
            <a:chOff x="-29322" y="-1971"/>
            <a:chExt cx="9198255" cy="1086266"/>
          </a:xfrm>
        </p:grpSpPr>
        <p:sp>
          <p:nvSpPr>
            <p:cNvPr id="95" name="Google Shape;95;p31"/>
            <p:cNvSpPr/>
            <p:nvPr/>
          </p:nvSpPr>
          <p:spPr>
            <a:xfrm rot="-164308">
              <a:off x="-19045" y="216550"/>
              <a:ext cx="9163050" cy="649224"/>
            </a:xfrm>
            <a:custGeom>
              <a:rect b="b" l="l" r="r" t="t"/>
              <a:pathLst>
                <a:path extrusionOk="0" h="1055" w="5772">
                  <a:moveTo>
                    <a:pt x="0" y="966"/>
                  </a:moveTo>
                  <a:cubicBezTo>
                    <a:pt x="282" y="738"/>
                    <a:pt x="923" y="275"/>
                    <a:pt x="1608" y="282"/>
                  </a:cubicBezTo>
                  <a:cubicBezTo>
                    <a:pt x="2293" y="289"/>
                    <a:pt x="3416" y="1055"/>
                    <a:pt x="4110" y="1008"/>
                  </a:cubicBezTo>
                  <a:cubicBezTo>
                    <a:pt x="4804" y="961"/>
                    <a:pt x="5426" y="210"/>
                    <a:pt x="5772" y="0"/>
                  </a:cubicBezTo>
                </a:path>
              </a:pathLst>
            </a:custGeom>
            <a:noFill/>
            <a:ln cap="flat" cmpd="sng" w="10775">
              <a:solidFill>
                <a:srgbClr val="09B6BE"/>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1800"/>
                <a:buFont typeface="Arial"/>
                <a:buNone/>
              </a:pPr>
              <a:r>
                <a:t/>
              </a:r>
              <a:endParaRPr b="0" i="0" sz="1800" u="none" cap="none" strike="noStrike">
                <a:solidFill>
                  <a:schemeClr val="lt1"/>
                </a:solidFill>
                <a:latin typeface="Constantia"/>
                <a:ea typeface="Constantia"/>
                <a:cs typeface="Constantia"/>
                <a:sym typeface="Constantia"/>
              </a:endParaRPr>
            </a:p>
          </p:txBody>
        </p:sp>
        <p:sp>
          <p:nvSpPr>
            <p:cNvPr id="96" name="Google Shape;96;p31"/>
            <p:cNvSpPr/>
            <p:nvPr/>
          </p:nvSpPr>
          <p:spPr>
            <a:xfrm rot="-164308">
              <a:off x="-14309" y="290003"/>
              <a:ext cx="9175812" cy="530352"/>
            </a:xfrm>
            <a:custGeom>
              <a:rect b="b" l="l" r="r" t="t"/>
              <a:pathLst>
                <a:path extrusionOk="0" h="854" w="5766">
                  <a:moveTo>
                    <a:pt x="0" y="732"/>
                  </a:moveTo>
                  <a:cubicBezTo>
                    <a:pt x="273" y="647"/>
                    <a:pt x="951" y="214"/>
                    <a:pt x="1638" y="228"/>
                  </a:cubicBezTo>
                  <a:cubicBezTo>
                    <a:pt x="2325" y="242"/>
                    <a:pt x="3434" y="854"/>
                    <a:pt x="4122" y="816"/>
                  </a:cubicBezTo>
                  <a:cubicBezTo>
                    <a:pt x="4810" y="778"/>
                    <a:pt x="5424" y="170"/>
                    <a:pt x="5766" y="0"/>
                  </a:cubicBezTo>
                </a:path>
              </a:pathLst>
            </a:custGeom>
            <a:noFill/>
            <a:ln cap="flat" cmpd="sng" w="9525">
              <a:solidFill>
                <a:schemeClr val="accent4"/>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1800"/>
                <a:buFont typeface="Arial"/>
                <a:buNone/>
              </a:pPr>
              <a:r>
                <a:t/>
              </a:r>
              <a:endParaRPr b="0" i="0" sz="1800" u="none" cap="none" strike="noStrike">
                <a:solidFill>
                  <a:schemeClr val="lt1"/>
                </a:solidFill>
                <a:latin typeface="Constantia"/>
                <a:ea typeface="Constantia"/>
                <a:cs typeface="Constantia"/>
                <a:sym typeface="Constantia"/>
              </a:endParaRPr>
            </a:p>
          </p:txBody>
        </p:sp>
      </p:grpSp>
      <p:sp>
        <p:nvSpPr>
          <p:cNvPr id="97" name="Google Shape;97;p31"/>
          <p:cNvSpPr txBox="1"/>
          <p:nvPr>
            <p:ph type="title"/>
          </p:nvPr>
        </p:nvSpPr>
        <p:spPr>
          <a:xfrm>
            <a:off x="457200" y="704850"/>
            <a:ext cx="8229600" cy="1143000"/>
          </a:xfrm>
          <a:prstGeom prst="rect">
            <a:avLst/>
          </a:prstGeom>
          <a:noFill/>
          <a:ln>
            <a:noFill/>
          </a:ln>
        </p:spPr>
        <p:txBody>
          <a:bodyPr anchorCtr="0" anchor="b" bIns="0" lIns="0" spcFirstLastPara="1" rIns="0" wrap="square" tIns="45700">
            <a:noAutofit/>
          </a:bodyPr>
          <a:lstStyle>
            <a:lvl1pPr lvl="0" marR="0" rtl="0" algn="l">
              <a:spcBef>
                <a:spcPts val="0"/>
              </a:spcBef>
              <a:spcAft>
                <a:spcPts val="0"/>
              </a:spcAft>
              <a:buSzPts val="1400"/>
              <a:buNone/>
              <a:defRPr b="0" i="0" sz="5000" u="none" cap="none" strike="noStrike">
                <a:solidFill>
                  <a:schemeClr val="lt2"/>
                </a:solidFill>
                <a:latin typeface="Calibri"/>
                <a:ea typeface="Calibri"/>
                <a:cs typeface="Calibri"/>
                <a:sym typeface="Calibri"/>
              </a:defRPr>
            </a:lvl1pPr>
            <a:lvl2pPr lvl="1" marR="0" rtl="0" algn="l">
              <a:spcBef>
                <a:spcPts val="0"/>
              </a:spcBef>
              <a:spcAft>
                <a:spcPts val="0"/>
              </a:spcAft>
              <a:buSzPts val="1400"/>
              <a:buNone/>
              <a:defRPr b="0" i="0" sz="5000" u="none" cap="none" strike="noStrike">
                <a:solidFill>
                  <a:schemeClr val="lt2"/>
                </a:solidFill>
                <a:latin typeface="Calibri"/>
                <a:ea typeface="Calibri"/>
                <a:cs typeface="Calibri"/>
                <a:sym typeface="Calibri"/>
              </a:defRPr>
            </a:lvl2pPr>
            <a:lvl3pPr lvl="2" marR="0" rtl="0" algn="l">
              <a:spcBef>
                <a:spcPts val="0"/>
              </a:spcBef>
              <a:spcAft>
                <a:spcPts val="0"/>
              </a:spcAft>
              <a:buSzPts val="1400"/>
              <a:buNone/>
              <a:defRPr b="0" i="0" sz="5000" u="none" cap="none" strike="noStrike">
                <a:solidFill>
                  <a:schemeClr val="lt2"/>
                </a:solidFill>
                <a:latin typeface="Calibri"/>
                <a:ea typeface="Calibri"/>
                <a:cs typeface="Calibri"/>
                <a:sym typeface="Calibri"/>
              </a:defRPr>
            </a:lvl3pPr>
            <a:lvl4pPr lvl="3" marR="0" rtl="0" algn="l">
              <a:spcBef>
                <a:spcPts val="0"/>
              </a:spcBef>
              <a:spcAft>
                <a:spcPts val="0"/>
              </a:spcAft>
              <a:buSzPts val="1400"/>
              <a:buNone/>
              <a:defRPr b="0" i="0" sz="5000" u="none" cap="none" strike="noStrike">
                <a:solidFill>
                  <a:schemeClr val="lt2"/>
                </a:solidFill>
                <a:latin typeface="Calibri"/>
                <a:ea typeface="Calibri"/>
                <a:cs typeface="Calibri"/>
                <a:sym typeface="Calibri"/>
              </a:defRPr>
            </a:lvl4pPr>
            <a:lvl5pPr lvl="4" marR="0" rtl="0" algn="l">
              <a:spcBef>
                <a:spcPts val="0"/>
              </a:spcBef>
              <a:spcAft>
                <a:spcPts val="0"/>
              </a:spcAft>
              <a:buSzPts val="1400"/>
              <a:buNone/>
              <a:defRPr b="0" i="0" sz="5000" u="none" cap="none" strike="noStrike">
                <a:solidFill>
                  <a:schemeClr val="lt2"/>
                </a:solidFill>
                <a:latin typeface="Calibri"/>
                <a:ea typeface="Calibri"/>
                <a:cs typeface="Calibri"/>
                <a:sym typeface="Calibri"/>
              </a:defRPr>
            </a:lvl5pPr>
            <a:lvl6pPr lvl="5" marR="0" rtl="0" algn="l">
              <a:spcBef>
                <a:spcPts val="0"/>
              </a:spcBef>
              <a:spcAft>
                <a:spcPts val="0"/>
              </a:spcAft>
              <a:buSzPts val="1400"/>
              <a:buNone/>
              <a:defRPr b="0" i="0" sz="5000" u="none" cap="none" strike="noStrike">
                <a:solidFill>
                  <a:schemeClr val="lt2"/>
                </a:solidFill>
                <a:latin typeface="Calibri"/>
                <a:ea typeface="Calibri"/>
                <a:cs typeface="Calibri"/>
                <a:sym typeface="Calibri"/>
              </a:defRPr>
            </a:lvl6pPr>
            <a:lvl7pPr lvl="6" marR="0" rtl="0" algn="l">
              <a:spcBef>
                <a:spcPts val="0"/>
              </a:spcBef>
              <a:spcAft>
                <a:spcPts val="0"/>
              </a:spcAft>
              <a:buSzPts val="1400"/>
              <a:buNone/>
              <a:defRPr b="0" i="0" sz="5000" u="none" cap="none" strike="noStrike">
                <a:solidFill>
                  <a:schemeClr val="lt2"/>
                </a:solidFill>
                <a:latin typeface="Calibri"/>
                <a:ea typeface="Calibri"/>
                <a:cs typeface="Calibri"/>
                <a:sym typeface="Calibri"/>
              </a:defRPr>
            </a:lvl7pPr>
            <a:lvl8pPr lvl="7" marR="0" rtl="0" algn="l">
              <a:spcBef>
                <a:spcPts val="0"/>
              </a:spcBef>
              <a:spcAft>
                <a:spcPts val="0"/>
              </a:spcAft>
              <a:buSzPts val="1400"/>
              <a:buNone/>
              <a:defRPr b="0" i="0" sz="5000" u="none" cap="none" strike="noStrike">
                <a:solidFill>
                  <a:schemeClr val="lt2"/>
                </a:solidFill>
                <a:latin typeface="Calibri"/>
                <a:ea typeface="Calibri"/>
                <a:cs typeface="Calibri"/>
                <a:sym typeface="Calibri"/>
              </a:defRPr>
            </a:lvl8pPr>
            <a:lvl9pPr lvl="8" marR="0" rtl="0" algn="l">
              <a:spcBef>
                <a:spcPts val="0"/>
              </a:spcBef>
              <a:spcAft>
                <a:spcPts val="0"/>
              </a:spcAft>
              <a:buSzPts val="1400"/>
              <a:buNone/>
              <a:defRPr b="0" i="0" sz="5000" u="none" cap="none" strike="noStrike">
                <a:solidFill>
                  <a:schemeClr val="lt2"/>
                </a:solidFill>
                <a:latin typeface="Calibri"/>
                <a:ea typeface="Calibri"/>
                <a:cs typeface="Calibri"/>
                <a:sym typeface="Calibri"/>
              </a:defRPr>
            </a:lvl9pPr>
          </a:lstStyle>
          <a:p/>
        </p:txBody>
      </p:sp>
      <p:sp>
        <p:nvSpPr>
          <p:cNvPr id="98" name="Google Shape;98;p31"/>
          <p:cNvSpPr txBox="1"/>
          <p:nvPr>
            <p:ph idx="1" type="body"/>
          </p:nvPr>
        </p:nvSpPr>
        <p:spPr>
          <a:xfrm>
            <a:off x="457200" y="1935162"/>
            <a:ext cx="8229600" cy="4389437"/>
          </a:xfrm>
          <a:prstGeom prst="rect">
            <a:avLst/>
          </a:prstGeom>
          <a:noFill/>
          <a:ln>
            <a:noFill/>
          </a:ln>
        </p:spPr>
        <p:txBody>
          <a:bodyPr anchorCtr="0" anchor="t" bIns="45700" lIns="91425" spcFirstLastPara="1" rIns="91425" wrap="square" tIns="45700">
            <a:noAutofit/>
          </a:bodyPr>
          <a:lstStyle>
            <a:lvl1pPr indent="-385445" lvl="0" marL="457200" marR="0" rtl="0" algn="l">
              <a:spcBef>
                <a:spcPts val="520"/>
              </a:spcBef>
              <a:spcAft>
                <a:spcPts val="0"/>
              </a:spcAft>
              <a:buClr>
                <a:srgbClr val="0BD0D9"/>
              </a:buClr>
              <a:buSzPts val="2470"/>
              <a:buFont typeface="Noto Sans Symbols"/>
              <a:buChar char="⚫"/>
              <a:defRPr b="0" i="0" sz="2600" u="none" cap="none" strike="noStrike">
                <a:solidFill>
                  <a:schemeClr val="lt1"/>
                </a:solidFill>
                <a:latin typeface="Constantia"/>
                <a:ea typeface="Constantia"/>
                <a:cs typeface="Constantia"/>
                <a:sym typeface="Constantia"/>
              </a:defRPr>
            </a:lvl1pPr>
            <a:lvl2pPr indent="-358140" lvl="1" marL="914400" marR="0" rtl="0" algn="l">
              <a:spcBef>
                <a:spcPts val="480"/>
              </a:spcBef>
              <a:spcAft>
                <a:spcPts val="0"/>
              </a:spcAft>
              <a:buClr>
                <a:schemeClr val="accent1"/>
              </a:buClr>
              <a:buSzPts val="2040"/>
              <a:buFont typeface="Noto Sans Symbols"/>
              <a:buChar char="⚫"/>
              <a:defRPr b="0" i="0" sz="2400" u="none" cap="none" strike="noStrike">
                <a:solidFill>
                  <a:schemeClr val="lt1"/>
                </a:solidFill>
                <a:latin typeface="Constantia"/>
                <a:ea typeface="Constantia"/>
                <a:cs typeface="Constantia"/>
                <a:sym typeface="Constantia"/>
              </a:defRPr>
            </a:lvl2pPr>
            <a:lvl3pPr indent="-321944" lvl="2" marL="1371600" marR="0" rtl="0" algn="l">
              <a:spcBef>
                <a:spcPts val="420"/>
              </a:spcBef>
              <a:spcAft>
                <a:spcPts val="0"/>
              </a:spcAft>
              <a:buClr>
                <a:schemeClr val="accent2"/>
              </a:buClr>
              <a:buSzPts val="1470"/>
              <a:buFont typeface="Noto Sans Symbols"/>
              <a:buChar char="⚫"/>
              <a:defRPr b="0" i="0" sz="2100" u="none" cap="none" strike="noStrike">
                <a:solidFill>
                  <a:schemeClr val="lt1"/>
                </a:solidFill>
                <a:latin typeface="Constantia"/>
                <a:ea typeface="Constantia"/>
                <a:cs typeface="Constantia"/>
                <a:sym typeface="Constantia"/>
              </a:defRPr>
            </a:lvl3pPr>
            <a:lvl4pPr indent="-311150" lvl="3" marL="1828800" marR="0" rtl="0" algn="l">
              <a:spcBef>
                <a:spcPts val="400"/>
              </a:spcBef>
              <a:spcAft>
                <a:spcPts val="0"/>
              </a:spcAft>
              <a:buClr>
                <a:srgbClr val="0BD0D9"/>
              </a:buClr>
              <a:buSzPts val="1300"/>
              <a:buFont typeface="Noto Sans Symbols"/>
              <a:buChar char="⚫"/>
              <a:defRPr b="0" i="0" sz="2000" u="none" cap="none" strike="noStrike">
                <a:solidFill>
                  <a:schemeClr val="lt1"/>
                </a:solidFill>
                <a:latin typeface="Constantia"/>
                <a:ea typeface="Constantia"/>
                <a:cs typeface="Constantia"/>
                <a:sym typeface="Constantia"/>
              </a:defRPr>
            </a:lvl4pPr>
            <a:lvl5pPr indent="-311150" lvl="4" marL="2286000" marR="0" rtl="0" algn="l">
              <a:spcBef>
                <a:spcPts val="400"/>
              </a:spcBef>
              <a:spcAft>
                <a:spcPts val="0"/>
              </a:spcAft>
              <a:buClr>
                <a:srgbClr val="10CF9B"/>
              </a:buClr>
              <a:buSzPts val="1300"/>
              <a:buFont typeface="Noto Sans Symbols"/>
              <a:buChar char="⚫"/>
              <a:defRPr b="0" i="0" sz="2000" u="none" cap="none" strike="noStrike">
                <a:solidFill>
                  <a:schemeClr val="lt1"/>
                </a:solidFill>
                <a:latin typeface="Constantia"/>
                <a:ea typeface="Constantia"/>
                <a:cs typeface="Constantia"/>
                <a:sym typeface="Constantia"/>
              </a:defRPr>
            </a:lvl5pPr>
            <a:lvl6pPr indent="-320039" lvl="5" marL="2743200" marR="0" rtl="0" algn="l">
              <a:spcBef>
                <a:spcPts val="360"/>
              </a:spcBef>
              <a:spcAft>
                <a:spcPts val="0"/>
              </a:spcAft>
              <a:buClr>
                <a:schemeClr val="accent5"/>
              </a:buClr>
              <a:buSzPts val="1440"/>
              <a:buFont typeface="Noto Sans Symbols"/>
              <a:buChar char="⚫"/>
              <a:defRPr b="0" i="0" sz="1800" u="none" cap="none" strike="noStrike">
                <a:solidFill>
                  <a:schemeClr val="lt1"/>
                </a:solidFill>
                <a:latin typeface="Constantia"/>
                <a:ea typeface="Constantia"/>
                <a:cs typeface="Constantia"/>
                <a:sym typeface="Constantia"/>
              </a:defRPr>
            </a:lvl6pPr>
            <a:lvl7pPr indent="-309879" lvl="6" marL="3200400" marR="0" rtl="0" algn="l">
              <a:spcBef>
                <a:spcPts val="320"/>
              </a:spcBef>
              <a:spcAft>
                <a:spcPts val="0"/>
              </a:spcAft>
              <a:buClr>
                <a:schemeClr val="accent6"/>
              </a:buClr>
              <a:buSzPts val="1280"/>
              <a:buFont typeface="Noto Sans Symbols"/>
              <a:buChar char="⚫"/>
              <a:defRPr b="0" i="0" sz="1600" u="none" cap="none" strike="noStrike">
                <a:solidFill>
                  <a:schemeClr val="lt1"/>
                </a:solidFill>
                <a:latin typeface="Constantia"/>
                <a:ea typeface="Constantia"/>
                <a:cs typeface="Constantia"/>
                <a:sym typeface="Constantia"/>
              </a:defRPr>
            </a:lvl7pPr>
            <a:lvl8pPr indent="-330200" lvl="7" marL="3657600" marR="0" rtl="0" algn="l">
              <a:spcBef>
                <a:spcPts val="320"/>
              </a:spcBef>
              <a:spcAft>
                <a:spcPts val="0"/>
              </a:spcAft>
              <a:buClr>
                <a:schemeClr val="lt2"/>
              </a:buClr>
              <a:buSzPts val="1600"/>
              <a:buFont typeface="Constantia"/>
              <a:buChar char="•"/>
              <a:defRPr b="0" i="0" sz="1600" u="none" cap="none" strike="noStrike">
                <a:solidFill>
                  <a:schemeClr val="lt1"/>
                </a:solidFill>
                <a:latin typeface="Constantia"/>
                <a:ea typeface="Constantia"/>
                <a:cs typeface="Constantia"/>
                <a:sym typeface="Constantia"/>
              </a:defRPr>
            </a:lvl8pPr>
            <a:lvl9pPr indent="-317500" lvl="8" marL="4114800" marR="0" rtl="0" algn="l">
              <a:spcBef>
                <a:spcPts val="280"/>
              </a:spcBef>
              <a:spcAft>
                <a:spcPts val="0"/>
              </a:spcAft>
              <a:buClr>
                <a:schemeClr val="lt2"/>
              </a:buClr>
              <a:buSzPts val="1400"/>
              <a:buFont typeface="Constantia"/>
              <a:buChar char="•"/>
              <a:defRPr b="0" i="0" sz="1400" u="none" cap="none" strike="noStrike">
                <a:solidFill>
                  <a:schemeClr val="lt1"/>
                </a:solidFill>
                <a:latin typeface="Constantia"/>
                <a:ea typeface="Constantia"/>
                <a:cs typeface="Constantia"/>
                <a:sym typeface="Constantia"/>
              </a:defRPr>
            </a:lvl9pPr>
          </a:lstStyle>
          <a:p/>
        </p:txBody>
      </p:sp>
      <p:sp>
        <p:nvSpPr>
          <p:cNvPr id="99" name="Google Shape;99;p31"/>
          <p:cNvSpPr txBox="1"/>
          <p:nvPr>
            <p:ph idx="10" type="dt"/>
          </p:nvPr>
        </p:nvSpPr>
        <p:spPr>
          <a:xfrm>
            <a:off x="457200" y="6356350"/>
            <a:ext cx="2133600" cy="365125"/>
          </a:xfrm>
          <a:prstGeom prst="rect">
            <a:avLst/>
          </a:prstGeom>
          <a:noFill/>
          <a:ln>
            <a:noFill/>
          </a:ln>
        </p:spPr>
        <p:txBody>
          <a:bodyPr anchorCtr="0" anchor="b" bIns="0" lIns="0" spcFirstLastPara="1" rIns="0" wrap="square" tIns="0">
            <a:noAutofit/>
          </a:bodyPr>
          <a:lstStyle>
            <a:lvl1pPr lvl="0" marR="0" rtl="0" algn="l">
              <a:lnSpc>
                <a:spcPct val="100000"/>
              </a:lnSpc>
              <a:spcBef>
                <a:spcPts val="0"/>
              </a:spcBef>
              <a:spcAft>
                <a:spcPts val="0"/>
              </a:spcAft>
              <a:buSzPts val="1400"/>
              <a:buNone/>
              <a:defRPr b="0" i="0" sz="1200" u="none">
                <a:solidFill>
                  <a:srgbClr val="D1EAEE"/>
                </a:solidFill>
                <a:latin typeface="Constantia"/>
                <a:ea typeface="Constantia"/>
                <a:cs typeface="Constantia"/>
                <a:sym typeface="Constantia"/>
              </a:defRPr>
            </a:lvl1pPr>
            <a:lvl2pPr lvl="1" marR="0" rtl="0" algn="l">
              <a:lnSpc>
                <a:spcPct val="100000"/>
              </a:lnSpc>
              <a:spcBef>
                <a:spcPts val="0"/>
              </a:spcBef>
              <a:spcAft>
                <a:spcPts val="0"/>
              </a:spcAft>
              <a:buSzPts val="1400"/>
              <a:buNone/>
              <a:defRPr b="0" i="0" sz="1800" u="none" cap="none" strike="noStrike">
                <a:solidFill>
                  <a:schemeClr val="lt1"/>
                </a:solidFill>
                <a:latin typeface="Arial"/>
                <a:ea typeface="Arial"/>
                <a:cs typeface="Arial"/>
                <a:sym typeface="Arial"/>
              </a:defRPr>
            </a:lvl2pPr>
            <a:lvl3pPr lvl="2" marR="0" rtl="0" algn="l">
              <a:lnSpc>
                <a:spcPct val="100000"/>
              </a:lnSpc>
              <a:spcBef>
                <a:spcPts val="0"/>
              </a:spcBef>
              <a:spcAft>
                <a:spcPts val="0"/>
              </a:spcAft>
              <a:buSzPts val="1400"/>
              <a:buNone/>
              <a:defRPr b="0" i="0" sz="1800" u="none" cap="none" strike="noStrike">
                <a:solidFill>
                  <a:schemeClr val="lt1"/>
                </a:solidFill>
                <a:latin typeface="Arial"/>
                <a:ea typeface="Arial"/>
                <a:cs typeface="Arial"/>
                <a:sym typeface="Arial"/>
              </a:defRPr>
            </a:lvl3pPr>
            <a:lvl4pPr lvl="3" marR="0" rtl="0" algn="l">
              <a:lnSpc>
                <a:spcPct val="100000"/>
              </a:lnSpc>
              <a:spcBef>
                <a:spcPts val="0"/>
              </a:spcBef>
              <a:spcAft>
                <a:spcPts val="0"/>
              </a:spcAft>
              <a:buSzPts val="1400"/>
              <a:buNone/>
              <a:defRPr b="0" i="0" sz="1800" u="none" cap="none" strike="noStrike">
                <a:solidFill>
                  <a:schemeClr val="lt1"/>
                </a:solidFill>
                <a:latin typeface="Arial"/>
                <a:ea typeface="Arial"/>
                <a:cs typeface="Arial"/>
                <a:sym typeface="Arial"/>
              </a:defRPr>
            </a:lvl4pPr>
            <a:lvl5pPr lvl="4" marR="0" rtl="0" algn="l">
              <a:lnSpc>
                <a:spcPct val="100000"/>
              </a:lnSpc>
              <a:spcBef>
                <a:spcPts val="0"/>
              </a:spcBef>
              <a:spcAft>
                <a:spcPts val="0"/>
              </a:spcAft>
              <a:buSzPts val="1400"/>
              <a:buNone/>
              <a:defRPr b="0" i="0" sz="1800" u="none" cap="none" strike="noStrike">
                <a:solidFill>
                  <a:schemeClr val="lt1"/>
                </a:solidFill>
                <a:latin typeface="Arial"/>
                <a:ea typeface="Arial"/>
                <a:cs typeface="Arial"/>
                <a:sym typeface="Arial"/>
              </a:defRPr>
            </a:lvl5pPr>
            <a:lvl6pPr lvl="5" marR="0" rtl="0" algn="l">
              <a:lnSpc>
                <a:spcPct val="100000"/>
              </a:lnSpc>
              <a:spcBef>
                <a:spcPts val="0"/>
              </a:spcBef>
              <a:spcAft>
                <a:spcPts val="0"/>
              </a:spcAft>
              <a:buSzPts val="1400"/>
              <a:buNone/>
              <a:defRPr b="0" i="0" sz="1800" u="none" cap="none" strike="noStrike">
                <a:solidFill>
                  <a:schemeClr val="lt1"/>
                </a:solidFill>
                <a:latin typeface="Arial"/>
                <a:ea typeface="Arial"/>
                <a:cs typeface="Arial"/>
                <a:sym typeface="Arial"/>
              </a:defRPr>
            </a:lvl6pPr>
            <a:lvl7pPr lvl="6" marR="0" rtl="0" algn="l">
              <a:lnSpc>
                <a:spcPct val="100000"/>
              </a:lnSpc>
              <a:spcBef>
                <a:spcPts val="0"/>
              </a:spcBef>
              <a:spcAft>
                <a:spcPts val="0"/>
              </a:spcAft>
              <a:buSzPts val="1400"/>
              <a:buNone/>
              <a:defRPr b="0" i="0" sz="1800" u="none" cap="none" strike="noStrike">
                <a:solidFill>
                  <a:schemeClr val="lt1"/>
                </a:solidFill>
                <a:latin typeface="Arial"/>
                <a:ea typeface="Arial"/>
                <a:cs typeface="Arial"/>
                <a:sym typeface="Arial"/>
              </a:defRPr>
            </a:lvl7pPr>
            <a:lvl8pPr lvl="7" marR="0" rtl="0" algn="l">
              <a:lnSpc>
                <a:spcPct val="100000"/>
              </a:lnSpc>
              <a:spcBef>
                <a:spcPts val="0"/>
              </a:spcBef>
              <a:spcAft>
                <a:spcPts val="0"/>
              </a:spcAft>
              <a:buSzPts val="1400"/>
              <a:buNone/>
              <a:defRPr b="0" i="0" sz="1800" u="none" cap="none" strike="noStrike">
                <a:solidFill>
                  <a:schemeClr val="lt1"/>
                </a:solidFill>
                <a:latin typeface="Arial"/>
                <a:ea typeface="Arial"/>
                <a:cs typeface="Arial"/>
                <a:sym typeface="Arial"/>
              </a:defRPr>
            </a:lvl8pPr>
            <a:lvl9pPr lvl="8" marR="0" rtl="0" algn="l">
              <a:lnSpc>
                <a:spcPct val="100000"/>
              </a:lnSpc>
              <a:spcBef>
                <a:spcPts val="0"/>
              </a:spcBef>
              <a:spcAft>
                <a:spcPts val="0"/>
              </a:spcAft>
              <a:buSzPts val="1400"/>
              <a:buNone/>
              <a:defRPr b="0" i="0" sz="1800" u="none" cap="none" strike="noStrike">
                <a:solidFill>
                  <a:schemeClr val="lt1"/>
                </a:solidFill>
                <a:latin typeface="Arial"/>
                <a:ea typeface="Arial"/>
                <a:cs typeface="Arial"/>
                <a:sym typeface="Arial"/>
              </a:defRPr>
            </a:lvl9pPr>
          </a:lstStyle>
          <a:p/>
        </p:txBody>
      </p:sp>
      <p:sp>
        <p:nvSpPr>
          <p:cNvPr id="100" name="Google Shape;100;p31"/>
          <p:cNvSpPr txBox="1"/>
          <p:nvPr>
            <p:ph idx="11" type="ftr"/>
          </p:nvPr>
        </p:nvSpPr>
        <p:spPr>
          <a:xfrm>
            <a:off x="2667000" y="6356350"/>
            <a:ext cx="3352800" cy="365125"/>
          </a:xfrm>
          <a:prstGeom prst="rect">
            <a:avLst/>
          </a:prstGeom>
          <a:noFill/>
          <a:ln>
            <a:noFill/>
          </a:ln>
        </p:spPr>
        <p:txBody>
          <a:bodyPr anchorCtr="0" anchor="b" bIns="0" lIns="0" spcFirstLastPara="1" rIns="0" wrap="square" tIns="0">
            <a:noAutofit/>
          </a:bodyPr>
          <a:lstStyle>
            <a:lvl1pPr lvl="0" marR="0" rtl="0" algn="l">
              <a:lnSpc>
                <a:spcPct val="100000"/>
              </a:lnSpc>
              <a:spcBef>
                <a:spcPts val="0"/>
              </a:spcBef>
              <a:spcAft>
                <a:spcPts val="0"/>
              </a:spcAft>
              <a:buSzPts val="1400"/>
              <a:buNone/>
              <a:defRPr b="0" i="0" sz="1800" u="none">
                <a:solidFill>
                  <a:schemeClr val="lt1"/>
                </a:solidFill>
                <a:latin typeface="Arial"/>
                <a:ea typeface="Arial"/>
                <a:cs typeface="Arial"/>
                <a:sym typeface="Arial"/>
              </a:defRPr>
            </a:lvl1pPr>
            <a:lvl2pPr lvl="1" marR="0" rtl="0" algn="l">
              <a:lnSpc>
                <a:spcPct val="100000"/>
              </a:lnSpc>
              <a:spcBef>
                <a:spcPts val="0"/>
              </a:spcBef>
              <a:spcAft>
                <a:spcPts val="0"/>
              </a:spcAft>
              <a:buSzPts val="1400"/>
              <a:buNone/>
              <a:defRPr b="0" i="0" sz="1800" u="none" cap="none" strike="noStrike">
                <a:solidFill>
                  <a:schemeClr val="lt1"/>
                </a:solidFill>
                <a:latin typeface="Arial"/>
                <a:ea typeface="Arial"/>
                <a:cs typeface="Arial"/>
                <a:sym typeface="Arial"/>
              </a:defRPr>
            </a:lvl2pPr>
            <a:lvl3pPr lvl="2" marR="0" rtl="0" algn="l">
              <a:lnSpc>
                <a:spcPct val="100000"/>
              </a:lnSpc>
              <a:spcBef>
                <a:spcPts val="0"/>
              </a:spcBef>
              <a:spcAft>
                <a:spcPts val="0"/>
              </a:spcAft>
              <a:buSzPts val="1400"/>
              <a:buNone/>
              <a:defRPr b="0" i="0" sz="1800" u="none" cap="none" strike="noStrike">
                <a:solidFill>
                  <a:schemeClr val="lt1"/>
                </a:solidFill>
                <a:latin typeface="Arial"/>
                <a:ea typeface="Arial"/>
                <a:cs typeface="Arial"/>
                <a:sym typeface="Arial"/>
              </a:defRPr>
            </a:lvl3pPr>
            <a:lvl4pPr lvl="3" marR="0" rtl="0" algn="l">
              <a:lnSpc>
                <a:spcPct val="100000"/>
              </a:lnSpc>
              <a:spcBef>
                <a:spcPts val="0"/>
              </a:spcBef>
              <a:spcAft>
                <a:spcPts val="0"/>
              </a:spcAft>
              <a:buSzPts val="1400"/>
              <a:buNone/>
              <a:defRPr b="0" i="0" sz="1800" u="none" cap="none" strike="noStrike">
                <a:solidFill>
                  <a:schemeClr val="lt1"/>
                </a:solidFill>
                <a:latin typeface="Arial"/>
                <a:ea typeface="Arial"/>
                <a:cs typeface="Arial"/>
                <a:sym typeface="Arial"/>
              </a:defRPr>
            </a:lvl4pPr>
            <a:lvl5pPr lvl="4" marR="0" rtl="0" algn="l">
              <a:lnSpc>
                <a:spcPct val="100000"/>
              </a:lnSpc>
              <a:spcBef>
                <a:spcPts val="0"/>
              </a:spcBef>
              <a:spcAft>
                <a:spcPts val="0"/>
              </a:spcAft>
              <a:buSzPts val="1400"/>
              <a:buNone/>
              <a:defRPr b="0" i="0" sz="1800" u="none" cap="none" strike="noStrike">
                <a:solidFill>
                  <a:schemeClr val="lt1"/>
                </a:solidFill>
                <a:latin typeface="Arial"/>
                <a:ea typeface="Arial"/>
                <a:cs typeface="Arial"/>
                <a:sym typeface="Arial"/>
              </a:defRPr>
            </a:lvl5pPr>
            <a:lvl6pPr lvl="5" marR="0" rtl="0" algn="l">
              <a:lnSpc>
                <a:spcPct val="100000"/>
              </a:lnSpc>
              <a:spcBef>
                <a:spcPts val="0"/>
              </a:spcBef>
              <a:spcAft>
                <a:spcPts val="0"/>
              </a:spcAft>
              <a:buSzPts val="1400"/>
              <a:buNone/>
              <a:defRPr b="0" i="0" sz="1800" u="none" cap="none" strike="noStrike">
                <a:solidFill>
                  <a:schemeClr val="lt1"/>
                </a:solidFill>
                <a:latin typeface="Arial"/>
                <a:ea typeface="Arial"/>
                <a:cs typeface="Arial"/>
                <a:sym typeface="Arial"/>
              </a:defRPr>
            </a:lvl6pPr>
            <a:lvl7pPr lvl="6" marR="0" rtl="0" algn="l">
              <a:lnSpc>
                <a:spcPct val="100000"/>
              </a:lnSpc>
              <a:spcBef>
                <a:spcPts val="0"/>
              </a:spcBef>
              <a:spcAft>
                <a:spcPts val="0"/>
              </a:spcAft>
              <a:buSzPts val="1400"/>
              <a:buNone/>
              <a:defRPr b="0" i="0" sz="1800" u="none" cap="none" strike="noStrike">
                <a:solidFill>
                  <a:schemeClr val="lt1"/>
                </a:solidFill>
                <a:latin typeface="Arial"/>
                <a:ea typeface="Arial"/>
                <a:cs typeface="Arial"/>
                <a:sym typeface="Arial"/>
              </a:defRPr>
            </a:lvl7pPr>
            <a:lvl8pPr lvl="7" marR="0" rtl="0" algn="l">
              <a:lnSpc>
                <a:spcPct val="100000"/>
              </a:lnSpc>
              <a:spcBef>
                <a:spcPts val="0"/>
              </a:spcBef>
              <a:spcAft>
                <a:spcPts val="0"/>
              </a:spcAft>
              <a:buSzPts val="1400"/>
              <a:buNone/>
              <a:defRPr b="0" i="0" sz="1800" u="none" cap="none" strike="noStrike">
                <a:solidFill>
                  <a:schemeClr val="lt1"/>
                </a:solidFill>
                <a:latin typeface="Arial"/>
                <a:ea typeface="Arial"/>
                <a:cs typeface="Arial"/>
                <a:sym typeface="Arial"/>
              </a:defRPr>
            </a:lvl8pPr>
            <a:lvl9pPr lvl="8" marR="0" rtl="0" algn="l">
              <a:lnSpc>
                <a:spcPct val="100000"/>
              </a:lnSpc>
              <a:spcBef>
                <a:spcPts val="0"/>
              </a:spcBef>
              <a:spcAft>
                <a:spcPts val="0"/>
              </a:spcAft>
              <a:buSzPts val="1400"/>
              <a:buNone/>
              <a:defRPr b="0" i="0" sz="1800" u="none" cap="none" strike="noStrike">
                <a:solidFill>
                  <a:schemeClr val="lt1"/>
                </a:solidFill>
                <a:latin typeface="Arial"/>
                <a:ea typeface="Arial"/>
                <a:cs typeface="Arial"/>
                <a:sym typeface="Arial"/>
              </a:defRPr>
            </a:lvl9pPr>
          </a:lstStyle>
          <a:p/>
        </p:txBody>
      </p:sp>
      <p:sp>
        <p:nvSpPr>
          <p:cNvPr id="101" name="Google Shape;101;p31"/>
          <p:cNvSpPr txBox="1"/>
          <p:nvPr>
            <p:ph idx="12" type="sldNum"/>
          </p:nvPr>
        </p:nvSpPr>
        <p:spPr>
          <a:xfrm>
            <a:off x="7924800" y="6356350"/>
            <a:ext cx="762000" cy="365125"/>
          </a:xfrm>
          <a:prstGeom prst="rect">
            <a:avLst/>
          </a:prstGeom>
          <a:noFill/>
          <a:ln>
            <a:noFill/>
          </a:ln>
        </p:spPr>
        <p:txBody>
          <a:bodyPr anchorCtr="0" anchor="b" bIns="0" lIns="0" spcFirstLastPara="1" rIns="0" wrap="square" tIns="0">
            <a:noAutofit/>
          </a:bodyPr>
          <a:lstStyle>
            <a:lvl1pPr indent="0" lvl="0" marL="0" marR="0" rtl="0" algn="r">
              <a:lnSpc>
                <a:spcPct val="100000"/>
              </a:lnSpc>
              <a:spcBef>
                <a:spcPts val="0"/>
              </a:spcBef>
              <a:spcAft>
                <a:spcPts val="0"/>
              </a:spcAft>
              <a:buClr>
                <a:srgbClr val="D1EAEE"/>
              </a:buClr>
              <a:buSzPts val="1200"/>
              <a:buFont typeface="Constantia"/>
              <a:buNone/>
              <a:defRPr b="0" i="0" sz="1200" u="none">
                <a:solidFill>
                  <a:srgbClr val="D1EAEE"/>
                </a:solidFill>
                <a:latin typeface="Constantia"/>
                <a:ea typeface="Constantia"/>
                <a:cs typeface="Constantia"/>
                <a:sym typeface="Constantia"/>
              </a:defRPr>
            </a:lvl1pPr>
            <a:lvl2pPr indent="0" lvl="1" marL="0" marR="0" rtl="0" algn="r">
              <a:lnSpc>
                <a:spcPct val="100000"/>
              </a:lnSpc>
              <a:spcBef>
                <a:spcPts val="0"/>
              </a:spcBef>
              <a:spcAft>
                <a:spcPts val="0"/>
              </a:spcAft>
              <a:buClr>
                <a:srgbClr val="D1EAEE"/>
              </a:buClr>
              <a:buSzPts val="1200"/>
              <a:buFont typeface="Constantia"/>
              <a:buNone/>
              <a:defRPr b="0" i="0" sz="1200" u="none">
                <a:solidFill>
                  <a:srgbClr val="D1EAEE"/>
                </a:solidFill>
                <a:latin typeface="Constantia"/>
                <a:ea typeface="Constantia"/>
                <a:cs typeface="Constantia"/>
                <a:sym typeface="Constantia"/>
              </a:defRPr>
            </a:lvl2pPr>
            <a:lvl3pPr indent="0" lvl="2" marL="0" marR="0" rtl="0" algn="r">
              <a:lnSpc>
                <a:spcPct val="100000"/>
              </a:lnSpc>
              <a:spcBef>
                <a:spcPts val="0"/>
              </a:spcBef>
              <a:spcAft>
                <a:spcPts val="0"/>
              </a:spcAft>
              <a:buClr>
                <a:srgbClr val="D1EAEE"/>
              </a:buClr>
              <a:buSzPts val="1200"/>
              <a:buFont typeface="Constantia"/>
              <a:buNone/>
              <a:defRPr b="0" i="0" sz="1200" u="none">
                <a:solidFill>
                  <a:srgbClr val="D1EAEE"/>
                </a:solidFill>
                <a:latin typeface="Constantia"/>
                <a:ea typeface="Constantia"/>
                <a:cs typeface="Constantia"/>
                <a:sym typeface="Constantia"/>
              </a:defRPr>
            </a:lvl3pPr>
            <a:lvl4pPr indent="0" lvl="3" marL="0" marR="0" rtl="0" algn="r">
              <a:lnSpc>
                <a:spcPct val="100000"/>
              </a:lnSpc>
              <a:spcBef>
                <a:spcPts val="0"/>
              </a:spcBef>
              <a:spcAft>
                <a:spcPts val="0"/>
              </a:spcAft>
              <a:buClr>
                <a:srgbClr val="D1EAEE"/>
              </a:buClr>
              <a:buSzPts val="1200"/>
              <a:buFont typeface="Constantia"/>
              <a:buNone/>
              <a:defRPr b="0" i="0" sz="1200" u="none">
                <a:solidFill>
                  <a:srgbClr val="D1EAEE"/>
                </a:solidFill>
                <a:latin typeface="Constantia"/>
                <a:ea typeface="Constantia"/>
                <a:cs typeface="Constantia"/>
                <a:sym typeface="Constantia"/>
              </a:defRPr>
            </a:lvl4pPr>
            <a:lvl5pPr indent="0" lvl="4" marL="0" marR="0" rtl="0" algn="r">
              <a:lnSpc>
                <a:spcPct val="100000"/>
              </a:lnSpc>
              <a:spcBef>
                <a:spcPts val="0"/>
              </a:spcBef>
              <a:spcAft>
                <a:spcPts val="0"/>
              </a:spcAft>
              <a:buClr>
                <a:srgbClr val="D1EAEE"/>
              </a:buClr>
              <a:buSzPts val="1200"/>
              <a:buFont typeface="Constantia"/>
              <a:buNone/>
              <a:defRPr b="0" i="0" sz="1200" u="none">
                <a:solidFill>
                  <a:srgbClr val="D1EAEE"/>
                </a:solidFill>
                <a:latin typeface="Constantia"/>
                <a:ea typeface="Constantia"/>
                <a:cs typeface="Constantia"/>
                <a:sym typeface="Constantia"/>
              </a:defRPr>
            </a:lvl5pPr>
            <a:lvl6pPr indent="0" lvl="5" marL="0" marR="0" rtl="0" algn="r">
              <a:lnSpc>
                <a:spcPct val="100000"/>
              </a:lnSpc>
              <a:spcBef>
                <a:spcPts val="0"/>
              </a:spcBef>
              <a:spcAft>
                <a:spcPts val="0"/>
              </a:spcAft>
              <a:buClr>
                <a:srgbClr val="D1EAEE"/>
              </a:buClr>
              <a:buSzPts val="1200"/>
              <a:buFont typeface="Constantia"/>
              <a:buNone/>
              <a:defRPr b="0" i="0" sz="1200" u="none">
                <a:solidFill>
                  <a:srgbClr val="D1EAEE"/>
                </a:solidFill>
                <a:latin typeface="Constantia"/>
                <a:ea typeface="Constantia"/>
                <a:cs typeface="Constantia"/>
                <a:sym typeface="Constantia"/>
              </a:defRPr>
            </a:lvl6pPr>
            <a:lvl7pPr indent="0" lvl="6" marL="0" marR="0" rtl="0" algn="r">
              <a:lnSpc>
                <a:spcPct val="100000"/>
              </a:lnSpc>
              <a:spcBef>
                <a:spcPts val="0"/>
              </a:spcBef>
              <a:spcAft>
                <a:spcPts val="0"/>
              </a:spcAft>
              <a:buClr>
                <a:srgbClr val="D1EAEE"/>
              </a:buClr>
              <a:buSzPts val="1200"/>
              <a:buFont typeface="Constantia"/>
              <a:buNone/>
              <a:defRPr b="0" i="0" sz="1200" u="none">
                <a:solidFill>
                  <a:srgbClr val="D1EAEE"/>
                </a:solidFill>
                <a:latin typeface="Constantia"/>
                <a:ea typeface="Constantia"/>
                <a:cs typeface="Constantia"/>
                <a:sym typeface="Constantia"/>
              </a:defRPr>
            </a:lvl7pPr>
            <a:lvl8pPr indent="0" lvl="7" marL="0" marR="0" rtl="0" algn="r">
              <a:lnSpc>
                <a:spcPct val="100000"/>
              </a:lnSpc>
              <a:spcBef>
                <a:spcPts val="0"/>
              </a:spcBef>
              <a:spcAft>
                <a:spcPts val="0"/>
              </a:spcAft>
              <a:buClr>
                <a:srgbClr val="D1EAEE"/>
              </a:buClr>
              <a:buSzPts val="1200"/>
              <a:buFont typeface="Constantia"/>
              <a:buNone/>
              <a:defRPr b="0" i="0" sz="1200" u="none">
                <a:solidFill>
                  <a:srgbClr val="D1EAEE"/>
                </a:solidFill>
                <a:latin typeface="Constantia"/>
                <a:ea typeface="Constantia"/>
                <a:cs typeface="Constantia"/>
                <a:sym typeface="Constantia"/>
              </a:defRPr>
            </a:lvl8pPr>
            <a:lvl9pPr indent="0" lvl="8" marL="0" marR="0" rtl="0" algn="r">
              <a:lnSpc>
                <a:spcPct val="100000"/>
              </a:lnSpc>
              <a:spcBef>
                <a:spcPts val="0"/>
              </a:spcBef>
              <a:spcAft>
                <a:spcPts val="0"/>
              </a:spcAft>
              <a:buClr>
                <a:srgbClr val="D1EAEE"/>
              </a:buClr>
              <a:buSzPts val="1200"/>
              <a:buFont typeface="Constantia"/>
              <a:buNone/>
              <a:defRPr b="0" i="0" sz="1200" u="none">
                <a:solidFill>
                  <a:srgbClr val="D1EAEE"/>
                </a:solidFill>
                <a:latin typeface="Constantia"/>
                <a:ea typeface="Constantia"/>
                <a:cs typeface="Constantia"/>
                <a:sym typeface="Constantia"/>
              </a:defRPr>
            </a:lvl9pPr>
          </a:lstStyle>
          <a:p>
            <a:pPr indent="0" lvl="0" marL="0" rtl="0" algn="r">
              <a:spcBef>
                <a:spcPts val="0"/>
              </a:spcBef>
              <a:spcAft>
                <a:spcPts val="0"/>
              </a:spcAft>
              <a:buNone/>
            </a:pPr>
            <a:fld id="{00000000-1234-1234-1234-123412341234}" type="slidenum">
              <a:rPr lang="en-US"/>
              <a:t>‹#›</a:t>
            </a:fld>
            <a:endParaRPr sz="1400">
              <a:solidFill>
                <a:srgbClr val="000000"/>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61" r:id="rId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108" name="Shape 108"/>
        <p:cNvGrpSpPr/>
        <p:nvPr/>
      </p:nvGrpSpPr>
      <p:grpSpPr>
        <a:xfrm>
          <a:off x="0" y="0"/>
          <a:ext cx="0" cy="0"/>
          <a:chOff x="0" y="0"/>
          <a:chExt cx="0" cy="0"/>
        </a:xfrm>
      </p:grpSpPr>
      <p:sp>
        <p:nvSpPr>
          <p:cNvPr id="109" name="Google Shape;109;p33"/>
          <p:cNvSpPr/>
          <p:nvPr/>
        </p:nvSpPr>
        <p:spPr>
          <a:xfrm>
            <a:off x="-9525" y="-7937"/>
            <a:ext cx="9163050" cy="1041400"/>
          </a:xfrm>
          <a:custGeom>
            <a:rect b="b" l="l" r="r" t="t"/>
            <a:pathLst>
              <a:path extrusionOk="0" h="656" w="5772">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rgbClr val="0079AF">
                  <a:alpha val="44705"/>
                </a:srgbClr>
              </a:gs>
              <a:gs pos="100000">
                <a:srgbClr val="00EBF8">
                  <a:alpha val="54901"/>
                </a:srgbClr>
              </a:gs>
            </a:gsLst>
            <a:lin ang="5400000" scaled="0"/>
          </a:gra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110" name="Google Shape;110;p33"/>
          <p:cNvSpPr/>
          <p:nvPr/>
        </p:nvSpPr>
        <p:spPr>
          <a:xfrm>
            <a:off x="4381500" y="-7937"/>
            <a:ext cx="4762500" cy="638175"/>
          </a:xfrm>
          <a:custGeom>
            <a:rect b="b" l="l" r="r" t="t"/>
            <a:pathLst>
              <a:path extrusionOk="0" h="595" w="3000">
                <a:moveTo>
                  <a:pt x="0" y="0"/>
                </a:moveTo>
                <a:cubicBezTo>
                  <a:pt x="174" y="102"/>
                  <a:pt x="1168" y="533"/>
                  <a:pt x="1668" y="564"/>
                </a:cubicBezTo>
                <a:cubicBezTo>
                  <a:pt x="2168" y="595"/>
                  <a:pt x="2778" y="279"/>
                  <a:pt x="3000" y="186"/>
                </a:cubicBezTo>
                <a:lnTo>
                  <a:pt x="3000" y="6"/>
                </a:lnTo>
                <a:lnTo>
                  <a:pt x="0" y="0"/>
                </a:lnTo>
                <a:close/>
              </a:path>
            </a:pathLst>
          </a:custGeom>
          <a:gradFill>
            <a:gsLst>
              <a:gs pos="0">
                <a:srgbClr val="00ADB6"/>
              </a:gs>
              <a:gs pos="80000">
                <a:srgbClr val="009BE5"/>
              </a:gs>
              <a:gs pos="100000">
                <a:srgbClr val="009BE5"/>
              </a:gs>
            </a:gsLst>
            <a:lin ang="5400000" scaled="0"/>
          </a:gra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grpSp>
        <p:nvGrpSpPr>
          <p:cNvPr id="111" name="Google Shape;111;p33"/>
          <p:cNvGrpSpPr/>
          <p:nvPr/>
        </p:nvGrpSpPr>
        <p:grpSpPr>
          <a:xfrm>
            <a:off x="-29327" y="-14808"/>
            <a:ext cx="9198219" cy="1083716"/>
            <a:chOff x="-29322" y="-1971"/>
            <a:chExt cx="9198255" cy="1086266"/>
          </a:xfrm>
        </p:grpSpPr>
        <p:sp>
          <p:nvSpPr>
            <p:cNvPr id="112" name="Google Shape;112;p33"/>
            <p:cNvSpPr/>
            <p:nvPr/>
          </p:nvSpPr>
          <p:spPr>
            <a:xfrm rot="-164308">
              <a:off x="-19045" y="216550"/>
              <a:ext cx="9163050" cy="649224"/>
            </a:xfrm>
            <a:custGeom>
              <a:rect b="b" l="l" r="r" t="t"/>
              <a:pathLst>
                <a:path extrusionOk="0" h="1055" w="5772">
                  <a:moveTo>
                    <a:pt x="0" y="966"/>
                  </a:moveTo>
                  <a:cubicBezTo>
                    <a:pt x="282" y="738"/>
                    <a:pt x="923" y="275"/>
                    <a:pt x="1608" y="282"/>
                  </a:cubicBezTo>
                  <a:cubicBezTo>
                    <a:pt x="2293" y="289"/>
                    <a:pt x="3416" y="1055"/>
                    <a:pt x="4110" y="1008"/>
                  </a:cubicBezTo>
                  <a:cubicBezTo>
                    <a:pt x="4804" y="961"/>
                    <a:pt x="5426" y="210"/>
                    <a:pt x="5772" y="0"/>
                  </a:cubicBezTo>
                </a:path>
              </a:pathLst>
            </a:custGeom>
            <a:noFill/>
            <a:ln cap="flat" cmpd="sng" w="10775">
              <a:solidFill>
                <a:srgbClr val="09B6BE"/>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Constantia"/>
                <a:ea typeface="Constantia"/>
                <a:cs typeface="Constantia"/>
                <a:sym typeface="Constantia"/>
              </a:endParaRPr>
            </a:p>
          </p:txBody>
        </p:sp>
        <p:sp>
          <p:nvSpPr>
            <p:cNvPr id="113" name="Google Shape;113;p33"/>
            <p:cNvSpPr/>
            <p:nvPr/>
          </p:nvSpPr>
          <p:spPr>
            <a:xfrm rot="-164308">
              <a:off x="-14309" y="290003"/>
              <a:ext cx="9175812" cy="530352"/>
            </a:xfrm>
            <a:custGeom>
              <a:rect b="b" l="l" r="r" t="t"/>
              <a:pathLst>
                <a:path extrusionOk="0" h="854" w="5766">
                  <a:moveTo>
                    <a:pt x="0" y="732"/>
                  </a:moveTo>
                  <a:cubicBezTo>
                    <a:pt x="273" y="647"/>
                    <a:pt x="951" y="214"/>
                    <a:pt x="1638" y="228"/>
                  </a:cubicBezTo>
                  <a:cubicBezTo>
                    <a:pt x="2325" y="242"/>
                    <a:pt x="3434" y="854"/>
                    <a:pt x="4122" y="816"/>
                  </a:cubicBezTo>
                  <a:cubicBezTo>
                    <a:pt x="4810" y="778"/>
                    <a:pt x="5424" y="170"/>
                    <a:pt x="5766" y="0"/>
                  </a:cubicBezTo>
                </a:path>
              </a:pathLst>
            </a:custGeom>
            <a:noFill/>
            <a:ln cap="flat" cmpd="sng" w="9525">
              <a:solidFill>
                <a:schemeClr val="accent4"/>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Constantia"/>
                <a:ea typeface="Constantia"/>
                <a:cs typeface="Constantia"/>
                <a:sym typeface="Constantia"/>
              </a:endParaRPr>
            </a:p>
          </p:txBody>
        </p:sp>
      </p:grpSp>
      <p:sp>
        <p:nvSpPr>
          <p:cNvPr id="114" name="Google Shape;114;p33"/>
          <p:cNvSpPr/>
          <p:nvPr/>
        </p:nvSpPr>
        <p:spPr>
          <a:xfrm flipH="1" rot="-10380000">
            <a:off x="3165475" y="1108075"/>
            <a:ext cx="5257800" cy="4114800"/>
          </a:xfrm>
          <a:custGeom>
            <a:rect b="b" l="l" r="r" t="t"/>
            <a:pathLst>
              <a:path extrusionOk="0" h="4114800" w="5257800">
                <a:moveTo>
                  <a:pt x="0" y="0"/>
                </a:moveTo>
                <a:lnTo>
                  <a:pt x="5107774" y="0"/>
                </a:lnTo>
                <a:lnTo>
                  <a:pt x="5257800" y="150026"/>
                </a:lnTo>
                <a:lnTo>
                  <a:pt x="5257800" y="4114800"/>
                </a:lnTo>
                <a:lnTo>
                  <a:pt x="0" y="4114800"/>
                </a:lnTo>
                <a:lnTo>
                  <a:pt x="0" y="0"/>
                </a:lnTo>
                <a:close/>
              </a:path>
            </a:pathLst>
          </a:custGeom>
          <a:solidFill>
            <a:srgbClr val="FFFFFF"/>
          </a:solidFill>
          <a:ln cap="rnd" cmpd="sng" w="9525">
            <a:solidFill>
              <a:srgbClr val="C0C0C0"/>
            </a:solidFill>
            <a:prstDash val="solid"/>
            <a:miter lim="800000"/>
            <a:headEnd len="sm" w="sm" type="none"/>
            <a:tailEnd len="sm" w="sm" type="none"/>
          </a:ln>
          <a:effectLst>
            <a:outerShdw blurRad="63500" sx="98500" kx="98485" dir="7500041" dist="38499" sy="100079">
              <a:srgbClr val="000000">
                <a:alpha val="24705"/>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115" name="Google Shape;115;p33"/>
          <p:cNvSpPr/>
          <p:nvPr/>
        </p:nvSpPr>
        <p:spPr>
          <a:xfrm flipH="1" rot="-10380000">
            <a:off x="8004175" y="5359400"/>
            <a:ext cx="155575" cy="155575"/>
          </a:xfrm>
          <a:prstGeom prst="rtTriangle">
            <a:avLst/>
          </a:prstGeom>
          <a:solidFill>
            <a:srgbClr val="FFFFFF"/>
          </a:solidFill>
          <a:ln cap="flat" cmpd="sng" w="12700">
            <a:solidFill>
              <a:srgbClr val="FFFFFF"/>
            </a:solidFill>
            <a:prstDash val="solid"/>
            <a:bevel/>
            <a:headEnd len="sm" w="sm" type="none"/>
            <a:tailEnd len="sm" w="sm" type="none"/>
          </a:ln>
          <a:effectLst>
            <a:outerShdw blurRad="63500" dir="12899787" dist="6350">
              <a:srgbClr val="000000">
                <a:alpha val="46666"/>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116" name="Google Shape;116;p33"/>
          <p:cNvSpPr/>
          <p:nvPr/>
        </p:nvSpPr>
        <p:spPr>
          <a:xfrm flipH="1" rot="10800000">
            <a:off x="-9525" y="5816600"/>
            <a:ext cx="9163050" cy="1041400"/>
          </a:xfrm>
          <a:custGeom>
            <a:rect b="b" l="l" r="r" t="t"/>
            <a:pathLst>
              <a:path extrusionOk="0" h="656" w="5772">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rgbClr val="0079AF">
                  <a:alpha val="44705"/>
                </a:srgbClr>
              </a:gs>
              <a:gs pos="100000">
                <a:srgbClr val="00EBF8">
                  <a:alpha val="54901"/>
                </a:srgbClr>
              </a:gs>
            </a:gsLst>
            <a:lin ang="5400000" scaled="0"/>
          </a:gra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117" name="Google Shape;117;p33"/>
          <p:cNvSpPr/>
          <p:nvPr/>
        </p:nvSpPr>
        <p:spPr>
          <a:xfrm flipH="1" rot="10800000">
            <a:off x="4381500" y="6219825"/>
            <a:ext cx="4762500" cy="638175"/>
          </a:xfrm>
          <a:custGeom>
            <a:rect b="b" l="l" r="r" t="t"/>
            <a:pathLst>
              <a:path extrusionOk="0" h="595" w="3000">
                <a:moveTo>
                  <a:pt x="0" y="0"/>
                </a:moveTo>
                <a:cubicBezTo>
                  <a:pt x="174" y="102"/>
                  <a:pt x="1168" y="533"/>
                  <a:pt x="1668" y="564"/>
                </a:cubicBezTo>
                <a:cubicBezTo>
                  <a:pt x="2168" y="595"/>
                  <a:pt x="2778" y="279"/>
                  <a:pt x="3000" y="186"/>
                </a:cubicBezTo>
                <a:lnTo>
                  <a:pt x="3000" y="6"/>
                </a:lnTo>
                <a:lnTo>
                  <a:pt x="0" y="0"/>
                </a:lnTo>
                <a:close/>
              </a:path>
            </a:pathLst>
          </a:custGeom>
          <a:gradFill>
            <a:gsLst>
              <a:gs pos="0">
                <a:srgbClr val="00ADB6"/>
              </a:gs>
              <a:gs pos="80000">
                <a:srgbClr val="009BE5"/>
              </a:gs>
              <a:gs pos="100000">
                <a:srgbClr val="009BE5"/>
              </a:gs>
            </a:gsLst>
            <a:lin ang="5400000" scaled="0"/>
          </a:gra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118" name="Google Shape;118;p33"/>
          <p:cNvSpPr txBox="1"/>
          <p:nvPr>
            <p:ph type="title"/>
          </p:nvPr>
        </p:nvSpPr>
        <p:spPr>
          <a:xfrm>
            <a:off x="457200" y="704850"/>
            <a:ext cx="8229600" cy="1143000"/>
          </a:xfrm>
          <a:prstGeom prst="rect">
            <a:avLst/>
          </a:prstGeom>
          <a:noFill/>
          <a:ln>
            <a:noFill/>
          </a:ln>
        </p:spPr>
        <p:txBody>
          <a:bodyPr anchorCtr="0" anchor="b" bIns="0" lIns="0" spcFirstLastPara="1" rIns="0" wrap="square" tIns="45700">
            <a:noAutofit/>
          </a:bodyPr>
          <a:lstStyle>
            <a:lvl1pPr lvl="0" marR="0" rtl="0" algn="l">
              <a:spcBef>
                <a:spcPts val="0"/>
              </a:spcBef>
              <a:spcAft>
                <a:spcPts val="0"/>
              </a:spcAft>
              <a:buSzPts val="1400"/>
              <a:buNone/>
              <a:defRPr b="0" i="0" sz="5000" u="none" cap="none" strike="noStrike">
                <a:solidFill>
                  <a:schemeClr val="dk2"/>
                </a:solidFill>
                <a:latin typeface="Calibri"/>
                <a:ea typeface="Calibri"/>
                <a:cs typeface="Calibri"/>
                <a:sym typeface="Calibri"/>
              </a:defRPr>
            </a:lvl1pPr>
            <a:lvl2pPr lvl="1" marR="0" rtl="0" algn="l">
              <a:spcBef>
                <a:spcPts val="0"/>
              </a:spcBef>
              <a:spcAft>
                <a:spcPts val="0"/>
              </a:spcAft>
              <a:buSzPts val="1400"/>
              <a:buNone/>
              <a:defRPr b="0" i="0" sz="5000" u="none" cap="none" strike="noStrike">
                <a:solidFill>
                  <a:schemeClr val="dk2"/>
                </a:solidFill>
                <a:latin typeface="Calibri"/>
                <a:ea typeface="Calibri"/>
                <a:cs typeface="Calibri"/>
                <a:sym typeface="Calibri"/>
              </a:defRPr>
            </a:lvl2pPr>
            <a:lvl3pPr lvl="2" marR="0" rtl="0" algn="l">
              <a:spcBef>
                <a:spcPts val="0"/>
              </a:spcBef>
              <a:spcAft>
                <a:spcPts val="0"/>
              </a:spcAft>
              <a:buSzPts val="1400"/>
              <a:buNone/>
              <a:defRPr b="0" i="0" sz="5000" u="none" cap="none" strike="noStrike">
                <a:solidFill>
                  <a:schemeClr val="dk2"/>
                </a:solidFill>
                <a:latin typeface="Calibri"/>
                <a:ea typeface="Calibri"/>
                <a:cs typeface="Calibri"/>
                <a:sym typeface="Calibri"/>
              </a:defRPr>
            </a:lvl3pPr>
            <a:lvl4pPr lvl="3" marR="0" rtl="0" algn="l">
              <a:spcBef>
                <a:spcPts val="0"/>
              </a:spcBef>
              <a:spcAft>
                <a:spcPts val="0"/>
              </a:spcAft>
              <a:buSzPts val="1400"/>
              <a:buNone/>
              <a:defRPr b="0" i="0" sz="5000" u="none" cap="none" strike="noStrike">
                <a:solidFill>
                  <a:schemeClr val="dk2"/>
                </a:solidFill>
                <a:latin typeface="Calibri"/>
                <a:ea typeface="Calibri"/>
                <a:cs typeface="Calibri"/>
                <a:sym typeface="Calibri"/>
              </a:defRPr>
            </a:lvl4pPr>
            <a:lvl5pPr lvl="4" marR="0" rtl="0" algn="l">
              <a:spcBef>
                <a:spcPts val="0"/>
              </a:spcBef>
              <a:spcAft>
                <a:spcPts val="0"/>
              </a:spcAft>
              <a:buSzPts val="1400"/>
              <a:buNone/>
              <a:defRPr b="0" i="0" sz="5000" u="none" cap="none" strike="noStrike">
                <a:solidFill>
                  <a:schemeClr val="dk2"/>
                </a:solidFill>
                <a:latin typeface="Calibri"/>
                <a:ea typeface="Calibri"/>
                <a:cs typeface="Calibri"/>
                <a:sym typeface="Calibri"/>
              </a:defRPr>
            </a:lvl5pPr>
            <a:lvl6pPr lvl="5" marR="0" rtl="0" algn="l">
              <a:spcBef>
                <a:spcPts val="0"/>
              </a:spcBef>
              <a:spcAft>
                <a:spcPts val="0"/>
              </a:spcAft>
              <a:buSzPts val="1400"/>
              <a:buNone/>
              <a:defRPr b="0" i="0" sz="5000" u="none" cap="none" strike="noStrike">
                <a:solidFill>
                  <a:schemeClr val="dk2"/>
                </a:solidFill>
                <a:latin typeface="Calibri"/>
                <a:ea typeface="Calibri"/>
                <a:cs typeface="Calibri"/>
                <a:sym typeface="Calibri"/>
              </a:defRPr>
            </a:lvl6pPr>
            <a:lvl7pPr lvl="6" marR="0" rtl="0" algn="l">
              <a:spcBef>
                <a:spcPts val="0"/>
              </a:spcBef>
              <a:spcAft>
                <a:spcPts val="0"/>
              </a:spcAft>
              <a:buSzPts val="1400"/>
              <a:buNone/>
              <a:defRPr b="0" i="0" sz="5000" u="none" cap="none" strike="noStrike">
                <a:solidFill>
                  <a:schemeClr val="dk2"/>
                </a:solidFill>
                <a:latin typeface="Calibri"/>
                <a:ea typeface="Calibri"/>
                <a:cs typeface="Calibri"/>
                <a:sym typeface="Calibri"/>
              </a:defRPr>
            </a:lvl7pPr>
            <a:lvl8pPr lvl="7" marR="0" rtl="0" algn="l">
              <a:spcBef>
                <a:spcPts val="0"/>
              </a:spcBef>
              <a:spcAft>
                <a:spcPts val="0"/>
              </a:spcAft>
              <a:buSzPts val="1400"/>
              <a:buNone/>
              <a:defRPr b="0" i="0" sz="5000" u="none" cap="none" strike="noStrike">
                <a:solidFill>
                  <a:schemeClr val="dk2"/>
                </a:solidFill>
                <a:latin typeface="Calibri"/>
                <a:ea typeface="Calibri"/>
                <a:cs typeface="Calibri"/>
                <a:sym typeface="Calibri"/>
              </a:defRPr>
            </a:lvl8pPr>
            <a:lvl9pPr lvl="8" marR="0" rtl="0" algn="l">
              <a:spcBef>
                <a:spcPts val="0"/>
              </a:spcBef>
              <a:spcAft>
                <a:spcPts val="0"/>
              </a:spcAft>
              <a:buSzPts val="1400"/>
              <a:buNone/>
              <a:defRPr b="0" i="0" sz="5000" u="none" cap="none" strike="noStrike">
                <a:solidFill>
                  <a:schemeClr val="dk2"/>
                </a:solidFill>
                <a:latin typeface="Calibri"/>
                <a:ea typeface="Calibri"/>
                <a:cs typeface="Calibri"/>
                <a:sym typeface="Calibri"/>
              </a:defRPr>
            </a:lvl9pPr>
          </a:lstStyle>
          <a:p/>
        </p:txBody>
      </p:sp>
      <p:sp>
        <p:nvSpPr>
          <p:cNvPr id="119" name="Google Shape;119;p33"/>
          <p:cNvSpPr txBox="1"/>
          <p:nvPr>
            <p:ph idx="1" type="body"/>
          </p:nvPr>
        </p:nvSpPr>
        <p:spPr>
          <a:xfrm>
            <a:off x="457200" y="1935162"/>
            <a:ext cx="8229600" cy="4389437"/>
          </a:xfrm>
          <a:prstGeom prst="rect">
            <a:avLst/>
          </a:prstGeom>
          <a:noFill/>
          <a:ln>
            <a:noFill/>
          </a:ln>
        </p:spPr>
        <p:txBody>
          <a:bodyPr anchorCtr="0" anchor="t" bIns="45700" lIns="91425" spcFirstLastPara="1" rIns="91425" wrap="square" tIns="45700">
            <a:noAutofit/>
          </a:bodyPr>
          <a:lstStyle>
            <a:lvl1pPr indent="-385445" lvl="0" marL="457200" marR="0" rtl="0" algn="l">
              <a:spcBef>
                <a:spcPts val="520"/>
              </a:spcBef>
              <a:spcAft>
                <a:spcPts val="0"/>
              </a:spcAft>
              <a:buClr>
                <a:srgbClr val="0BD0D9"/>
              </a:buClr>
              <a:buSzPts val="2470"/>
              <a:buFont typeface="Noto Sans Symbols"/>
              <a:buChar char="⚫"/>
              <a:defRPr b="0" i="0" sz="2600" u="none" cap="none" strike="noStrike">
                <a:solidFill>
                  <a:schemeClr val="dk1"/>
                </a:solidFill>
                <a:latin typeface="Constantia"/>
                <a:ea typeface="Constantia"/>
                <a:cs typeface="Constantia"/>
                <a:sym typeface="Constantia"/>
              </a:defRPr>
            </a:lvl1pPr>
            <a:lvl2pPr indent="-358140" lvl="1" marL="914400" marR="0" rtl="0" algn="l">
              <a:spcBef>
                <a:spcPts val="480"/>
              </a:spcBef>
              <a:spcAft>
                <a:spcPts val="0"/>
              </a:spcAft>
              <a:buClr>
                <a:schemeClr val="accent1"/>
              </a:buClr>
              <a:buSzPts val="2040"/>
              <a:buFont typeface="Noto Sans Symbols"/>
              <a:buChar char="⚫"/>
              <a:defRPr b="0" i="0" sz="2400" u="none" cap="none" strike="noStrike">
                <a:solidFill>
                  <a:schemeClr val="dk1"/>
                </a:solidFill>
                <a:latin typeface="Constantia"/>
                <a:ea typeface="Constantia"/>
                <a:cs typeface="Constantia"/>
                <a:sym typeface="Constantia"/>
              </a:defRPr>
            </a:lvl2pPr>
            <a:lvl3pPr indent="-321944" lvl="2" marL="1371600" marR="0" rtl="0" algn="l">
              <a:spcBef>
                <a:spcPts val="420"/>
              </a:spcBef>
              <a:spcAft>
                <a:spcPts val="0"/>
              </a:spcAft>
              <a:buClr>
                <a:schemeClr val="accent2"/>
              </a:buClr>
              <a:buSzPts val="1470"/>
              <a:buFont typeface="Noto Sans Symbols"/>
              <a:buChar char="⚫"/>
              <a:defRPr b="0" i="0" sz="2100" u="none" cap="none" strike="noStrike">
                <a:solidFill>
                  <a:schemeClr val="dk1"/>
                </a:solidFill>
                <a:latin typeface="Constantia"/>
                <a:ea typeface="Constantia"/>
                <a:cs typeface="Constantia"/>
                <a:sym typeface="Constantia"/>
              </a:defRPr>
            </a:lvl3pPr>
            <a:lvl4pPr indent="-311150" lvl="3" marL="1828800" marR="0" rtl="0" algn="l">
              <a:spcBef>
                <a:spcPts val="400"/>
              </a:spcBef>
              <a:spcAft>
                <a:spcPts val="0"/>
              </a:spcAft>
              <a:buClr>
                <a:srgbClr val="0BD0D9"/>
              </a:buClr>
              <a:buSzPts val="1300"/>
              <a:buFont typeface="Noto Sans Symbols"/>
              <a:buChar char="⚫"/>
              <a:defRPr b="0" i="0" sz="2000" u="none" cap="none" strike="noStrike">
                <a:solidFill>
                  <a:schemeClr val="dk1"/>
                </a:solidFill>
                <a:latin typeface="Constantia"/>
                <a:ea typeface="Constantia"/>
                <a:cs typeface="Constantia"/>
                <a:sym typeface="Constantia"/>
              </a:defRPr>
            </a:lvl4pPr>
            <a:lvl5pPr indent="-311150" lvl="4" marL="2286000" marR="0" rtl="0" algn="l">
              <a:spcBef>
                <a:spcPts val="400"/>
              </a:spcBef>
              <a:spcAft>
                <a:spcPts val="0"/>
              </a:spcAft>
              <a:buClr>
                <a:srgbClr val="10CF9B"/>
              </a:buClr>
              <a:buSzPts val="1300"/>
              <a:buFont typeface="Noto Sans Symbols"/>
              <a:buChar char="⚫"/>
              <a:defRPr b="0" i="0" sz="2000" u="none" cap="none" strike="noStrike">
                <a:solidFill>
                  <a:schemeClr val="dk1"/>
                </a:solidFill>
                <a:latin typeface="Constantia"/>
                <a:ea typeface="Constantia"/>
                <a:cs typeface="Constantia"/>
                <a:sym typeface="Constantia"/>
              </a:defRPr>
            </a:lvl5pPr>
            <a:lvl6pPr indent="-320039" lvl="5" marL="2743200" marR="0" rtl="0" algn="l">
              <a:spcBef>
                <a:spcPts val="360"/>
              </a:spcBef>
              <a:spcAft>
                <a:spcPts val="0"/>
              </a:spcAft>
              <a:buClr>
                <a:schemeClr val="accent5"/>
              </a:buClr>
              <a:buSzPts val="1440"/>
              <a:buFont typeface="Noto Sans Symbols"/>
              <a:buChar char="⚫"/>
              <a:defRPr b="0" i="0" sz="1800" u="none" cap="none" strike="noStrike">
                <a:solidFill>
                  <a:schemeClr val="dk1"/>
                </a:solidFill>
                <a:latin typeface="Constantia"/>
                <a:ea typeface="Constantia"/>
                <a:cs typeface="Constantia"/>
                <a:sym typeface="Constantia"/>
              </a:defRPr>
            </a:lvl6pPr>
            <a:lvl7pPr indent="-309879" lvl="6" marL="3200400" marR="0" rtl="0" algn="l">
              <a:spcBef>
                <a:spcPts val="320"/>
              </a:spcBef>
              <a:spcAft>
                <a:spcPts val="0"/>
              </a:spcAft>
              <a:buClr>
                <a:schemeClr val="accent6"/>
              </a:buClr>
              <a:buSzPts val="1280"/>
              <a:buFont typeface="Noto Sans Symbols"/>
              <a:buChar char="⚫"/>
              <a:defRPr b="0" i="0" sz="1600" u="none" cap="none" strike="noStrike">
                <a:solidFill>
                  <a:schemeClr val="dk1"/>
                </a:solidFill>
                <a:latin typeface="Constantia"/>
                <a:ea typeface="Constantia"/>
                <a:cs typeface="Constantia"/>
                <a:sym typeface="Constantia"/>
              </a:defRPr>
            </a:lvl7pPr>
            <a:lvl8pPr indent="-330200" lvl="7" marL="3657600" marR="0" rtl="0" algn="l">
              <a:spcBef>
                <a:spcPts val="320"/>
              </a:spcBef>
              <a:spcAft>
                <a:spcPts val="0"/>
              </a:spcAft>
              <a:buClr>
                <a:schemeClr val="dk2"/>
              </a:buClr>
              <a:buSzPts val="1600"/>
              <a:buFont typeface="Constantia"/>
              <a:buChar char="•"/>
              <a:defRPr b="0" i="0" sz="1600" u="none" cap="none" strike="noStrike">
                <a:solidFill>
                  <a:schemeClr val="dk1"/>
                </a:solidFill>
                <a:latin typeface="Constantia"/>
                <a:ea typeface="Constantia"/>
                <a:cs typeface="Constantia"/>
                <a:sym typeface="Constantia"/>
              </a:defRPr>
            </a:lvl8pPr>
            <a:lvl9pPr indent="-317500" lvl="8" marL="4114800" marR="0" rtl="0" algn="l">
              <a:spcBef>
                <a:spcPts val="280"/>
              </a:spcBef>
              <a:spcAft>
                <a:spcPts val="0"/>
              </a:spcAft>
              <a:buClr>
                <a:schemeClr val="dk2"/>
              </a:buClr>
              <a:buSzPts val="1400"/>
              <a:buFont typeface="Constantia"/>
              <a:buChar char="•"/>
              <a:defRPr b="0" i="0" sz="1400" u="none" cap="none" strike="noStrike">
                <a:solidFill>
                  <a:schemeClr val="dk1"/>
                </a:solidFill>
                <a:latin typeface="Constantia"/>
                <a:ea typeface="Constantia"/>
                <a:cs typeface="Constantia"/>
                <a:sym typeface="Constantia"/>
              </a:defRPr>
            </a:lvl9pPr>
          </a:lstStyle>
          <a:p/>
        </p:txBody>
      </p:sp>
      <p:sp>
        <p:nvSpPr>
          <p:cNvPr id="120" name="Google Shape;120;p33"/>
          <p:cNvSpPr txBox="1"/>
          <p:nvPr>
            <p:ph idx="10" type="dt"/>
          </p:nvPr>
        </p:nvSpPr>
        <p:spPr>
          <a:xfrm>
            <a:off x="457200" y="6356350"/>
            <a:ext cx="2133600" cy="365125"/>
          </a:xfrm>
          <a:prstGeom prst="rect">
            <a:avLst/>
          </a:prstGeom>
          <a:noFill/>
          <a:ln>
            <a:noFill/>
          </a:ln>
        </p:spPr>
        <p:txBody>
          <a:bodyPr anchorCtr="0" anchor="b" bIns="0" lIns="0" spcFirstLastPara="1" rIns="0" wrap="square" tIns="0">
            <a:noAutofit/>
          </a:bodyPr>
          <a:lstStyle>
            <a:lvl1pPr lvl="0" marR="0" rtl="0" algn="l">
              <a:lnSpc>
                <a:spcPct val="100000"/>
              </a:lnSpc>
              <a:spcBef>
                <a:spcPts val="0"/>
              </a:spcBef>
              <a:spcAft>
                <a:spcPts val="0"/>
              </a:spcAft>
              <a:buSzPts val="1400"/>
              <a:buNone/>
              <a:defRPr b="0" i="0" sz="1200" u="none">
                <a:solidFill>
                  <a:srgbClr val="045C75"/>
                </a:solidFill>
                <a:latin typeface="Constantia"/>
                <a:ea typeface="Constantia"/>
                <a:cs typeface="Constantia"/>
                <a:sym typeface="Constantia"/>
              </a:defRPr>
            </a:lvl1pPr>
            <a:lvl2pPr lvl="1"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21" name="Google Shape;121;p33"/>
          <p:cNvSpPr txBox="1"/>
          <p:nvPr>
            <p:ph idx="11" type="ftr"/>
          </p:nvPr>
        </p:nvSpPr>
        <p:spPr>
          <a:xfrm>
            <a:off x="2667000" y="6356350"/>
            <a:ext cx="3352800" cy="365125"/>
          </a:xfrm>
          <a:prstGeom prst="rect">
            <a:avLst/>
          </a:prstGeom>
          <a:noFill/>
          <a:ln>
            <a:noFill/>
          </a:ln>
        </p:spPr>
        <p:txBody>
          <a:bodyPr anchorCtr="0" anchor="b" bIns="0" lIns="0" spcFirstLastPara="1" rIns="0" wrap="square" tIns="0">
            <a:noAutofit/>
          </a:bodyPr>
          <a:lstStyle>
            <a:lvl1pPr lv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lvl="1"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22" name="Google Shape;122;p33"/>
          <p:cNvSpPr txBox="1"/>
          <p:nvPr>
            <p:ph idx="12" type="sldNum"/>
          </p:nvPr>
        </p:nvSpPr>
        <p:spPr>
          <a:xfrm>
            <a:off x="8077200" y="6356350"/>
            <a:ext cx="609600" cy="365125"/>
          </a:xfrm>
          <a:prstGeom prst="rect">
            <a:avLst/>
          </a:prstGeom>
          <a:noFill/>
          <a:ln>
            <a:noFill/>
          </a:ln>
        </p:spPr>
        <p:txBody>
          <a:bodyPr anchorCtr="0" anchor="b" bIns="0" lIns="0" spcFirstLastPara="1" rIns="0" wrap="square" tIns="0">
            <a:noAutofit/>
          </a:bodyPr>
          <a:lstStyle>
            <a:lvl1pPr indent="0" lvl="0" marL="0" marR="0" rtl="0" algn="r">
              <a:lnSpc>
                <a:spcPct val="100000"/>
              </a:lnSpc>
              <a:spcBef>
                <a:spcPts val="0"/>
              </a:spcBef>
              <a:spcAft>
                <a:spcPts val="0"/>
              </a:spcAft>
              <a:buClr>
                <a:srgbClr val="045C75"/>
              </a:buClr>
              <a:buSzPts val="1200"/>
              <a:buFont typeface="Constantia"/>
              <a:buNone/>
              <a:defRPr b="0" i="0" sz="1200" u="none">
                <a:solidFill>
                  <a:srgbClr val="045C75"/>
                </a:solidFill>
                <a:latin typeface="Constantia"/>
                <a:ea typeface="Constantia"/>
                <a:cs typeface="Constantia"/>
                <a:sym typeface="Constantia"/>
              </a:defRPr>
            </a:lvl1pPr>
            <a:lvl2pPr indent="0" lvl="1" marL="0" marR="0" rtl="0" algn="r">
              <a:lnSpc>
                <a:spcPct val="100000"/>
              </a:lnSpc>
              <a:spcBef>
                <a:spcPts val="0"/>
              </a:spcBef>
              <a:spcAft>
                <a:spcPts val="0"/>
              </a:spcAft>
              <a:buClr>
                <a:srgbClr val="045C75"/>
              </a:buClr>
              <a:buSzPts val="1200"/>
              <a:buFont typeface="Constantia"/>
              <a:buNone/>
              <a:defRPr b="0" i="0" sz="1200" u="none">
                <a:solidFill>
                  <a:srgbClr val="045C75"/>
                </a:solidFill>
                <a:latin typeface="Constantia"/>
                <a:ea typeface="Constantia"/>
                <a:cs typeface="Constantia"/>
                <a:sym typeface="Constantia"/>
              </a:defRPr>
            </a:lvl2pPr>
            <a:lvl3pPr indent="0" lvl="2" marL="0" marR="0" rtl="0" algn="r">
              <a:lnSpc>
                <a:spcPct val="100000"/>
              </a:lnSpc>
              <a:spcBef>
                <a:spcPts val="0"/>
              </a:spcBef>
              <a:spcAft>
                <a:spcPts val="0"/>
              </a:spcAft>
              <a:buClr>
                <a:srgbClr val="045C75"/>
              </a:buClr>
              <a:buSzPts val="1200"/>
              <a:buFont typeface="Constantia"/>
              <a:buNone/>
              <a:defRPr b="0" i="0" sz="1200" u="none">
                <a:solidFill>
                  <a:srgbClr val="045C75"/>
                </a:solidFill>
                <a:latin typeface="Constantia"/>
                <a:ea typeface="Constantia"/>
                <a:cs typeface="Constantia"/>
                <a:sym typeface="Constantia"/>
              </a:defRPr>
            </a:lvl3pPr>
            <a:lvl4pPr indent="0" lvl="3" marL="0" marR="0" rtl="0" algn="r">
              <a:lnSpc>
                <a:spcPct val="100000"/>
              </a:lnSpc>
              <a:spcBef>
                <a:spcPts val="0"/>
              </a:spcBef>
              <a:spcAft>
                <a:spcPts val="0"/>
              </a:spcAft>
              <a:buClr>
                <a:srgbClr val="045C75"/>
              </a:buClr>
              <a:buSzPts val="1200"/>
              <a:buFont typeface="Constantia"/>
              <a:buNone/>
              <a:defRPr b="0" i="0" sz="1200" u="none">
                <a:solidFill>
                  <a:srgbClr val="045C75"/>
                </a:solidFill>
                <a:latin typeface="Constantia"/>
                <a:ea typeface="Constantia"/>
                <a:cs typeface="Constantia"/>
                <a:sym typeface="Constantia"/>
              </a:defRPr>
            </a:lvl4pPr>
            <a:lvl5pPr indent="0" lvl="4" marL="0" marR="0" rtl="0" algn="r">
              <a:lnSpc>
                <a:spcPct val="100000"/>
              </a:lnSpc>
              <a:spcBef>
                <a:spcPts val="0"/>
              </a:spcBef>
              <a:spcAft>
                <a:spcPts val="0"/>
              </a:spcAft>
              <a:buClr>
                <a:srgbClr val="045C75"/>
              </a:buClr>
              <a:buSzPts val="1200"/>
              <a:buFont typeface="Constantia"/>
              <a:buNone/>
              <a:defRPr b="0" i="0" sz="1200" u="none">
                <a:solidFill>
                  <a:srgbClr val="045C75"/>
                </a:solidFill>
                <a:latin typeface="Constantia"/>
                <a:ea typeface="Constantia"/>
                <a:cs typeface="Constantia"/>
                <a:sym typeface="Constantia"/>
              </a:defRPr>
            </a:lvl5pPr>
            <a:lvl6pPr indent="0" lvl="5" marL="0" marR="0" rtl="0" algn="r">
              <a:lnSpc>
                <a:spcPct val="100000"/>
              </a:lnSpc>
              <a:spcBef>
                <a:spcPts val="0"/>
              </a:spcBef>
              <a:spcAft>
                <a:spcPts val="0"/>
              </a:spcAft>
              <a:buClr>
                <a:srgbClr val="045C75"/>
              </a:buClr>
              <a:buSzPts val="1200"/>
              <a:buFont typeface="Constantia"/>
              <a:buNone/>
              <a:defRPr b="0" i="0" sz="1200" u="none">
                <a:solidFill>
                  <a:srgbClr val="045C75"/>
                </a:solidFill>
                <a:latin typeface="Constantia"/>
                <a:ea typeface="Constantia"/>
                <a:cs typeface="Constantia"/>
                <a:sym typeface="Constantia"/>
              </a:defRPr>
            </a:lvl6pPr>
            <a:lvl7pPr indent="0" lvl="6" marL="0" marR="0" rtl="0" algn="r">
              <a:lnSpc>
                <a:spcPct val="100000"/>
              </a:lnSpc>
              <a:spcBef>
                <a:spcPts val="0"/>
              </a:spcBef>
              <a:spcAft>
                <a:spcPts val="0"/>
              </a:spcAft>
              <a:buClr>
                <a:srgbClr val="045C75"/>
              </a:buClr>
              <a:buSzPts val="1200"/>
              <a:buFont typeface="Constantia"/>
              <a:buNone/>
              <a:defRPr b="0" i="0" sz="1200" u="none">
                <a:solidFill>
                  <a:srgbClr val="045C75"/>
                </a:solidFill>
                <a:latin typeface="Constantia"/>
                <a:ea typeface="Constantia"/>
                <a:cs typeface="Constantia"/>
                <a:sym typeface="Constantia"/>
              </a:defRPr>
            </a:lvl7pPr>
            <a:lvl8pPr indent="0" lvl="7" marL="0" marR="0" rtl="0" algn="r">
              <a:lnSpc>
                <a:spcPct val="100000"/>
              </a:lnSpc>
              <a:spcBef>
                <a:spcPts val="0"/>
              </a:spcBef>
              <a:spcAft>
                <a:spcPts val="0"/>
              </a:spcAft>
              <a:buClr>
                <a:srgbClr val="045C75"/>
              </a:buClr>
              <a:buSzPts val="1200"/>
              <a:buFont typeface="Constantia"/>
              <a:buNone/>
              <a:defRPr b="0" i="0" sz="1200" u="none">
                <a:solidFill>
                  <a:srgbClr val="045C75"/>
                </a:solidFill>
                <a:latin typeface="Constantia"/>
                <a:ea typeface="Constantia"/>
                <a:cs typeface="Constantia"/>
                <a:sym typeface="Constantia"/>
              </a:defRPr>
            </a:lvl8pPr>
            <a:lvl9pPr indent="0" lvl="8" marL="0" marR="0" rtl="0" algn="r">
              <a:lnSpc>
                <a:spcPct val="100000"/>
              </a:lnSpc>
              <a:spcBef>
                <a:spcPts val="0"/>
              </a:spcBef>
              <a:spcAft>
                <a:spcPts val="0"/>
              </a:spcAft>
              <a:buClr>
                <a:srgbClr val="045C75"/>
              </a:buClr>
              <a:buSzPts val="1200"/>
              <a:buFont typeface="Constantia"/>
              <a:buNone/>
              <a:defRPr b="0" i="0" sz="1200" u="none">
                <a:solidFill>
                  <a:srgbClr val="045C75"/>
                </a:solidFill>
                <a:latin typeface="Constantia"/>
                <a:ea typeface="Constantia"/>
                <a:cs typeface="Constantia"/>
                <a:sym typeface="Constantia"/>
              </a:defRPr>
            </a:lvl9pPr>
          </a:lstStyle>
          <a:p>
            <a:pPr indent="0" lvl="0" marL="0" rtl="0" algn="r">
              <a:spcBef>
                <a:spcPts val="0"/>
              </a:spcBef>
              <a:spcAft>
                <a:spcPts val="0"/>
              </a:spcAft>
              <a:buNone/>
            </a:pPr>
            <a:fld id="{00000000-1234-1234-1234-123412341234}" type="slidenum">
              <a:rPr lang="en-US"/>
              <a:t>‹#›</a:t>
            </a:fld>
            <a:endParaRPr sz="1400">
              <a:solidFill>
                <a:srgbClr val="000000"/>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63" r:id="rId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xml"/><Relationship Id="rId3" Type="http://schemas.openxmlformats.org/officeDocument/2006/relationships/image" Target="../media/image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 name="Shape 133"/>
        <p:cNvGrpSpPr/>
        <p:nvPr/>
      </p:nvGrpSpPr>
      <p:grpSpPr>
        <a:xfrm>
          <a:off x="0" y="0"/>
          <a:ext cx="0" cy="0"/>
          <a:chOff x="0" y="0"/>
          <a:chExt cx="0" cy="0"/>
        </a:xfrm>
      </p:grpSpPr>
      <p:sp>
        <p:nvSpPr>
          <p:cNvPr id="134" name="Google Shape;134;p1"/>
          <p:cNvSpPr txBox="1"/>
          <p:nvPr>
            <p:ph type="ctrTitle"/>
          </p:nvPr>
        </p:nvSpPr>
        <p:spPr>
          <a:xfrm>
            <a:off x="76200" y="1143000"/>
            <a:ext cx="9067800" cy="1600200"/>
          </a:xfrm>
          <a:prstGeom prst="rect">
            <a:avLst/>
          </a:prstGeom>
          <a:noFill/>
          <a:ln>
            <a:noFill/>
          </a:ln>
        </p:spPr>
        <p:txBody>
          <a:bodyPr anchorCtr="0" anchor="b" bIns="0" lIns="0" spcFirstLastPara="1" rIns="0" wrap="square" tIns="45700">
            <a:noAutofit/>
          </a:bodyPr>
          <a:lstStyle/>
          <a:p>
            <a:pPr indent="0" lvl="0" marL="0" rtl="0" algn="ctr">
              <a:lnSpc>
                <a:spcPct val="100000"/>
              </a:lnSpc>
              <a:spcBef>
                <a:spcPts val="0"/>
              </a:spcBef>
              <a:spcAft>
                <a:spcPts val="0"/>
              </a:spcAft>
              <a:buClr>
                <a:srgbClr val="003366"/>
              </a:buClr>
              <a:buSzPts val="5000"/>
              <a:buFont typeface="Calibri"/>
              <a:buNone/>
            </a:pPr>
            <a:r>
              <a:rPr b="1" i="0" lang="en-US" sz="5000" u="none">
                <a:solidFill>
                  <a:srgbClr val="003366"/>
                </a:solidFill>
                <a:latin typeface="Calibri"/>
                <a:ea typeface="Calibri"/>
                <a:cs typeface="Calibri"/>
                <a:sym typeface="Calibri"/>
              </a:rPr>
              <a:t>The Revolution Has Just Begin: Concept of </a:t>
            </a:r>
            <a:r>
              <a:rPr b="1" i="0" lang="en-US" sz="5000" u="none">
                <a:solidFill>
                  <a:srgbClr val="00B050"/>
                </a:solidFill>
                <a:latin typeface="Calibri"/>
                <a:ea typeface="Calibri"/>
                <a:cs typeface="Calibri"/>
                <a:sym typeface="Calibri"/>
              </a:rPr>
              <a:t>E-Commerce</a:t>
            </a:r>
            <a:endParaRPr/>
          </a:p>
        </p:txBody>
      </p:sp>
      <p:sp>
        <p:nvSpPr>
          <p:cNvPr id="135" name="Google Shape;135;p1"/>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SzPts val="2470"/>
              <a:buNone/>
            </a:pPr>
            <a:r>
              <a:rPr b="0" i="0" lang="en-US" sz="2600" u="none">
                <a:solidFill>
                  <a:srgbClr val="003366"/>
                </a:solidFill>
                <a:latin typeface="Constantia"/>
                <a:ea typeface="Constantia"/>
                <a:cs typeface="Constantia"/>
                <a:sym typeface="Constantia"/>
              </a:rPr>
              <a:t>E-Commerce</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 name="Shape 187"/>
        <p:cNvGrpSpPr/>
        <p:nvPr/>
      </p:nvGrpSpPr>
      <p:grpSpPr>
        <a:xfrm>
          <a:off x="0" y="0"/>
          <a:ext cx="0" cy="0"/>
          <a:chOff x="0" y="0"/>
          <a:chExt cx="0" cy="0"/>
        </a:xfrm>
      </p:grpSpPr>
      <p:pic>
        <p:nvPicPr>
          <p:cNvPr id="188" name="Google Shape;188;p10"/>
          <p:cNvPicPr preferRelativeResize="0"/>
          <p:nvPr/>
        </p:nvPicPr>
        <p:blipFill rotWithShape="1">
          <a:blip r:embed="rId3">
            <a:alphaModFix/>
          </a:blip>
          <a:srcRect b="11226" l="0" r="0" t="12280"/>
          <a:stretch/>
        </p:blipFill>
        <p:spPr>
          <a:xfrm>
            <a:off x="1828800" y="2066925"/>
            <a:ext cx="5362575" cy="4105275"/>
          </a:xfrm>
          <a:prstGeom prst="rect">
            <a:avLst/>
          </a:prstGeom>
          <a:noFill/>
          <a:ln>
            <a:noFill/>
          </a:ln>
        </p:spPr>
      </p:pic>
      <p:sp>
        <p:nvSpPr>
          <p:cNvPr id="189" name="Google Shape;189;p10"/>
          <p:cNvSpPr txBox="1"/>
          <p:nvPr/>
        </p:nvSpPr>
        <p:spPr>
          <a:xfrm>
            <a:off x="2895600" y="838200"/>
            <a:ext cx="3276600" cy="70802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dk1"/>
              </a:buClr>
              <a:buSzPts val="4000"/>
              <a:buFont typeface="Constantia"/>
              <a:buNone/>
            </a:pPr>
            <a:r>
              <a:rPr b="0" i="0" lang="en-US" sz="4000" u="none">
                <a:solidFill>
                  <a:schemeClr val="dk1"/>
                </a:solidFill>
                <a:latin typeface="Constantia"/>
                <a:ea typeface="Constantia"/>
                <a:cs typeface="Constantia"/>
                <a:sym typeface="Constantia"/>
              </a:rPr>
              <a:t>core processes</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 name="Shape 193"/>
        <p:cNvGrpSpPr/>
        <p:nvPr/>
      </p:nvGrpSpPr>
      <p:grpSpPr>
        <a:xfrm>
          <a:off x="0" y="0"/>
          <a:ext cx="0" cy="0"/>
          <a:chOff x="0" y="0"/>
          <a:chExt cx="0" cy="0"/>
        </a:xfrm>
      </p:grpSpPr>
      <p:sp>
        <p:nvSpPr>
          <p:cNvPr id="194" name="Google Shape;194;p11"/>
          <p:cNvSpPr txBox="1"/>
          <p:nvPr/>
        </p:nvSpPr>
        <p:spPr>
          <a:xfrm>
            <a:off x="304800" y="762000"/>
            <a:ext cx="8001000" cy="762000"/>
          </a:xfrm>
          <a:prstGeom prst="rect">
            <a:avLst/>
          </a:prstGeom>
          <a:noFill/>
          <a:ln>
            <a:noFill/>
          </a:ln>
        </p:spPr>
        <p:txBody>
          <a:bodyPr anchorCtr="0" anchor="ctr" bIns="45700" lIns="91425" spcFirstLastPara="1" rIns="91425" wrap="square" tIns="45700">
            <a:spAutoFit/>
          </a:bodyPr>
          <a:lstStyle/>
          <a:p>
            <a:pPr indent="0" lvl="1" marL="457200" marR="0" rtl="0" algn="l">
              <a:lnSpc>
                <a:spcPct val="100000"/>
              </a:lnSpc>
              <a:spcBef>
                <a:spcPts val="0"/>
              </a:spcBef>
              <a:spcAft>
                <a:spcPts val="0"/>
              </a:spcAft>
              <a:buClr>
                <a:schemeClr val="dk1"/>
              </a:buClr>
              <a:buSzPts val="4400"/>
              <a:buFont typeface="Calibri"/>
              <a:buNone/>
            </a:pPr>
            <a:r>
              <a:rPr b="1" i="0" lang="en-US" sz="4400" u="none" cap="none" strike="noStrike">
                <a:solidFill>
                  <a:schemeClr val="dk1"/>
                </a:solidFill>
                <a:latin typeface="Calibri"/>
                <a:ea typeface="Calibri"/>
                <a:cs typeface="Calibri"/>
                <a:sym typeface="Calibri"/>
              </a:rPr>
              <a:t>Keuntungan E-Commerce</a:t>
            </a:r>
            <a:endParaRPr/>
          </a:p>
        </p:txBody>
      </p:sp>
      <p:sp>
        <p:nvSpPr>
          <p:cNvPr id="195" name="Google Shape;195;p11"/>
          <p:cNvSpPr txBox="1"/>
          <p:nvPr/>
        </p:nvSpPr>
        <p:spPr>
          <a:xfrm>
            <a:off x="609600" y="1779587"/>
            <a:ext cx="7162800" cy="3935412"/>
          </a:xfrm>
          <a:prstGeom prst="rect">
            <a:avLst/>
          </a:prstGeom>
          <a:noFill/>
          <a:ln>
            <a:noFill/>
          </a:ln>
        </p:spPr>
        <p:txBody>
          <a:bodyPr anchorCtr="0" anchor="t" bIns="45700" lIns="91425" spcFirstLastPara="1" rIns="91425" wrap="square" tIns="45700">
            <a:spAutoFit/>
          </a:bodyPr>
          <a:lstStyle/>
          <a:p>
            <a:pPr indent="-177800" lvl="0" marL="0" marR="0" rtl="0" algn="l">
              <a:lnSpc>
                <a:spcPct val="100000"/>
              </a:lnSpc>
              <a:spcBef>
                <a:spcPts val="0"/>
              </a:spcBef>
              <a:spcAft>
                <a:spcPts val="0"/>
              </a:spcAft>
              <a:buClr>
                <a:schemeClr val="dk1"/>
              </a:buClr>
              <a:buSzPts val="2800"/>
              <a:buFont typeface="Noto Sans Symbols"/>
              <a:buChar char="❑"/>
            </a:pPr>
            <a:r>
              <a:rPr b="1" i="0" lang="en-US" sz="2800" u="none">
                <a:solidFill>
                  <a:schemeClr val="dk1"/>
                </a:solidFill>
                <a:latin typeface="Constantia"/>
                <a:ea typeface="Constantia"/>
                <a:cs typeface="Constantia"/>
                <a:sym typeface="Constantia"/>
              </a:rPr>
              <a:t> Bagi Perusahaan</a:t>
            </a:r>
            <a:r>
              <a:rPr b="0" i="0" lang="en-US" sz="2800" u="none">
                <a:solidFill>
                  <a:schemeClr val="dk1"/>
                </a:solidFill>
                <a:latin typeface="Constantia"/>
                <a:ea typeface="Constantia"/>
                <a:cs typeface="Constantia"/>
                <a:sym typeface="Constantia"/>
              </a:rPr>
              <a:t>, memperpendek jarak, perluasan pasar, perluasan jeringan mitra bisnis dan efisiensi, dengan kata lain mempercepat pelayanan ke pelanggan, dan pelayanan lebih responsif, serta mengurangi  biaya-biaya yang berhubungan dengan kertas,  seperti  biaya pos  surat, pencetakan, report, dan sebagainya sehingga dapat meningkatkan pendapatan.</a:t>
            </a:r>
            <a:endParaRPr/>
          </a:p>
          <a:p>
            <a:pPr indent="0" lvl="0" marL="0" marR="0" rtl="0" algn="l">
              <a:lnSpc>
                <a:spcPct val="100000"/>
              </a:lnSpc>
              <a:spcBef>
                <a:spcPts val="0"/>
              </a:spcBef>
              <a:spcAft>
                <a:spcPts val="0"/>
              </a:spcAft>
              <a:buNone/>
            </a:pPr>
            <a:r>
              <a:t/>
            </a:r>
            <a:endParaRPr b="0" i="0" sz="2800" u="none">
              <a:solidFill>
                <a:schemeClr val="dk1"/>
              </a:solidFill>
              <a:latin typeface="Constantia"/>
              <a:ea typeface="Constantia"/>
              <a:cs typeface="Constantia"/>
              <a:sym typeface="Constantia"/>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 name="Shape 199"/>
        <p:cNvGrpSpPr/>
        <p:nvPr/>
      </p:nvGrpSpPr>
      <p:grpSpPr>
        <a:xfrm>
          <a:off x="0" y="0"/>
          <a:ext cx="0" cy="0"/>
          <a:chOff x="0" y="0"/>
          <a:chExt cx="0" cy="0"/>
        </a:xfrm>
      </p:grpSpPr>
      <p:sp>
        <p:nvSpPr>
          <p:cNvPr id="200" name="Google Shape;200;p12"/>
          <p:cNvSpPr txBox="1"/>
          <p:nvPr/>
        </p:nvSpPr>
        <p:spPr>
          <a:xfrm>
            <a:off x="304800" y="185737"/>
            <a:ext cx="8001000" cy="762000"/>
          </a:xfrm>
          <a:prstGeom prst="rect">
            <a:avLst/>
          </a:prstGeom>
          <a:noFill/>
          <a:ln>
            <a:noFill/>
          </a:ln>
        </p:spPr>
        <p:txBody>
          <a:bodyPr anchorCtr="0" anchor="ctr" bIns="45700" lIns="91425" spcFirstLastPara="1" rIns="91425" wrap="square" tIns="45700">
            <a:spAutoFit/>
          </a:bodyPr>
          <a:lstStyle/>
          <a:p>
            <a:pPr indent="0" lvl="1" marL="457200" marR="0" rtl="0" algn="l">
              <a:lnSpc>
                <a:spcPct val="100000"/>
              </a:lnSpc>
              <a:spcBef>
                <a:spcPts val="0"/>
              </a:spcBef>
              <a:spcAft>
                <a:spcPts val="0"/>
              </a:spcAft>
              <a:buClr>
                <a:schemeClr val="dk1"/>
              </a:buClr>
              <a:buSzPts val="4400"/>
              <a:buFont typeface="Calibri"/>
              <a:buNone/>
            </a:pPr>
            <a:r>
              <a:rPr b="1" i="0" lang="en-US" sz="4400" u="none" cap="none" strike="noStrike">
                <a:solidFill>
                  <a:schemeClr val="dk1"/>
                </a:solidFill>
                <a:latin typeface="Calibri"/>
                <a:ea typeface="Calibri"/>
                <a:cs typeface="Calibri"/>
                <a:sym typeface="Calibri"/>
              </a:rPr>
              <a:t>Keuntungan E-Commerce</a:t>
            </a:r>
            <a:endParaRPr/>
          </a:p>
        </p:txBody>
      </p:sp>
      <p:sp>
        <p:nvSpPr>
          <p:cNvPr id="201" name="Google Shape;201;p12"/>
          <p:cNvSpPr txBox="1"/>
          <p:nvPr/>
        </p:nvSpPr>
        <p:spPr>
          <a:xfrm>
            <a:off x="609600" y="1066800"/>
            <a:ext cx="7162800" cy="4789487"/>
          </a:xfrm>
          <a:prstGeom prst="rect">
            <a:avLst/>
          </a:prstGeom>
          <a:noFill/>
          <a:ln>
            <a:noFill/>
          </a:ln>
        </p:spPr>
        <p:txBody>
          <a:bodyPr anchorCtr="0" anchor="t" bIns="45700" lIns="91425" spcFirstLastPara="1" rIns="91425" wrap="square" tIns="45700">
            <a:spAutoFit/>
          </a:bodyPr>
          <a:lstStyle/>
          <a:p>
            <a:pPr indent="-177800" lvl="0" marL="0" marR="0" rtl="0" algn="l">
              <a:lnSpc>
                <a:spcPct val="100000"/>
              </a:lnSpc>
              <a:spcBef>
                <a:spcPts val="0"/>
              </a:spcBef>
              <a:spcAft>
                <a:spcPts val="0"/>
              </a:spcAft>
              <a:buClr>
                <a:schemeClr val="dk1"/>
              </a:buClr>
              <a:buSzPts val="2800"/>
              <a:buFont typeface="Noto Sans Symbols"/>
              <a:buChar char="❑"/>
            </a:pPr>
            <a:r>
              <a:rPr b="1" i="0" lang="en-US" sz="2800" u="none">
                <a:solidFill>
                  <a:schemeClr val="dk1"/>
                </a:solidFill>
                <a:latin typeface="Constantia"/>
                <a:ea typeface="Constantia"/>
                <a:cs typeface="Constantia"/>
                <a:sym typeface="Constantia"/>
              </a:rPr>
              <a:t>Bagi Consumen</a:t>
            </a:r>
            <a:r>
              <a:rPr b="0" i="0" lang="en-US" sz="2800" u="none">
                <a:solidFill>
                  <a:schemeClr val="dk1"/>
                </a:solidFill>
                <a:latin typeface="Constantia"/>
                <a:ea typeface="Constantia"/>
                <a:cs typeface="Constantia"/>
                <a:sym typeface="Constantia"/>
              </a:rPr>
              <a:t>, efektif, aman secara fisik dan flexible. Bagi pihak konsumen, menggunakan E-Com dapat membuat waktu berbelanja menjadi singkat. Tidak ada lagi berlama-lama mengelilingi pusat pertokoan untuk mencari barang yang diinginkan. Selain itu, harga barang-barang yang dijual melalui E-Com biasanya lebih murah dibandingkan dengan harga di toko, karena jalur distribusi dari produsen barang ke pihak penjual lebih singkat dibandingkan dengan toko konvensional. </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 name="Shape 205"/>
        <p:cNvGrpSpPr/>
        <p:nvPr/>
      </p:nvGrpSpPr>
      <p:grpSpPr>
        <a:xfrm>
          <a:off x="0" y="0"/>
          <a:ext cx="0" cy="0"/>
          <a:chOff x="0" y="0"/>
          <a:chExt cx="0" cy="0"/>
        </a:xfrm>
      </p:grpSpPr>
      <p:sp>
        <p:nvSpPr>
          <p:cNvPr id="206" name="Google Shape;206;p13"/>
          <p:cNvSpPr txBox="1"/>
          <p:nvPr/>
        </p:nvSpPr>
        <p:spPr>
          <a:xfrm>
            <a:off x="304800" y="457200"/>
            <a:ext cx="8001000" cy="762000"/>
          </a:xfrm>
          <a:prstGeom prst="rect">
            <a:avLst/>
          </a:prstGeom>
          <a:noFill/>
          <a:ln>
            <a:noFill/>
          </a:ln>
        </p:spPr>
        <p:txBody>
          <a:bodyPr anchorCtr="0" anchor="ctr" bIns="45700" lIns="91425" spcFirstLastPara="1" rIns="91425" wrap="square" tIns="45700">
            <a:spAutoFit/>
          </a:bodyPr>
          <a:lstStyle/>
          <a:p>
            <a:pPr indent="0" lvl="1" marL="457200" marR="0" rtl="0" algn="l">
              <a:lnSpc>
                <a:spcPct val="100000"/>
              </a:lnSpc>
              <a:spcBef>
                <a:spcPts val="0"/>
              </a:spcBef>
              <a:spcAft>
                <a:spcPts val="0"/>
              </a:spcAft>
              <a:buClr>
                <a:schemeClr val="dk1"/>
              </a:buClr>
              <a:buSzPts val="4400"/>
              <a:buFont typeface="Calibri"/>
              <a:buNone/>
            </a:pPr>
            <a:r>
              <a:rPr b="1" i="0" lang="en-US" sz="4400" u="none" cap="none" strike="noStrike">
                <a:solidFill>
                  <a:schemeClr val="dk1"/>
                </a:solidFill>
                <a:latin typeface="Calibri"/>
                <a:ea typeface="Calibri"/>
                <a:cs typeface="Calibri"/>
                <a:sym typeface="Calibri"/>
              </a:rPr>
              <a:t>Keuntungan E-Commerce</a:t>
            </a:r>
            <a:endParaRPr/>
          </a:p>
        </p:txBody>
      </p:sp>
      <p:sp>
        <p:nvSpPr>
          <p:cNvPr id="207" name="Google Shape;207;p13"/>
          <p:cNvSpPr txBox="1"/>
          <p:nvPr/>
        </p:nvSpPr>
        <p:spPr>
          <a:xfrm>
            <a:off x="609600" y="1524000"/>
            <a:ext cx="7162800" cy="4838700"/>
          </a:xfrm>
          <a:prstGeom prst="rect">
            <a:avLst/>
          </a:prstGeom>
          <a:noFill/>
          <a:ln>
            <a:noFill/>
          </a:ln>
        </p:spPr>
        <p:txBody>
          <a:bodyPr anchorCtr="0" anchor="t" bIns="45700" lIns="91425" spcFirstLastPara="1" rIns="91425" wrap="square" tIns="45700">
            <a:spAutoFit/>
          </a:bodyPr>
          <a:lstStyle/>
          <a:p>
            <a:pPr indent="-152400" lvl="0" marL="0" marR="0" rtl="0" algn="l">
              <a:lnSpc>
                <a:spcPct val="100000"/>
              </a:lnSpc>
              <a:spcBef>
                <a:spcPts val="0"/>
              </a:spcBef>
              <a:spcAft>
                <a:spcPts val="0"/>
              </a:spcAft>
              <a:buClr>
                <a:schemeClr val="dk1"/>
              </a:buClr>
              <a:buSzPts val="2400"/>
              <a:buFont typeface="Noto Sans Symbols"/>
              <a:buChar char="❑"/>
            </a:pPr>
            <a:r>
              <a:rPr b="1" i="0" lang="en-US" sz="2400" u="none">
                <a:solidFill>
                  <a:schemeClr val="dk1"/>
                </a:solidFill>
                <a:latin typeface="Constantia"/>
                <a:ea typeface="Constantia"/>
                <a:cs typeface="Constantia"/>
                <a:sym typeface="Constantia"/>
              </a:rPr>
              <a:t>Bagi Masyarakat Umum</a:t>
            </a:r>
            <a:r>
              <a:rPr b="0" i="0" lang="en-US" sz="2400" u="none">
                <a:solidFill>
                  <a:schemeClr val="dk1"/>
                </a:solidFill>
                <a:latin typeface="Constantia"/>
                <a:ea typeface="Constantia"/>
                <a:cs typeface="Constantia"/>
                <a:sym typeface="Constantia"/>
              </a:rPr>
              <a:t>, mengurangi polusi dan pencemaran lingkungan, membuka peluang kerja baru, menguntungkan dunia akademis, meningkatkan kualitas  SDM</a:t>
            </a:r>
            <a:endParaRPr/>
          </a:p>
          <a:p>
            <a:pPr indent="-152400" lvl="0" marL="0" marR="0" rtl="0" algn="l">
              <a:lnSpc>
                <a:spcPct val="100000"/>
              </a:lnSpc>
              <a:spcBef>
                <a:spcPts val="0"/>
              </a:spcBef>
              <a:spcAft>
                <a:spcPts val="0"/>
              </a:spcAft>
              <a:buClr>
                <a:schemeClr val="dk1"/>
              </a:buClr>
              <a:buSzPts val="2400"/>
              <a:buFont typeface="Noto Sans Symbols"/>
              <a:buChar char="❑"/>
            </a:pPr>
            <a:r>
              <a:rPr b="0" i="0" lang="en-US" sz="2400" u="none">
                <a:solidFill>
                  <a:schemeClr val="dk1"/>
                </a:solidFill>
                <a:latin typeface="Constantia"/>
                <a:ea typeface="Constantia"/>
                <a:cs typeface="Constantia"/>
                <a:sym typeface="Constantia"/>
              </a:rPr>
              <a:t>Online shopping menyediakan banyak kemudahan dan kelebihan jika dibandingkan dengan cara belanja yang konvensional. Selain bisa menjadi lebih cepat, di internet telah tersedia hampir semua macam barang yang biasanya dijual secara lengkap. Selain itu, biasanya informasi tentang barang jualan tersedia secara lengkap, sehingga walaupun kita tidak membeli secara on-line, kita bisa mendapatkan banyak informasi penting yang diperlukan untuk memilih suatu produk yang akan dibeli </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1" name="Shape 211"/>
        <p:cNvGrpSpPr/>
        <p:nvPr/>
      </p:nvGrpSpPr>
      <p:grpSpPr>
        <a:xfrm>
          <a:off x="0" y="0"/>
          <a:ext cx="0" cy="0"/>
          <a:chOff x="0" y="0"/>
          <a:chExt cx="0" cy="0"/>
        </a:xfrm>
      </p:grpSpPr>
      <p:sp>
        <p:nvSpPr>
          <p:cNvPr id="212" name="Google Shape;212;p14"/>
          <p:cNvSpPr txBox="1"/>
          <p:nvPr/>
        </p:nvSpPr>
        <p:spPr>
          <a:xfrm>
            <a:off x="304800" y="576262"/>
            <a:ext cx="7848600" cy="762000"/>
          </a:xfrm>
          <a:prstGeom prst="rect">
            <a:avLst/>
          </a:prstGeom>
          <a:noFill/>
          <a:ln>
            <a:noFill/>
          </a:ln>
        </p:spPr>
        <p:txBody>
          <a:bodyPr anchorCtr="0" anchor="ctr" bIns="45700" lIns="91425" spcFirstLastPara="1" rIns="91425" wrap="square" tIns="45700">
            <a:spAutoFit/>
          </a:bodyPr>
          <a:lstStyle/>
          <a:p>
            <a:pPr indent="0" lvl="1" marL="457200" marR="0" rtl="0" algn="l">
              <a:lnSpc>
                <a:spcPct val="100000"/>
              </a:lnSpc>
              <a:spcBef>
                <a:spcPts val="0"/>
              </a:spcBef>
              <a:spcAft>
                <a:spcPts val="0"/>
              </a:spcAft>
              <a:buClr>
                <a:schemeClr val="dk1"/>
              </a:buClr>
              <a:buSzPts val="4400"/>
              <a:buFont typeface="Calibri"/>
              <a:buNone/>
            </a:pPr>
            <a:r>
              <a:rPr b="1" i="0" lang="en-US" sz="4400" u="none" cap="none" strike="noStrike">
                <a:solidFill>
                  <a:schemeClr val="dk1"/>
                </a:solidFill>
                <a:latin typeface="Calibri"/>
                <a:ea typeface="Calibri"/>
                <a:cs typeface="Calibri"/>
                <a:sym typeface="Calibri"/>
              </a:rPr>
              <a:t>Kerugian E-Commerce</a:t>
            </a:r>
            <a:endParaRPr/>
          </a:p>
        </p:txBody>
      </p:sp>
      <p:sp>
        <p:nvSpPr>
          <p:cNvPr id="213" name="Google Shape;213;p14"/>
          <p:cNvSpPr txBox="1"/>
          <p:nvPr/>
        </p:nvSpPr>
        <p:spPr>
          <a:xfrm>
            <a:off x="609600" y="1670050"/>
            <a:ext cx="7162800" cy="3783012"/>
          </a:xfrm>
          <a:prstGeom prst="rect">
            <a:avLst/>
          </a:prstGeom>
          <a:noFill/>
          <a:ln>
            <a:noFill/>
          </a:ln>
        </p:spPr>
        <p:txBody>
          <a:bodyPr anchorCtr="0" anchor="t" bIns="45700" lIns="91425" spcFirstLastPara="1" rIns="91425" wrap="square" tIns="45700">
            <a:spAutoFit/>
          </a:bodyPr>
          <a:lstStyle/>
          <a:p>
            <a:pPr indent="-177800" lvl="0" marL="0" marR="0" rtl="0" algn="l">
              <a:lnSpc>
                <a:spcPct val="100000"/>
              </a:lnSpc>
              <a:spcBef>
                <a:spcPts val="0"/>
              </a:spcBef>
              <a:spcAft>
                <a:spcPts val="0"/>
              </a:spcAft>
              <a:buClr>
                <a:schemeClr val="dk1"/>
              </a:buClr>
              <a:buSzPts val="2800"/>
              <a:buFont typeface="Noto Sans Symbols"/>
              <a:buChar char="❑"/>
            </a:pPr>
            <a:r>
              <a:rPr b="0" i="0" lang="en-US" sz="2800" u="none">
                <a:solidFill>
                  <a:schemeClr val="dk1"/>
                </a:solidFill>
                <a:latin typeface="Constantia"/>
                <a:ea typeface="Constantia"/>
                <a:cs typeface="Constantia"/>
                <a:sym typeface="Constantia"/>
              </a:rPr>
              <a:t> Meningkatkan INDIVIDUALISME, pada perdagangan elektronik seseorang dapat bertransaksi dan mendapatan barang/jasa yang diperlukan tanpa bertemu dengan siapapun.</a:t>
            </a:r>
            <a:endParaRPr/>
          </a:p>
          <a:p>
            <a:pPr indent="-177800" lvl="0" marL="0" marR="0" rtl="0" algn="l">
              <a:lnSpc>
                <a:spcPct val="100000"/>
              </a:lnSpc>
              <a:spcBef>
                <a:spcPts val="0"/>
              </a:spcBef>
              <a:spcAft>
                <a:spcPts val="0"/>
              </a:spcAft>
              <a:buClr>
                <a:schemeClr val="dk1"/>
              </a:buClr>
              <a:buSzPts val="2800"/>
              <a:buFont typeface="Noto Sans Symbols"/>
              <a:buChar char="❑"/>
            </a:pPr>
            <a:r>
              <a:rPr b="0" i="0" lang="en-US" sz="2800" u="none">
                <a:solidFill>
                  <a:schemeClr val="dk1"/>
                </a:solidFill>
                <a:latin typeface="Constantia"/>
                <a:ea typeface="Constantia"/>
                <a:cs typeface="Constantia"/>
                <a:sym typeface="Constantia"/>
              </a:rPr>
              <a:t> Terkadang Menimbulkan Kekecewaan, apa yang dilihat dilayar monitor komputer kadang berbeda dengan apa yang dilihat secara kasat mata</a:t>
            </a:r>
            <a:endParaRPr/>
          </a:p>
          <a:p>
            <a:pPr indent="0" lvl="0" marL="0" marR="0" rtl="0" algn="l">
              <a:lnSpc>
                <a:spcPct val="100000"/>
              </a:lnSpc>
              <a:spcBef>
                <a:spcPts val="0"/>
              </a:spcBef>
              <a:spcAft>
                <a:spcPts val="0"/>
              </a:spcAft>
              <a:buNone/>
            </a:pPr>
            <a:r>
              <a:t/>
            </a:r>
            <a:endParaRPr b="0" i="0" sz="2800" u="none">
              <a:solidFill>
                <a:schemeClr val="dk1"/>
              </a:solidFill>
              <a:latin typeface="Constantia"/>
              <a:ea typeface="Constantia"/>
              <a:cs typeface="Constantia"/>
              <a:sym typeface="Constantia"/>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7" name="Shape 217"/>
        <p:cNvGrpSpPr/>
        <p:nvPr/>
      </p:nvGrpSpPr>
      <p:grpSpPr>
        <a:xfrm>
          <a:off x="0" y="0"/>
          <a:ext cx="0" cy="0"/>
          <a:chOff x="0" y="0"/>
          <a:chExt cx="0" cy="0"/>
        </a:xfrm>
      </p:grpSpPr>
      <p:sp>
        <p:nvSpPr>
          <p:cNvPr id="218" name="Google Shape;218;p15"/>
          <p:cNvSpPr txBox="1"/>
          <p:nvPr>
            <p:ph type="title"/>
          </p:nvPr>
        </p:nvSpPr>
        <p:spPr>
          <a:xfrm>
            <a:off x="457200" y="704850"/>
            <a:ext cx="8229600" cy="1143000"/>
          </a:xfrm>
          <a:prstGeom prst="rect">
            <a:avLst/>
          </a:prstGeom>
          <a:noFill/>
          <a:ln>
            <a:noFill/>
          </a:ln>
        </p:spPr>
        <p:txBody>
          <a:bodyPr anchorCtr="0" anchor="b" bIns="0" lIns="0" spcFirstLastPara="1" rIns="0" wrap="square" tIns="45700">
            <a:noAutofit/>
          </a:bodyPr>
          <a:lstStyle/>
          <a:p>
            <a:pPr indent="0" lvl="0" marL="0" rtl="0" algn="l">
              <a:lnSpc>
                <a:spcPct val="100000"/>
              </a:lnSpc>
              <a:spcBef>
                <a:spcPts val="0"/>
              </a:spcBef>
              <a:spcAft>
                <a:spcPts val="0"/>
              </a:spcAft>
              <a:buClr>
                <a:schemeClr val="dk2"/>
              </a:buClr>
              <a:buSzPts val="5000"/>
              <a:buFont typeface="Calibri"/>
              <a:buNone/>
            </a:pPr>
            <a:r>
              <a:rPr b="0" i="0" lang="en-US" sz="5000" u="none">
                <a:solidFill>
                  <a:schemeClr val="dk2"/>
                </a:solidFill>
                <a:latin typeface="Calibri"/>
                <a:ea typeface="Calibri"/>
                <a:cs typeface="Calibri"/>
                <a:sym typeface="Calibri"/>
              </a:rPr>
              <a:t>E-Commerce di Indonesia</a:t>
            </a:r>
            <a:endParaRPr/>
          </a:p>
        </p:txBody>
      </p:sp>
      <p:sp>
        <p:nvSpPr>
          <p:cNvPr id="219" name="Google Shape;219;p15"/>
          <p:cNvSpPr txBox="1"/>
          <p:nvPr>
            <p:ph idx="1" type="body"/>
          </p:nvPr>
        </p:nvSpPr>
        <p:spPr>
          <a:xfrm>
            <a:off x="457200" y="1935162"/>
            <a:ext cx="8229600" cy="4389437"/>
          </a:xfrm>
          <a:prstGeom prst="rect">
            <a:avLst/>
          </a:prstGeom>
          <a:noFill/>
          <a:ln>
            <a:noFill/>
          </a:ln>
        </p:spPr>
        <p:txBody>
          <a:bodyPr anchorCtr="0" anchor="t" bIns="45700" lIns="91425" spcFirstLastPara="1" rIns="91425" wrap="square" tIns="45700">
            <a:noAutofit/>
          </a:bodyPr>
          <a:lstStyle/>
          <a:p>
            <a:pPr indent="-273050" lvl="0" marL="273050" rtl="0" algn="just">
              <a:lnSpc>
                <a:spcPct val="100000"/>
              </a:lnSpc>
              <a:spcBef>
                <a:spcPts val="0"/>
              </a:spcBef>
              <a:spcAft>
                <a:spcPts val="0"/>
              </a:spcAft>
              <a:buClr>
                <a:srgbClr val="0BD0D9"/>
              </a:buClr>
              <a:buSzPts val="2470"/>
              <a:buChar char="-"/>
            </a:pPr>
            <a:r>
              <a:rPr b="0" i="0" lang="en-US" sz="2600" u="none">
                <a:solidFill>
                  <a:schemeClr val="dk1"/>
                </a:solidFill>
                <a:latin typeface="Constantia"/>
                <a:ea typeface="Constantia"/>
                <a:cs typeface="Constantia"/>
                <a:sym typeface="Constantia"/>
              </a:rPr>
              <a:t>Di Indonesia, sistem Ecom ini kurang populer, karena banyak pengguna internet yang masih menyangsikan keamanan sistem ini, dan kurangnya pengetahuan mereka mengenai apa itu E-Com yang sebenarnya. </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 name="Shape 223"/>
        <p:cNvGrpSpPr/>
        <p:nvPr/>
      </p:nvGrpSpPr>
      <p:grpSpPr>
        <a:xfrm>
          <a:off x="0" y="0"/>
          <a:ext cx="0" cy="0"/>
          <a:chOff x="0" y="0"/>
          <a:chExt cx="0" cy="0"/>
        </a:xfrm>
      </p:grpSpPr>
      <p:graphicFrame>
        <p:nvGraphicFramePr>
          <p:cNvPr id="224" name="Google Shape;224;p16"/>
          <p:cNvGraphicFramePr/>
          <p:nvPr/>
        </p:nvGraphicFramePr>
        <p:xfrm>
          <a:off x="685800" y="914400"/>
          <a:ext cx="3000000" cy="3000000"/>
        </p:xfrm>
        <a:graphic>
          <a:graphicData uri="http://schemas.openxmlformats.org/drawingml/2006/table">
            <a:tbl>
              <a:tblPr>
                <a:noFill/>
                <a:tableStyleId>{1645849E-37D2-4FB1-B234-18B274B40582}</a:tableStyleId>
              </a:tblPr>
              <a:tblGrid>
                <a:gridCol w="2514600"/>
                <a:gridCol w="2514600"/>
                <a:gridCol w="2590800"/>
              </a:tblGrid>
              <a:tr h="549275">
                <a:tc>
                  <a:txBody>
                    <a:bodyPr/>
                    <a:lstStyle/>
                    <a:p>
                      <a:pPr indent="0" lvl="0" marL="0" marR="0" rtl="0" algn="ctr">
                        <a:lnSpc>
                          <a:spcPct val="150000"/>
                        </a:lnSpc>
                        <a:spcBef>
                          <a:spcPts val="0"/>
                        </a:spcBef>
                        <a:spcAft>
                          <a:spcPts val="0"/>
                        </a:spcAft>
                        <a:buClr>
                          <a:schemeClr val="dk1"/>
                        </a:buClr>
                        <a:buSzPts val="1200"/>
                        <a:buFont typeface="Times New Roman"/>
                        <a:buNone/>
                      </a:pPr>
                      <a:r>
                        <a:rPr b="0" i="0" lang="en-US" sz="1200" u="none" cap="none" strike="noStrike">
                          <a:solidFill>
                            <a:schemeClr val="dk1"/>
                          </a:solidFill>
                          <a:latin typeface="Times New Roman"/>
                          <a:ea typeface="Times New Roman"/>
                          <a:cs typeface="Times New Roman"/>
                          <a:sym typeface="Times New Roman"/>
                        </a:rPr>
                        <a:t>Siklus Penjualan</a:t>
                      </a:r>
                      <a:endParaRPr/>
                    </a:p>
                  </a:txBody>
                  <a:tcPr marT="0" marB="0" marR="58050" marL="580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C0C0C0"/>
                    </a:solidFill>
                  </a:tcPr>
                </a:tc>
                <a:tc>
                  <a:txBody>
                    <a:bodyPr/>
                    <a:lstStyle/>
                    <a:p>
                      <a:pPr indent="0" lvl="0" marL="0" marR="0" rtl="0" algn="ctr">
                        <a:lnSpc>
                          <a:spcPct val="150000"/>
                        </a:lnSpc>
                        <a:spcBef>
                          <a:spcPts val="0"/>
                        </a:spcBef>
                        <a:spcAft>
                          <a:spcPts val="0"/>
                        </a:spcAft>
                        <a:buClr>
                          <a:schemeClr val="dk1"/>
                        </a:buClr>
                        <a:buSzPts val="1200"/>
                        <a:buFont typeface="Times New Roman"/>
                        <a:buNone/>
                      </a:pPr>
                      <a:r>
                        <a:rPr b="0" i="0" lang="en-US" sz="1200" u="none" cap="none" strike="noStrike">
                          <a:solidFill>
                            <a:schemeClr val="dk1"/>
                          </a:solidFill>
                          <a:latin typeface="Times New Roman"/>
                          <a:ea typeface="Times New Roman"/>
                          <a:cs typeface="Times New Roman"/>
                          <a:sym typeface="Times New Roman"/>
                        </a:rPr>
                        <a:t>Pasar Konvesional</a:t>
                      </a:r>
                      <a:endParaRPr/>
                    </a:p>
                    <a:p>
                      <a:pPr indent="0" lvl="0" marL="0" marR="0" rtl="0" algn="ctr">
                        <a:lnSpc>
                          <a:spcPct val="150000"/>
                        </a:lnSpc>
                        <a:spcBef>
                          <a:spcPts val="0"/>
                        </a:spcBef>
                        <a:spcAft>
                          <a:spcPts val="0"/>
                        </a:spcAft>
                        <a:buClr>
                          <a:schemeClr val="dk1"/>
                        </a:buClr>
                        <a:buSzPts val="1200"/>
                        <a:buFont typeface="Times New Roman"/>
                        <a:buNone/>
                      </a:pPr>
                      <a:r>
                        <a:rPr b="0" i="0" lang="en-US" sz="1200" u="none" cap="none" strike="noStrike">
                          <a:solidFill>
                            <a:schemeClr val="dk1"/>
                          </a:solidFill>
                          <a:latin typeface="Times New Roman"/>
                          <a:ea typeface="Times New Roman"/>
                          <a:cs typeface="Times New Roman"/>
                          <a:sym typeface="Times New Roman"/>
                        </a:rPr>
                        <a:t>(Manggunakan berbagai Media)</a:t>
                      </a:r>
                      <a:endParaRPr/>
                    </a:p>
                  </a:txBody>
                  <a:tcPr marT="0" marB="0" marR="58050" marL="580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C0C0C0"/>
                    </a:solidFill>
                  </a:tcPr>
                </a:tc>
                <a:tc>
                  <a:txBody>
                    <a:bodyPr/>
                    <a:lstStyle/>
                    <a:p>
                      <a:pPr indent="0" lvl="0" marL="0" marR="0" rtl="0" algn="ctr">
                        <a:lnSpc>
                          <a:spcPct val="150000"/>
                        </a:lnSpc>
                        <a:spcBef>
                          <a:spcPts val="0"/>
                        </a:spcBef>
                        <a:spcAft>
                          <a:spcPts val="0"/>
                        </a:spcAft>
                        <a:buClr>
                          <a:schemeClr val="dk1"/>
                        </a:buClr>
                        <a:buSzPts val="1200"/>
                        <a:buFont typeface="Times New Roman"/>
                        <a:buNone/>
                      </a:pPr>
                      <a:r>
                        <a:rPr b="0" i="0" lang="en-US" sz="1200" u="none" cap="none" strike="noStrike">
                          <a:solidFill>
                            <a:schemeClr val="dk1"/>
                          </a:solidFill>
                          <a:latin typeface="Times New Roman"/>
                          <a:ea typeface="Times New Roman"/>
                          <a:cs typeface="Times New Roman"/>
                          <a:sym typeface="Times New Roman"/>
                        </a:rPr>
                        <a:t>E-Commerce</a:t>
                      </a:r>
                      <a:endParaRPr/>
                    </a:p>
                    <a:p>
                      <a:pPr indent="0" lvl="0" marL="0" marR="0" rtl="0" algn="ctr">
                        <a:lnSpc>
                          <a:spcPct val="150000"/>
                        </a:lnSpc>
                        <a:spcBef>
                          <a:spcPts val="0"/>
                        </a:spcBef>
                        <a:spcAft>
                          <a:spcPts val="0"/>
                        </a:spcAft>
                        <a:buClr>
                          <a:schemeClr val="dk1"/>
                        </a:buClr>
                        <a:buSzPts val="1200"/>
                        <a:buFont typeface="Times New Roman"/>
                        <a:buNone/>
                      </a:pPr>
                      <a:r>
                        <a:rPr b="0" i="0" lang="en-US" sz="1200" u="none" cap="none" strike="noStrike">
                          <a:solidFill>
                            <a:schemeClr val="dk1"/>
                          </a:solidFill>
                          <a:latin typeface="Times New Roman"/>
                          <a:ea typeface="Times New Roman"/>
                          <a:cs typeface="Times New Roman"/>
                          <a:sym typeface="Times New Roman"/>
                        </a:rPr>
                        <a:t>(Menggunakan Internet)</a:t>
                      </a:r>
                      <a:endParaRPr/>
                    </a:p>
                  </a:txBody>
                  <a:tcPr marT="0" marB="0" marR="58050" marL="580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C0C0C0"/>
                    </a:solidFill>
                  </a:tcPr>
                </a:tc>
              </a:tr>
              <a:tr h="547675">
                <a:tc>
                  <a:txBody>
                    <a:bodyPr/>
                    <a:lstStyle/>
                    <a:p>
                      <a:pPr indent="0" lvl="0" marL="0" marR="0" rtl="0" algn="l">
                        <a:lnSpc>
                          <a:spcPct val="150000"/>
                        </a:lnSpc>
                        <a:spcBef>
                          <a:spcPts val="0"/>
                        </a:spcBef>
                        <a:spcAft>
                          <a:spcPts val="0"/>
                        </a:spcAft>
                        <a:buClr>
                          <a:schemeClr val="dk1"/>
                        </a:buClr>
                        <a:buSzPts val="1200"/>
                        <a:buFont typeface="Times New Roman"/>
                        <a:buNone/>
                      </a:pPr>
                      <a:r>
                        <a:rPr b="0" i="0" lang="en-US" sz="1200" u="none" cap="none" strike="noStrike">
                          <a:solidFill>
                            <a:schemeClr val="dk1"/>
                          </a:solidFill>
                          <a:latin typeface="Times New Roman"/>
                          <a:ea typeface="Times New Roman"/>
                          <a:cs typeface="Times New Roman"/>
                          <a:sym typeface="Times New Roman"/>
                        </a:rPr>
                        <a:t>Mencari informasi barang/jasa yang diperlukan</a:t>
                      </a:r>
                      <a:endParaRPr/>
                    </a:p>
                  </a:txBody>
                  <a:tcPr marT="0" marB="0" marR="58050" marL="580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tcPr>
                </a:tc>
                <a:tc>
                  <a:txBody>
                    <a:bodyPr/>
                    <a:lstStyle/>
                    <a:p>
                      <a:pPr indent="0" lvl="0" marL="0" marR="0" rtl="0" algn="l">
                        <a:lnSpc>
                          <a:spcPct val="150000"/>
                        </a:lnSpc>
                        <a:spcBef>
                          <a:spcPts val="0"/>
                        </a:spcBef>
                        <a:spcAft>
                          <a:spcPts val="0"/>
                        </a:spcAft>
                        <a:buClr>
                          <a:schemeClr val="dk1"/>
                        </a:buClr>
                        <a:buSzPts val="1200"/>
                        <a:buFont typeface="Times New Roman"/>
                        <a:buNone/>
                      </a:pPr>
                      <a:r>
                        <a:rPr b="0" i="0" lang="en-US" sz="1200" u="none" cap="none" strike="noStrike">
                          <a:solidFill>
                            <a:schemeClr val="dk1"/>
                          </a:solidFill>
                          <a:latin typeface="Times New Roman"/>
                          <a:ea typeface="Times New Roman"/>
                          <a:cs typeface="Times New Roman"/>
                          <a:sym typeface="Times New Roman"/>
                        </a:rPr>
                        <a:t>Majalah, katalog, surat kabar</a:t>
                      </a:r>
                      <a:endParaRPr/>
                    </a:p>
                  </a:txBody>
                  <a:tcPr marT="0" marB="0" marR="58050" marL="580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tcPr>
                </a:tc>
                <a:tc>
                  <a:txBody>
                    <a:bodyPr/>
                    <a:lstStyle/>
                    <a:p>
                      <a:pPr indent="0" lvl="0" marL="0" marR="0" rtl="0" algn="l">
                        <a:lnSpc>
                          <a:spcPct val="150000"/>
                        </a:lnSpc>
                        <a:spcBef>
                          <a:spcPts val="0"/>
                        </a:spcBef>
                        <a:spcAft>
                          <a:spcPts val="0"/>
                        </a:spcAft>
                        <a:buClr>
                          <a:schemeClr val="dk1"/>
                        </a:buClr>
                        <a:buSzPts val="1200"/>
                        <a:buFont typeface="Times New Roman"/>
                        <a:buNone/>
                      </a:pPr>
                      <a:r>
                        <a:rPr b="0" i="0" lang="en-US" sz="1200" u="none" cap="none" strike="noStrike">
                          <a:solidFill>
                            <a:schemeClr val="dk1"/>
                          </a:solidFill>
                          <a:latin typeface="Times New Roman"/>
                          <a:ea typeface="Times New Roman"/>
                          <a:cs typeface="Times New Roman"/>
                          <a:sym typeface="Times New Roman"/>
                        </a:rPr>
                        <a:t>Situs WEB</a:t>
                      </a:r>
                      <a:endParaRPr/>
                    </a:p>
                  </a:txBody>
                  <a:tcPr marT="0" marB="0" marR="58050" marL="580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tcPr>
                </a:tc>
              </a:tr>
              <a:tr h="274625">
                <a:tc>
                  <a:txBody>
                    <a:bodyPr/>
                    <a:lstStyle/>
                    <a:p>
                      <a:pPr indent="0" lvl="0" marL="0" marR="0" rtl="0" algn="l">
                        <a:lnSpc>
                          <a:spcPct val="150000"/>
                        </a:lnSpc>
                        <a:spcBef>
                          <a:spcPts val="0"/>
                        </a:spcBef>
                        <a:spcAft>
                          <a:spcPts val="0"/>
                        </a:spcAft>
                        <a:buClr>
                          <a:schemeClr val="dk1"/>
                        </a:buClr>
                        <a:buSzPts val="1200"/>
                        <a:buFont typeface="Times New Roman"/>
                        <a:buNone/>
                      </a:pPr>
                      <a:r>
                        <a:rPr b="0" i="0" lang="en-US" sz="1200" u="none" cap="none" strike="noStrike">
                          <a:solidFill>
                            <a:schemeClr val="dk1"/>
                          </a:solidFill>
                          <a:latin typeface="Times New Roman"/>
                          <a:ea typeface="Times New Roman"/>
                          <a:cs typeface="Times New Roman"/>
                          <a:sym typeface="Times New Roman"/>
                        </a:rPr>
                        <a:t>Memeriksa harga</a:t>
                      </a:r>
                      <a:endParaRPr/>
                    </a:p>
                  </a:txBody>
                  <a:tcPr marT="0" marB="0" marR="58050" marL="580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tcPr>
                </a:tc>
                <a:tc>
                  <a:txBody>
                    <a:bodyPr/>
                    <a:lstStyle/>
                    <a:p>
                      <a:pPr indent="0" lvl="0" marL="0" marR="0" rtl="0" algn="l">
                        <a:lnSpc>
                          <a:spcPct val="150000"/>
                        </a:lnSpc>
                        <a:spcBef>
                          <a:spcPts val="0"/>
                        </a:spcBef>
                        <a:spcAft>
                          <a:spcPts val="0"/>
                        </a:spcAft>
                        <a:buClr>
                          <a:schemeClr val="dk1"/>
                        </a:buClr>
                        <a:buSzPts val="1200"/>
                        <a:buFont typeface="Times New Roman"/>
                        <a:buNone/>
                      </a:pPr>
                      <a:r>
                        <a:rPr b="0" i="0" lang="en-US" sz="1200" u="none" cap="none" strike="noStrike">
                          <a:solidFill>
                            <a:schemeClr val="dk1"/>
                          </a:solidFill>
                          <a:latin typeface="Times New Roman"/>
                          <a:ea typeface="Times New Roman"/>
                          <a:cs typeface="Times New Roman"/>
                          <a:sym typeface="Times New Roman"/>
                        </a:rPr>
                        <a:t>Katalog tercetak</a:t>
                      </a:r>
                      <a:endParaRPr/>
                    </a:p>
                  </a:txBody>
                  <a:tcPr marT="0" marB="0" marR="58050" marL="580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tcPr>
                </a:tc>
                <a:tc>
                  <a:txBody>
                    <a:bodyPr/>
                    <a:lstStyle/>
                    <a:p>
                      <a:pPr indent="0" lvl="0" marL="0" marR="0" rtl="0" algn="l">
                        <a:lnSpc>
                          <a:spcPct val="150000"/>
                        </a:lnSpc>
                        <a:spcBef>
                          <a:spcPts val="0"/>
                        </a:spcBef>
                        <a:spcAft>
                          <a:spcPts val="0"/>
                        </a:spcAft>
                        <a:buClr>
                          <a:schemeClr val="dk1"/>
                        </a:buClr>
                        <a:buSzPts val="1200"/>
                        <a:buFont typeface="Times New Roman"/>
                        <a:buNone/>
                      </a:pPr>
                      <a:r>
                        <a:rPr b="0" i="0" lang="en-US" sz="1200" u="none" cap="none" strike="noStrike">
                          <a:solidFill>
                            <a:schemeClr val="dk1"/>
                          </a:solidFill>
                          <a:latin typeface="Times New Roman"/>
                          <a:ea typeface="Times New Roman"/>
                          <a:cs typeface="Times New Roman"/>
                          <a:sym typeface="Times New Roman"/>
                        </a:rPr>
                        <a:t>Katalog ON-LINE</a:t>
                      </a:r>
                      <a:endParaRPr/>
                    </a:p>
                  </a:txBody>
                  <a:tcPr marT="0" marB="0" marR="58050" marL="580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tcPr>
                </a:tc>
              </a:tr>
              <a:tr h="549275">
                <a:tc>
                  <a:txBody>
                    <a:bodyPr/>
                    <a:lstStyle/>
                    <a:p>
                      <a:pPr indent="0" lvl="0" marL="0" marR="0" rtl="0" algn="l">
                        <a:lnSpc>
                          <a:spcPct val="150000"/>
                        </a:lnSpc>
                        <a:spcBef>
                          <a:spcPts val="0"/>
                        </a:spcBef>
                        <a:spcAft>
                          <a:spcPts val="0"/>
                        </a:spcAft>
                        <a:buClr>
                          <a:schemeClr val="dk1"/>
                        </a:buClr>
                        <a:buSzPts val="1200"/>
                        <a:buFont typeface="Times New Roman"/>
                        <a:buNone/>
                      </a:pPr>
                      <a:r>
                        <a:rPr b="0" i="0" lang="en-US" sz="1200" u="none" cap="none" strike="noStrike">
                          <a:solidFill>
                            <a:schemeClr val="dk1"/>
                          </a:solidFill>
                          <a:latin typeface="Times New Roman"/>
                          <a:ea typeface="Times New Roman"/>
                          <a:cs typeface="Times New Roman"/>
                          <a:sym typeface="Times New Roman"/>
                        </a:rPr>
                        <a:t>Memeriksa ketersediaan barang &amp; harganya</a:t>
                      </a:r>
                      <a:endParaRPr/>
                    </a:p>
                  </a:txBody>
                  <a:tcPr marT="0" marB="0" marR="58050" marL="580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tcPr>
                </a:tc>
                <a:tc>
                  <a:txBody>
                    <a:bodyPr/>
                    <a:lstStyle/>
                    <a:p>
                      <a:pPr indent="0" lvl="0" marL="0" marR="0" rtl="0" algn="l">
                        <a:lnSpc>
                          <a:spcPct val="150000"/>
                        </a:lnSpc>
                        <a:spcBef>
                          <a:spcPts val="0"/>
                        </a:spcBef>
                        <a:spcAft>
                          <a:spcPts val="0"/>
                        </a:spcAft>
                        <a:buClr>
                          <a:schemeClr val="dk1"/>
                        </a:buClr>
                        <a:buSzPts val="1200"/>
                        <a:buFont typeface="Times New Roman"/>
                        <a:buNone/>
                      </a:pPr>
                      <a:r>
                        <a:rPr b="0" i="0" lang="en-US" sz="1200" u="none" cap="none" strike="noStrike">
                          <a:solidFill>
                            <a:schemeClr val="dk1"/>
                          </a:solidFill>
                          <a:latin typeface="Times New Roman"/>
                          <a:ea typeface="Times New Roman"/>
                          <a:cs typeface="Times New Roman"/>
                          <a:sym typeface="Times New Roman"/>
                        </a:rPr>
                        <a:t>Telepon, faksimili</a:t>
                      </a:r>
                      <a:endParaRPr/>
                    </a:p>
                  </a:txBody>
                  <a:tcPr marT="0" marB="0" marR="58050" marL="580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tcPr>
                </a:tc>
                <a:tc>
                  <a:txBody>
                    <a:bodyPr/>
                    <a:lstStyle/>
                    <a:p>
                      <a:pPr indent="0" lvl="0" marL="0" marR="0" rtl="0" algn="l">
                        <a:lnSpc>
                          <a:spcPct val="150000"/>
                        </a:lnSpc>
                        <a:spcBef>
                          <a:spcPts val="0"/>
                        </a:spcBef>
                        <a:spcAft>
                          <a:spcPts val="0"/>
                        </a:spcAft>
                        <a:buClr>
                          <a:schemeClr val="dk1"/>
                        </a:buClr>
                        <a:buSzPts val="1200"/>
                        <a:buFont typeface="Times New Roman"/>
                        <a:buNone/>
                      </a:pPr>
                      <a:r>
                        <a:rPr b="0" i="0" lang="en-US" sz="1200" u="none" cap="none" strike="noStrike">
                          <a:solidFill>
                            <a:schemeClr val="dk1"/>
                          </a:solidFill>
                          <a:latin typeface="Times New Roman"/>
                          <a:ea typeface="Times New Roman"/>
                          <a:cs typeface="Times New Roman"/>
                          <a:sym typeface="Times New Roman"/>
                        </a:rPr>
                        <a:t>Situs WEB</a:t>
                      </a:r>
                      <a:endParaRPr/>
                    </a:p>
                  </a:txBody>
                  <a:tcPr marT="0" marB="0" marR="58050" marL="580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tcPr>
                </a:tc>
              </a:tr>
              <a:tr h="273050">
                <a:tc>
                  <a:txBody>
                    <a:bodyPr/>
                    <a:lstStyle/>
                    <a:p>
                      <a:pPr indent="0" lvl="0" marL="0" marR="0" rtl="0" algn="l">
                        <a:lnSpc>
                          <a:spcPct val="150000"/>
                        </a:lnSpc>
                        <a:spcBef>
                          <a:spcPts val="0"/>
                        </a:spcBef>
                        <a:spcAft>
                          <a:spcPts val="0"/>
                        </a:spcAft>
                        <a:buClr>
                          <a:schemeClr val="dk1"/>
                        </a:buClr>
                        <a:buSzPts val="1200"/>
                        <a:buFont typeface="Times New Roman"/>
                        <a:buNone/>
                      </a:pPr>
                      <a:r>
                        <a:rPr b="0" i="0" lang="en-US" sz="1200" u="none" cap="none" strike="noStrike">
                          <a:solidFill>
                            <a:schemeClr val="dk1"/>
                          </a:solidFill>
                          <a:latin typeface="Times New Roman"/>
                          <a:ea typeface="Times New Roman"/>
                          <a:cs typeface="Times New Roman"/>
                          <a:sym typeface="Times New Roman"/>
                        </a:rPr>
                        <a:t>Melakukan pemesanan</a:t>
                      </a:r>
                      <a:endParaRPr/>
                    </a:p>
                  </a:txBody>
                  <a:tcPr marT="0" marB="0" marR="58050" marL="580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tcPr>
                </a:tc>
                <a:tc>
                  <a:txBody>
                    <a:bodyPr/>
                    <a:lstStyle/>
                    <a:p>
                      <a:pPr indent="0" lvl="0" marL="0" marR="0" rtl="0" algn="l">
                        <a:lnSpc>
                          <a:spcPct val="150000"/>
                        </a:lnSpc>
                        <a:spcBef>
                          <a:spcPts val="0"/>
                        </a:spcBef>
                        <a:spcAft>
                          <a:spcPts val="0"/>
                        </a:spcAft>
                        <a:buClr>
                          <a:schemeClr val="dk1"/>
                        </a:buClr>
                        <a:buSzPts val="1200"/>
                        <a:buFont typeface="Times New Roman"/>
                        <a:buNone/>
                      </a:pPr>
                      <a:r>
                        <a:rPr b="0" i="0" lang="en-US" sz="1200" u="none" cap="none" strike="noStrike">
                          <a:solidFill>
                            <a:schemeClr val="dk1"/>
                          </a:solidFill>
                          <a:latin typeface="Times New Roman"/>
                          <a:ea typeface="Times New Roman"/>
                          <a:cs typeface="Times New Roman"/>
                          <a:sym typeface="Times New Roman"/>
                        </a:rPr>
                        <a:t>Surat, faksimili</a:t>
                      </a:r>
                      <a:endParaRPr/>
                    </a:p>
                  </a:txBody>
                  <a:tcPr marT="0" marB="0" marR="58050" marL="580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tcPr>
                </a:tc>
                <a:tc>
                  <a:txBody>
                    <a:bodyPr/>
                    <a:lstStyle/>
                    <a:p>
                      <a:pPr indent="0" lvl="0" marL="0" marR="0" rtl="0" algn="l">
                        <a:lnSpc>
                          <a:spcPct val="150000"/>
                        </a:lnSpc>
                        <a:spcBef>
                          <a:spcPts val="0"/>
                        </a:spcBef>
                        <a:spcAft>
                          <a:spcPts val="0"/>
                        </a:spcAft>
                        <a:buClr>
                          <a:schemeClr val="dk1"/>
                        </a:buClr>
                        <a:buSzPts val="1200"/>
                        <a:buFont typeface="Times New Roman"/>
                        <a:buNone/>
                      </a:pPr>
                      <a:r>
                        <a:rPr b="0" i="0" lang="en-US" sz="1200" u="none" cap="none" strike="noStrike">
                          <a:solidFill>
                            <a:schemeClr val="dk1"/>
                          </a:solidFill>
                          <a:latin typeface="Times New Roman"/>
                          <a:ea typeface="Times New Roman"/>
                          <a:cs typeface="Times New Roman"/>
                          <a:sym typeface="Times New Roman"/>
                        </a:rPr>
                        <a:t>e-mail</a:t>
                      </a:r>
                      <a:endParaRPr/>
                    </a:p>
                  </a:txBody>
                  <a:tcPr marT="0" marB="0" marR="58050" marL="580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tcPr>
                </a:tc>
              </a:tr>
              <a:tr h="274625">
                <a:tc>
                  <a:txBody>
                    <a:bodyPr/>
                    <a:lstStyle/>
                    <a:p>
                      <a:pPr indent="0" lvl="0" marL="0" marR="0" rtl="0" algn="l">
                        <a:lnSpc>
                          <a:spcPct val="150000"/>
                        </a:lnSpc>
                        <a:spcBef>
                          <a:spcPts val="0"/>
                        </a:spcBef>
                        <a:spcAft>
                          <a:spcPts val="0"/>
                        </a:spcAft>
                        <a:buClr>
                          <a:schemeClr val="dk1"/>
                        </a:buClr>
                        <a:buSzPts val="1200"/>
                        <a:buFont typeface="Times New Roman"/>
                        <a:buNone/>
                      </a:pPr>
                      <a:r>
                        <a:rPr b="0" i="0" lang="en-US" sz="1200" u="none" cap="none" strike="noStrike">
                          <a:solidFill>
                            <a:schemeClr val="dk1"/>
                          </a:solidFill>
                          <a:latin typeface="Times New Roman"/>
                          <a:ea typeface="Times New Roman"/>
                          <a:cs typeface="Times New Roman"/>
                          <a:sym typeface="Times New Roman"/>
                        </a:rPr>
                        <a:t>Mengirimkan pesanan</a:t>
                      </a:r>
                      <a:endParaRPr/>
                    </a:p>
                  </a:txBody>
                  <a:tcPr marT="0" marB="0" marR="58050" marL="580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tcPr>
                </a:tc>
                <a:tc>
                  <a:txBody>
                    <a:bodyPr/>
                    <a:lstStyle/>
                    <a:p>
                      <a:pPr indent="0" lvl="0" marL="0" marR="0" rtl="0" algn="l">
                        <a:lnSpc>
                          <a:spcPct val="150000"/>
                        </a:lnSpc>
                        <a:spcBef>
                          <a:spcPts val="0"/>
                        </a:spcBef>
                        <a:spcAft>
                          <a:spcPts val="0"/>
                        </a:spcAft>
                        <a:buClr>
                          <a:schemeClr val="dk1"/>
                        </a:buClr>
                        <a:buSzPts val="1200"/>
                        <a:buFont typeface="Times New Roman"/>
                        <a:buNone/>
                      </a:pPr>
                      <a:r>
                        <a:rPr b="0" i="0" lang="en-US" sz="1200" u="none" cap="none" strike="noStrike">
                          <a:solidFill>
                            <a:schemeClr val="dk1"/>
                          </a:solidFill>
                          <a:latin typeface="Times New Roman"/>
                          <a:ea typeface="Times New Roman"/>
                          <a:cs typeface="Times New Roman"/>
                          <a:sym typeface="Times New Roman"/>
                        </a:rPr>
                        <a:t>Surat, faksimili</a:t>
                      </a:r>
                      <a:endParaRPr/>
                    </a:p>
                  </a:txBody>
                  <a:tcPr marT="0" marB="0" marR="58050" marL="580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tcPr>
                </a:tc>
                <a:tc>
                  <a:txBody>
                    <a:bodyPr/>
                    <a:lstStyle/>
                    <a:p>
                      <a:pPr indent="0" lvl="0" marL="0" marR="0" rtl="0" algn="l">
                        <a:lnSpc>
                          <a:spcPct val="150000"/>
                        </a:lnSpc>
                        <a:spcBef>
                          <a:spcPts val="0"/>
                        </a:spcBef>
                        <a:spcAft>
                          <a:spcPts val="0"/>
                        </a:spcAft>
                        <a:buClr>
                          <a:schemeClr val="dk1"/>
                        </a:buClr>
                        <a:buSzPts val="1200"/>
                        <a:buFont typeface="Times New Roman"/>
                        <a:buNone/>
                      </a:pPr>
                      <a:r>
                        <a:rPr b="0" i="0" lang="en-US" sz="1200" u="none" cap="none" strike="noStrike">
                          <a:solidFill>
                            <a:schemeClr val="dk1"/>
                          </a:solidFill>
                          <a:latin typeface="Times New Roman"/>
                          <a:ea typeface="Times New Roman"/>
                          <a:cs typeface="Times New Roman"/>
                          <a:sym typeface="Times New Roman"/>
                        </a:rPr>
                        <a:t>e-mail, halaman WEB</a:t>
                      </a:r>
                      <a:endParaRPr/>
                    </a:p>
                  </a:txBody>
                  <a:tcPr marT="0" marB="0" marR="58050" marL="580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tcPr>
                </a:tc>
              </a:tr>
              <a:tr h="274625">
                <a:tc>
                  <a:txBody>
                    <a:bodyPr/>
                    <a:lstStyle/>
                    <a:p>
                      <a:pPr indent="0" lvl="0" marL="0" marR="0" rtl="0" algn="l">
                        <a:lnSpc>
                          <a:spcPct val="150000"/>
                        </a:lnSpc>
                        <a:spcBef>
                          <a:spcPts val="0"/>
                        </a:spcBef>
                        <a:spcAft>
                          <a:spcPts val="0"/>
                        </a:spcAft>
                        <a:buClr>
                          <a:schemeClr val="dk1"/>
                        </a:buClr>
                        <a:buSzPts val="1200"/>
                        <a:buFont typeface="Times New Roman"/>
                        <a:buNone/>
                      </a:pPr>
                      <a:r>
                        <a:rPr b="0" i="0" lang="en-US" sz="1200" u="none" cap="none" strike="noStrike">
                          <a:solidFill>
                            <a:schemeClr val="dk1"/>
                          </a:solidFill>
                          <a:latin typeface="Times New Roman"/>
                          <a:ea typeface="Times New Roman"/>
                          <a:cs typeface="Times New Roman"/>
                          <a:sym typeface="Times New Roman"/>
                        </a:rPr>
                        <a:t>Mengurutkan pesanan</a:t>
                      </a:r>
                      <a:endParaRPr/>
                    </a:p>
                  </a:txBody>
                  <a:tcPr marT="0" marB="0" marR="58050" marL="580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tcPr>
                </a:tc>
                <a:tc>
                  <a:txBody>
                    <a:bodyPr/>
                    <a:lstStyle/>
                    <a:p>
                      <a:pPr indent="0" lvl="0" marL="0" marR="0" rtl="0" algn="l">
                        <a:lnSpc>
                          <a:spcPct val="150000"/>
                        </a:lnSpc>
                        <a:spcBef>
                          <a:spcPts val="0"/>
                        </a:spcBef>
                        <a:spcAft>
                          <a:spcPts val="0"/>
                        </a:spcAft>
                        <a:buClr>
                          <a:schemeClr val="dk1"/>
                        </a:buClr>
                        <a:buSzPts val="1200"/>
                        <a:buFont typeface="Times New Roman"/>
                        <a:buNone/>
                      </a:pPr>
                      <a:r>
                        <a:rPr b="0" i="0" lang="en-US" sz="1200" u="none" cap="none" strike="noStrike">
                          <a:solidFill>
                            <a:schemeClr val="dk1"/>
                          </a:solidFill>
                          <a:latin typeface="Times New Roman"/>
                          <a:ea typeface="Times New Roman"/>
                          <a:cs typeface="Times New Roman"/>
                          <a:sym typeface="Times New Roman"/>
                        </a:rPr>
                        <a:t>Manual</a:t>
                      </a:r>
                      <a:endParaRPr/>
                    </a:p>
                  </a:txBody>
                  <a:tcPr marT="0" marB="0" marR="58050" marL="580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tcPr>
                </a:tc>
                <a:tc>
                  <a:txBody>
                    <a:bodyPr/>
                    <a:lstStyle/>
                    <a:p>
                      <a:pPr indent="0" lvl="0" marL="0" marR="0" rtl="0" algn="l">
                        <a:lnSpc>
                          <a:spcPct val="150000"/>
                        </a:lnSpc>
                        <a:spcBef>
                          <a:spcPts val="0"/>
                        </a:spcBef>
                        <a:spcAft>
                          <a:spcPts val="0"/>
                        </a:spcAft>
                        <a:buClr>
                          <a:schemeClr val="dk1"/>
                        </a:buClr>
                        <a:buSzPts val="1200"/>
                        <a:buFont typeface="Times New Roman"/>
                        <a:buNone/>
                      </a:pPr>
                      <a:r>
                        <a:rPr b="0" i="0" lang="en-US" sz="1200" u="none" cap="none" strike="noStrike">
                          <a:solidFill>
                            <a:schemeClr val="dk1"/>
                          </a:solidFill>
                          <a:latin typeface="Times New Roman"/>
                          <a:ea typeface="Times New Roman"/>
                          <a:cs typeface="Times New Roman"/>
                          <a:sym typeface="Times New Roman"/>
                        </a:rPr>
                        <a:t>Basisdata</a:t>
                      </a:r>
                      <a:endParaRPr/>
                    </a:p>
                  </a:txBody>
                  <a:tcPr marT="0" marB="0" marR="58050" marL="580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tcPr>
                </a:tc>
              </a:tr>
              <a:tr h="536575">
                <a:tc>
                  <a:txBody>
                    <a:bodyPr/>
                    <a:lstStyle/>
                    <a:p>
                      <a:pPr indent="0" lvl="0" marL="0" marR="0" rtl="0" algn="l">
                        <a:lnSpc>
                          <a:spcPct val="150000"/>
                        </a:lnSpc>
                        <a:spcBef>
                          <a:spcPts val="0"/>
                        </a:spcBef>
                        <a:spcAft>
                          <a:spcPts val="0"/>
                        </a:spcAft>
                        <a:buClr>
                          <a:schemeClr val="dk1"/>
                        </a:buClr>
                        <a:buSzPts val="1200"/>
                        <a:buFont typeface="Times New Roman"/>
                        <a:buNone/>
                      </a:pPr>
                      <a:r>
                        <a:rPr b="0" i="0" lang="en-US" sz="1200" u="none" cap="none" strike="noStrike">
                          <a:solidFill>
                            <a:schemeClr val="dk1"/>
                          </a:solidFill>
                          <a:latin typeface="Times New Roman"/>
                          <a:ea typeface="Times New Roman"/>
                          <a:cs typeface="Times New Roman"/>
                          <a:sym typeface="Times New Roman"/>
                        </a:rPr>
                        <a:t>Memeriksa barang di gudang</a:t>
                      </a:r>
                      <a:endParaRPr/>
                    </a:p>
                  </a:txBody>
                  <a:tcPr marT="0" marB="0" marR="58050" marL="580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tcPr>
                </a:tc>
                <a:tc>
                  <a:txBody>
                    <a:bodyPr/>
                    <a:lstStyle/>
                    <a:p>
                      <a:pPr indent="0" lvl="0" marL="0" marR="0" rtl="0" algn="l">
                        <a:lnSpc>
                          <a:spcPct val="150000"/>
                        </a:lnSpc>
                        <a:spcBef>
                          <a:spcPts val="0"/>
                        </a:spcBef>
                        <a:spcAft>
                          <a:spcPts val="0"/>
                        </a:spcAft>
                        <a:buClr>
                          <a:schemeClr val="dk1"/>
                        </a:buClr>
                        <a:buSzPts val="1200"/>
                        <a:buFont typeface="Times New Roman"/>
                        <a:buNone/>
                      </a:pPr>
                      <a:r>
                        <a:rPr b="0" i="0" lang="en-US" sz="1200" u="none" cap="none" strike="noStrike">
                          <a:solidFill>
                            <a:schemeClr val="dk1"/>
                          </a:solidFill>
                          <a:latin typeface="Times New Roman"/>
                          <a:ea typeface="Times New Roman"/>
                          <a:cs typeface="Times New Roman"/>
                          <a:sym typeface="Times New Roman"/>
                        </a:rPr>
                        <a:t>Bentuk tercetak, telepon, faksimili</a:t>
                      </a:r>
                      <a:endParaRPr/>
                    </a:p>
                  </a:txBody>
                  <a:tcPr marT="0" marB="0" marR="58050" marL="580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tcPr>
                </a:tc>
                <a:tc>
                  <a:txBody>
                    <a:bodyPr/>
                    <a:lstStyle/>
                    <a:p>
                      <a:pPr indent="0" lvl="0" marL="0" marR="0" rtl="0" algn="l">
                        <a:lnSpc>
                          <a:spcPct val="150000"/>
                        </a:lnSpc>
                        <a:spcBef>
                          <a:spcPts val="0"/>
                        </a:spcBef>
                        <a:spcAft>
                          <a:spcPts val="0"/>
                        </a:spcAft>
                        <a:buClr>
                          <a:schemeClr val="dk1"/>
                        </a:buClr>
                        <a:buSzPts val="1200"/>
                        <a:buFont typeface="Times New Roman"/>
                        <a:buNone/>
                      </a:pPr>
                      <a:r>
                        <a:rPr b="0" i="0" lang="en-US" sz="1200" u="none" cap="none" strike="noStrike">
                          <a:solidFill>
                            <a:schemeClr val="dk1"/>
                          </a:solidFill>
                          <a:latin typeface="Times New Roman"/>
                          <a:ea typeface="Times New Roman"/>
                          <a:cs typeface="Times New Roman"/>
                          <a:sym typeface="Times New Roman"/>
                        </a:rPr>
                        <a:t>Basisdata, halaman WEB</a:t>
                      </a:r>
                      <a:endParaRPr/>
                    </a:p>
                  </a:txBody>
                  <a:tcPr marT="0" marB="0" marR="58050" marL="580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tcPr>
                </a:tc>
              </a:tr>
              <a:tr h="274625">
                <a:tc>
                  <a:txBody>
                    <a:bodyPr/>
                    <a:lstStyle/>
                    <a:p>
                      <a:pPr indent="0" lvl="0" marL="0" marR="0" rtl="0" algn="l">
                        <a:lnSpc>
                          <a:spcPct val="150000"/>
                        </a:lnSpc>
                        <a:spcBef>
                          <a:spcPts val="0"/>
                        </a:spcBef>
                        <a:spcAft>
                          <a:spcPts val="0"/>
                        </a:spcAft>
                        <a:buClr>
                          <a:schemeClr val="dk1"/>
                        </a:buClr>
                        <a:buSzPts val="1200"/>
                        <a:buFont typeface="Times New Roman"/>
                        <a:buNone/>
                      </a:pPr>
                      <a:r>
                        <a:rPr b="0" i="0" lang="en-US" sz="1200" u="none" cap="none" strike="noStrike">
                          <a:solidFill>
                            <a:schemeClr val="dk1"/>
                          </a:solidFill>
                          <a:latin typeface="Times New Roman"/>
                          <a:ea typeface="Times New Roman"/>
                          <a:cs typeface="Times New Roman"/>
                          <a:sym typeface="Times New Roman"/>
                        </a:rPr>
                        <a:t>Menjadwalkan pengiriman</a:t>
                      </a:r>
                      <a:endParaRPr/>
                    </a:p>
                  </a:txBody>
                  <a:tcPr marT="0" marB="0" marR="58050" marL="580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tcPr>
                </a:tc>
                <a:tc>
                  <a:txBody>
                    <a:bodyPr/>
                    <a:lstStyle/>
                    <a:p>
                      <a:pPr indent="0" lvl="0" marL="0" marR="0" rtl="0" algn="l">
                        <a:lnSpc>
                          <a:spcPct val="150000"/>
                        </a:lnSpc>
                        <a:spcBef>
                          <a:spcPts val="0"/>
                        </a:spcBef>
                        <a:spcAft>
                          <a:spcPts val="0"/>
                        </a:spcAft>
                        <a:buClr>
                          <a:schemeClr val="dk1"/>
                        </a:buClr>
                        <a:buSzPts val="1200"/>
                        <a:buFont typeface="Times New Roman"/>
                        <a:buNone/>
                      </a:pPr>
                      <a:r>
                        <a:rPr b="0" i="0" lang="en-US" sz="1200" u="none" cap="none" strike="noStrike">
                          <a:solidFill>
                            <a:schemeClr val="dk1"/>
                          </a:solidFill>
                          <a:latin typeface="Times New Roman"/>
                          <a:ea typeface="Times New Roman"/>
                          <a:cs typeface="Times New Roman"/>
                          <a:sym typeface="Times New Roman"/>
                        </a:rPr>
                        <a:t>Bentuk tercetak</a:t>
                      </a:r>
                      <a:endParaRPr/>
                    </a:p>
                  </a:txBody>
                  <a:tcPr marT="0" marB="0" marR="58050" marL="580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tcPr>
                </a:tc>
                <a:tc>
                  <a:txBody>
                    <a:bodyPr/>
                    <a:lstStyle/>
                    <a:p>
                      <a:pPr indent="0" lvl="0" marL="0" marR="0" rtl="0" algn="l">
                        <a:lnSpc>
                          <a:spcPct val="150000"/>
                        </a:lnSpc>
                        <a:spcBef>
                          <a:spcPts val="0"/>
                        </a:spcBef>
                        <a:spcAft>
                          <a:spcPts val="0"/>
                        </a:spcAft>
                        <a:buClr>
                          <a:schemeClr val="dk1"/>
                        </a:buClr>
                        <a:buSzPts val="1200"/>
                        <a:buFont typeface="Times New Roman"/>
                        <a:buNone/>
                      </a:pPr>
                      <a:r>
                        <a:rPr b="0" i="0" lang="en-US" sz="1200" u="none" cap="none" strike="noStrike">
                          <a:solidFill>
                            <a:schemeClr val="dk1"/>
                          </a:solidFill>
                          <a:latin typeface="Times New Roman"/>
                          <a:ea typeface="Times New Roman"/>
                          <a:cs typeface="Times New Roman"/>
                          <a:sym typeface="Times New Roman"/>
                        </a:rPr>
                        <a:t>e-mail, basisdata</a:t>
                      </a:r>
                      <a:endParaRPr/>
                    </a:p>
                  </a:txBody>
                  <a:tcPr marT="0" marB="0" marR="58050" marL="580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tcPr>
                </a:tc>
              </a:tr>
              <a:tr h="547675">
                <a:tc>
                  <a:txBody>
                    <a:bodyPr/>
                    <a:lstStyle/>
                    <a:p>
                      <a:pPr indent="0" lvl="0" marL="0" marR="0" rtl="0" algn="l">
                        <a:lnSpc>
                          <a:spcPct val="150000"/>
                        </a:lnSpc>
                        <a:spcBef>
                          <a:spcPts val="0"/>
                        </a:spcBef>
                        <a:spcAft>
                          <a:spcPts val="0"/>
                        </a:spcAft>
                        <a:buClr>
                          <a:schemeClr val="dk1"/>
                        </a:buClr>
                        <a:buSzPts val="1200"/>
                        <a:buFont typeface="Times New Roman"/>
                        <a:buNone/>
                      </a:pPr>
                      <a:r>
                        <a:rPr b="0" i="0" lang="en-US" sz="1200" u="none" cap="none" strike="noStrike">
                          <a:solidFill>
                            <a:schemeClr val="dk1"/>
                          </a:solidFill>
                          <a:latin typeface="Times New Roman"/>
                          <a:ea typeface="Times New Roman"/>
                          <a:cs typeface="Times New Roman"/>
                          <a:sym typeface="Times New Roman"/>
                        </a:rPr>
                        <a:t>Membuat INVOICE mengirimkan pesanan</a:t>
                      </a:r>
                      <a:endParaRPr/>
                    </a:p>
                  </a:txBody>
                  <a:tcPr marT="0" marB="0" marR="58050" marL="580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tcPr>
                </a:tc>
                <a:tc>
                  <a:txBody>
                    <a:bodyPr/>
                    <a:lstStyle/>
                    <a:p>
                      <a:pPr indent="0" lvl="0" marL="0" marR="0" rtl="0" algn="l">
                        <a:lnSpc>
                          <a:spcPct val="150000"/>
                        </a:lnSpc>
                        <a:spcBef>
                          <a:spcPts val="0"/>
                        </a:spcBef>
                        <a:spcAft>
                          <a:spcPts val="0"/>
                        </a:spcAft>
                        <a:buClr>
                          <a:schemeClr val="dk1"/>
                        </a:buClr>
                        <a:buSzPts val="1200"/>
                        <a:buFont typeface="Times New Roman"/>
                        <a:buNone/>
                      </a:pPr>
                      <a:r>
                        <a:rPr b="0" i="0" lang="en-US" sz="1200" u="none" cap="none" strike="noStrike">
                          <a:solidFill>
                            <a:schemeClr val="dk1"/>
                          </a:solidFill>
                          <a:latin typeface="Times New Roman"/>
                          <a:ea typeface="Times New Roman"/>
                          <a:cs typeface="Times New Roman"/>
                          <a:sym typeface="Times New Roman"/>
                        </a:rPr>
                        <a:t>Bentuk tercetak pengirim</a:t>
                      </a:r>
                      <a:endParaRPr/>
                    </a:p>
                  </a:txBody>
                  <a:tcPr marT="0" marB="0" marR="58050" marL="580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tcPr>
                </a:tc>
                <a:tc>
                  <a:txBody>
                    <a:bodyPr/>
                    <a:lstStyle/>
                    <a:p>
                      <a:pPr indent="0" lvl="0" marL="0" marR="0" rtl="0" algn="l">
                        <a:lnSpc>
                          <a:spcPct val="150000"/>
                        </a:lnSpc>
                        <a:spcBef>
                          <a:spcPts val="0"/>
                        </a:spcBef>
                        <a:spcAft>
                          <a:spcPts val="0"/>
                        </a:spcAft>
                        <a:buClr>
                          <a:schemeClr val="dk1"/>
                        </a:buClr>
                        <a:buSzPts val="1200"/>
                        <a:buFont typeface="Times New Roman"/>
                        <a:buNone/>
                      </a:pPr>
                      <a:r>
                        <a:rPr b="0" i="0" lang="en-US" sz="1200" u="none" cap="none" strike="noStrike">
                          <a:solidFill>
                            <a:schemeClr val="dk1"/>
                          </a:solidFill>
                          <a:latin typeface="Times New Roman"/>
                          <a:ea typeface="Times New Roman"/>
                          <a:cs typeface="Times New Roman"/>
                          <a:sym typeface="Times New Roman"/>
                        </a:rPr>
                        <a:t>Basisdata pengirim</a:t>
                      </a:r>
                      <a:endParaRPr/>
                    </a:p>
                  </a:txBody>
                  <a:tcPr marT="0" marB="0" marR="58050" marL="580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tcPr>
                </a:tc>
              </a:tr>
              <a:tr h="274625">
                <a:tc>
                  <a:txBody>
                    <a:bodyPr/>
                    <a:lstStyle/>
                    <a:p>
                      <a:pPr indent="0" lvl="0" marL="0" marR="0" rtl="0" algn="l">
                        <a:lnSpc>
                          <a:spcPct val="150000"/>
                        </a:lnSpc>
                        <a:spcBef>
                          <a:spcPts val="0"/>
                        </a:spcBef>
                        <a:spcAft>
                          <a:spcPts val="0"/>
                        </a:spcAft>
                        <a:buClr>
                          <a:schemeClr val="dk1"/>
                        </a:buClr>
                        <a:buSzPts val="1200"/>
                        <a:buFont typeface="Times New Roman"/>
                        <a:buNone/>
                      </a:pPr>
                      <a:r>
                        <a:rPr b="0" i="0" lang="en-US" sz="1200" u="none" cap="none" strike="noStrike">
                          <a:solidFill>
                            <a:schemeClr val="dk1"/>
                          </a:solidFill>
                          <a:latin typeface="Times New Roman"/>
                          <a:ea typeface="Times New Roman"/>
                          <a:cs typeface="Times New Roman"/>
                          <a:sym typeface="Times New Roman"/>
                        </a:rPr>
                        <a:t>Konfirmasi pesanan </a:t>
                      </a:r>
                      <a:endParaRPr/>
                    </a:p>
                  </a:txBody>
                  <a:tcPr marT="0" marB="0" marR="58050" marL="580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tcPr>
                </a:tc>
                <a:tc>
                  <a:txBody>
                    <a:bodyPr/>
                    <a:lstStyle/>
                    <a:p>
                      <a:pPr indent="0" lvl="0" marL="0" marR="0" rtl="0" algn="l">
                        <a:lnSpc>
                          <a:spcPct val="150000"/>
                        </a:lnSpc>
                        <a:spcBef>
                          <a:spcPts val="0"/>
                        </a:spcBef>
                        <a:spcAft>
                          <a:spcPts val="0"/>
                        </a:spcAft>
                        <a:buClr>
                          <a:schemeClr val="dk1"/>
                        </a:buClr>
                        <a:buSzPts val="1200"/>
                        <a:buFont typeface="Times New Roman"/>
                        <a:buNone/>
                      </a:pPr>
                      <a:r>
                        <a:rPr b="0" i="0" lang="en-US" sz="1200" u="none" cap="none" strike="noStrike">
                          <a:solidFill>
                            <a:schemeClr val="dk1"/>
                          </a:solidFill>
                          <a:latin typeface="Times New Roman"/>
                          <a:ea typeface="Times New Roman"/>
                          <a:cs typeface="Times New Roman"/>
                          <a:sym typeface="Times New Roman"/>
                        </a:rPr>
                        <a:t>Surat, telepon, faksimili</a:t>
                      </a:r>
                      <a:endParaRPr/>
                    </a:p>
                  </a:txBody>
                  <a:tcPr marT="0" marB="0" marR="58050" marL="580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tcPr>
                </a:tc>
                <a:tc>
                  <a:txBody>
                    <a:bodyPr/>
                    <a:lstStyle/>
                    <a:p>
                      <a:pPr indent="0" lvl="0" marL="0" marR="0" rtl="0" algn="l">
                        <a:lnSpc>
                          <a:spcPct val="150000"/>
                        </a:lnSpc>
                        <a:spcBef>
                          <a:spcPts val="0"/>
                        </a:spcBef>
                        <a:spcAft>
                          <a:spcPts val="0"/>
                        </a:spcAft>
                        <a:buClr>
                          <a:schemeClr val="dk1"/>
                        </a:buClr>
                        <a:buSzPts val="1200"/>
                        <a:buFont typeface="Times New Roman"/>
                        <a:buNone/>
                      </a:pPr>
                      <a:r>
                        <a:rPr b="0" i="0" lang="en-US" sz="1200" u="none" cap="none" strike="noStrike">
                          <a:solidFill>
                            <a:schemeClr val="dk1"/>
                          </a:solidFill>
                          <a:latin typeface="Times New Roman"/>
                          <a:ea typeface="Times New Roman"/>
                          <a:cs typeface="Times New Roman"/>
                          <a:sym typeface="Times New Roman"/>
                        </a:rPr>
                        <a:t>e-mail</a:t>
                      </a:r>
                      <a:endParaRPr/>
                    </a:p>
                  </a:txBody>
                  <a:tcPr marT="0" marB="0" marR="58050" marL="580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tcPr>
                </a:tc>
              </a:tr>
              <a:tr h="549275">
                <a:tc>
                  <a:txBody>
                    <a:bodyPr/>
                    <a:lstStyle/>
                    <a:p>
                      <a:pPr indent="0" lvl="0" marL="0" marR="0" rtl="0" algn="l">
                        <a:lnSpc>
                          <a:spcPct val="150000"/>
                        </a:lnSpc>
                        <a:spcBef>
                          <a:spcPts val="0"/>
                        </a:spcBef>
                        <a:spcAft>
                          <a:spcPts val="0"/>
                        </a:spcAft>
                        <a:buClr>
                          <a:schemeClr val="dk1"/>
                        </a:buClr>
                        <a:buSzPts val="1200"/>
                        <a:buFont typeface="Times New Roman"/>
                        <a:buNone/>
                      </a:pPr>
                      <a:r>
                        <a:rPr b="0" i="0" lang="en-US" sz="1200" u="none" cap="none" strike="noStrike">
                          <a:solidFill>
                            <a:schemeClr val="dk1"/>
                          </a:solidFill>
                          <a:latin typeface="Times New Roman"/>
                          <a:ea typeface="Times New Roman"/>
                          <a:cs typeface="Times New Roman"/>
                          <a:sym typeface="Times New Roman"/>
                        </a:rPr>
                        <a:t>Mengirim dan menerima INVOICE</a:t>
                      </a:r>
                      <a:endParaRPr/>
                    </a:p>
                  </a:txBody>
                  <a:tcPr marT="0" marB="0" marR="58050" marL="580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tcPr>
                </a:tc>
                <a:tc>
                  <a:txBody>
                    <a:bodyPr/>
                    <a:lstStyle/>
                    <a:p>
                      <a:pPr indent="0" lvl="0" marL="0" marR="0" rtl="0" algn="l">
                        <a:lnSpc>
                          <a:spcPct val="150000"/>
                        </a:lnSpc>
                        <a:spcBef>
                          <a:spcPts val="0"/>
                        </a:spcBef>
                        <a:spcAft>
                          <a:spcPts val="0"/>
                        </a:spcAft>
                        <a:buClr>
                          <a:schemeClr val="dk1"/>
                        </a:buClr>
                        <a:buSzPts val="1200"/>
                        <a:buFont typeface="Times New Roman"/>
                        <a:buNone/>
                      </a:pPr>
                      <a:r>
                        <a:rPr b="0" i="0" lang="en-US" sz="1200" u="none" cap="none" strike="noStrike">
                          <a:solidFill>
                            <a:schemeClr val="dk1"/>
                          </a:solidFill>
                          <a:latin typeface="Times New Roman"/>
                          <a:ea typeface="Times New Roman"/>
                          <a:cs typeface="Times New Roman"/>
                          <a:sym typeface="Times New Roman"/>
                        </a:rPr>
                        <a:t>Surat </a:t>
                      </a:r>
                      <a:endParaRPr/>
                    </a:p>
                  </a:txBody>
                  <a:tcPr marT="0" marB="0" marR="58050" marL="580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tcPr>
                </a:tc>
                <a:tc>
                  <a:txBody>
                    <a:bodyPr/>
                    <a:lstStyle/>
                    <a:p>
                      <a:pPr indent="0" lvl="0" marL="0" marR="0" rtl="0" algn="l">
                        <a:lnSpc>
                          <a:spcPct val="150000"/>
                        </a:lnSpc>
                        <a:spcBef>
                          <a:spcPts val="0"/>
                        </a:spcBef>
                        <a:spcAft>
                          <a:spcPts val="0"/>
                        </a:spcAft>
                        <a:buClr>
                          <a:schemeClr val="dk1"/>
                        </a:buClr>
                        <a:buSzPts val="1200"/>
                        <a:buFont typeface="Times New Roman"/>
                        <a:buNone/>
                      </a:pPr>
                      <a:r>
                        <a:rPr b="0" i="0" lang="en-US" sz="1200" u="none" cap="none" strike="noStrike">
                          <a:solidFill>
                            <a:schemeClr val="dk1"/>
                          </a:solidFill>
                          <a:latin typeface="Times New Roman"/>
                          <a:ea typeface="Times New Roman"/>
                          <a:cs typeface="Times New Roman"/>
                          <a:sym typeface="Times New Roman"/>
                        </a:rPr>
                        <a:t>e-mail, EDI (Electronic Data Interchange) </a:t>
                      </a:r>
                      <a:endParaRPr/>
                    </a:p>
                  </a:txBody>
                  <a:tcPr marT="0" marB="0" marR="58050" marL="580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tcPr>
                </a:tc>
              </a:tr>
              <a:tr h="274625">
                <a:tc>
                  <a:txBody>
                    <a:bodyPr/>
                    <a:lstStyle/>
                    <a:p>
                      <a:pPr indent="0" lvl="0" marL="0" marR="0" rtl="0" algn="l">
                        <a:lnSpc>
                          <a:spcPct val="150000"/>
                        </a:lnSpc>
                        <a:spcBef>
                          <a:spcPts val="0"/>
                        </a:spcBef>
                        <a:spcAft>
                          <a:spcPts val="0"/>
                        </a:spcAft>
                        <a:buClr>
                          <a:schemeClr val="dk1"/>
                        </a:buClr>
                        <a:buSzPts val="1200"/>
                        <a:buFont typeface="Times New Roman"/>
                        <a:buNone/>
                      </a:pPr>
                      <a:r>
                        <a:rPr b="0" i="0" lang="en-US" sz="1200" u="none" cap="none" strike="noStrike">
                          <a:solidFill>
                            <a:schemeClr val="dk1"/>
                          </a:solidFill>
                          <a:latin typeface="Times New Roman"/>
                          <a:ea typeface="Times New Roman"/>
                          <a:cs typeface="Times New Roman"/>
                          <a:sym typeface="Times New Roman"/>
                        </a:rPr>
                        <a:t>Jadwal Pembayaran</a:t>
                      </a:r>
                      <a:endParaRPr/>
                    </a:p>
                  </a:txBody>
                  <a:tcPr marT="0" marB="0" marR="58050" marL="580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tcPr>
                </a:tc>
                <a:tc>
                  <a:txBody>
                    <a:bodyPr/>
                    <a:lstStyle/>
                    <a:p>
                      <a:pPr indent="0" lvl="0" marL="0" marR="0" rtl="0" algn="l">
                        <a:lnSpc>
                          <a:spcPct val="150000"/>
                        </a:lnSpc>
                        <a:spcBef>
                          <a:spcPts val="0"/>
                        </a:spcBef>
                        <a:spcAft>
                          <a:spcPts val="0"/>
                        </a:spcAft>
                        <a:buClr>
                          <a:schemeClr val="dk1"/>
                        </a:buClr>
                        <a:buSzPts val="1200"/>
                        <a:buFont typeface="Times New Roman"/>
                        <a:buNone/>
                      </a:pPr>
                      <a:r>
                        <a:rPr b="0" i="0" lang="en-US" sz="1200" u="none" cap="none" strike="noStrike">
                          <a:solidFill>
                            <a:schemeClr val="dk1"/>
                          </a:solidFill>
                          <a:latin typeface="Times New Roman"/>
                          <a:ea typeface="Times New Roman"/>
                          <a:cs typeface="Times New Roman"/>
                          <a:sym typeface="Times New Roman"/>
                        </a:rPr>
                        <a:t>Bentuk tercetak</a:t>
                      </a:r>
                      <a:endParaRPr/>
                    </a:p>
                  </a:txBody>
                  <a:tcPr marT="0" marB="0" marR="58050" marL="580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tcPr>
                </a:tc>
                <a:tc>
                  <a:txBody>
                    <a:bodyPr/>
                    <a:lstStyle/>
                    <a:p>
                      <a:pPr indent="0" lvl="0" marL="0" marR="0" rtl="0" algn="l">
                        <a:lnSpc>
                          <a:spcPct val="150000"/>
                        </a:lnSpc>
                        <a:spcBef>
                          <a:spcPts val="0"/>
                        </a:spcBef>
                        <a:spcAft>
                          <a:spcPts val="0"/>
                        </a:spcAft>
                        <a:buClr>
                          <a:schemeClr val="dk1"/>
                        </a:buClr>
                        <a:buSzPts val="1200"/>
                        <a:buFont typeface="Times New Roman"/>
                        <a:buNone/>
                      </a:pPr>
                      <a:r>
                        <a:rPr b="0" i="0" lang="en-US" sz="1200" u="none" cap="none" strike="noStrike">
                          <a:solidFill>
                            <a:schemeClr val="dk1"/>
                          </a:solidFill>
                          <a:latin typeface="Times New Roman"/>
                          <a:ea typeface="Times New Roman"/>
                          <a:cs typeface="Times New Roman"/>
                          <a:sym typeface="Times New Roman"/>
                        </a:rPr>
                        <a:t>Basisdata, EDI</a:t>
                      </a:r>
                      <a:endParaRPr/>
                    </a:p>
                  </a:txBody>
                  <a:tcPr marT="0" marB="0" marR="58050" marL="580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tcPr>
                </a:tc>
              </a:tr>
              <a:tr h="547675">
                <a:tc>
                  <a:txBody>
                    <a:bodyPr/>
                    <a:lstStyle/>
                    <a:p>
                      <a:pPr indent="0" lvl="0" marL="0" marR="0" rtl="0" algn="l">
                        <a:lnSpc>
                          <a:spcPct val="150000"/>
                        </a:lnSpc>
                        <a:spcBef>
                          <a:spcPts val="0"/>
                        </a:spcBef>
                        <a:spcAft>
                          <a:spcPts val="0"/>
                        </a:spcAft>
                        <a:buClr>
                          <a:schemeClr val="dk1"/>
                        </a:buClr>
                        <a:buSzPts val="1200"/>
                        <a:buFont typeface="Times New Roman"/>
                        <a:buNone/>
                      </a:pPr>
                      <a:r>
                        <a:rPr b="0" i="0" lang="en-US" sz="1200" u="none" cap="none" strike="noStrike">
                          <a:solidFill>
                            <a:schemeClr val="dk1"/>
                          </a:solidFill>
                          <a:latin typeface="Times New Roman"/>
                          <a:ea typeface="Times New Roman"/>
                          <a:cs typeface="Times New Roman"/>
                          <a:sym typeface="Times New Roman"/>
                        </a:rPr>
                        <a:t>Mengirim dan menerima bukti pembayaran</a:t>
                      </a:r>
                      <a:endParaRPr/>
                    </a:p>
                  </a:txBody>
                  <a:tcPr marT="0" marB="0" marR="58050" marL="580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B cap="flat" cmpd="sng" w="12700">
                      <a:solidFill>
                        <a:srgbClr val="000000"/>
                      </a:solidFill>
                      <a:prstDash val="solid"/>
                      <a:round/>
                      <a:headEnd len="sm" w="sm" type="none"/>
                      <a:tailEnd len="sm" w="sm" type="none"/>
                    </a:lnB>
                  </a:tcPr>
                </a:tc>
                <a:tc>
                  <a:txBody>
                    <a:bodyPr/>
                    <a:lstStyle/>
                    <a:p>
                      <a:pPr indent="0" lvl="0" marL="0" marR="0" rtl="0" algn="l">
                        <a:lnSpc>
                          <a:spcPct val="150000"/>
                        </a:lnSpc>
                        <a:spcBef>
                          <a:spcPts val="0"/>
                        </a:spcBef>
                        <a:spcAft>
                          <a:spcPts val="0"/>
                        </a:spcAft>
                        <a:buClr>
                          <a:schemeClr val="dk1"/>
                        </a:buClr>
                        <a:buSzPts val="1200"/>
                        <a:buFont typeface="Times New Roman"/>
                        <a:buNone/>
                      </a:pPr>
                      <a:r>
                        <a:rPr b="0" i="0" lang="en-US" sz="1200" u="none" cap="none" strike="noStrike">
                          <a:solidFill>
                            <a:schemeClr val="dk1"/>
                          </a:solidFill>
                          <a:latin typeface="Times New Roman"/>
                          <a:ea typeface="Times New Roman"/>
                          <a:cs typeface="Times New Roman"/>
                          <a:sym typeface="Times New Roman"/>
                        </a:rPr>
                        <a:t>Surat</a:t>
                      </a:r>
                      <a:endParaRPr/>
                    </a:p>
                  </a:txBody>
                  <a:tcPr marT="0" marB="0" marR="58050" marL="580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B cap="flat" cmpd="sng" w="12700">
                      <a:solidFill>
                        <a:srgbClr val="000000"/>
                      </a:solidFill>
                      <a:prstDash val="solid"/>
                      <a:round/>
                      <a:headEnd len="sm" w="sm" type="none"/>
                      <a:tailEnd len="sm" w="sm" type="none"/>
                    </a:lnB>
                  </a:tcPr>
                </a:tc>
                <a:tc>
                  <a:txBody>
                    <a:bodyPr/>
                    <a:lstStyle/>
                    <a:p>
                      <a:pPr indent="0" lvl="0" marL="0" marR="0" rtl="0" algn="l">
                        <a:lnSpc>
                          <a:spcPct val="150000"/>
                        </a:lnSpc>
                        <a:spcBef>
                          <a:spcPts val="0"/>
                        </a:spcBef>
                        <a:spcAft>
                          <a:spcPts val="0"/>
                        </a:spcAft>
                        <a:buClr>
                          <a:schemeClr val="dk1"/>
                        </a:buClr>
                        <a:buSzPts val="1200"/>
                        <a:buFont typeface="Times New Roman"/>
                        <a:buNone/>
                      </a:pPr>
                      <a:r>
                        <a:rPr b="0" i="0" lang="en-US" sz="1200" u="none" cap="none" strike="noStrike">
                          <a:solidFill>
                            <a:schemeClr val="dk1"/>
                          </a:solidFill>
                          <a:latin typeface="Times New Roman"/>
                          <a:ea typeface="Times New Roman"/>
                          <a:cs typeface="Times New Roman"/>
                          <a:sym typeface="Times New Roman"/>
                        </a:rPr>
                        <a:t>e-mail, EDI</a:t>
                      </a:r>
                      <a:endParaRPr/>
                    </a:p>
                  </a:txBody>
                  <a:tcPr marT="0" marB="0" marR="58050" marL="580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B cap="flat" cmpd="sng" w="12700">
                      <a:solidFill>
                        <a:srgbClr val="000000"/>
                      </a:solidFill>
                      <a:prstDash val="solid"/>
                      <a:round/>
                      <a:headEnd len="sm" w="sm" type="none"/>
                      <a:tailEnd len="sm" w="sm" type="none"/>
                    </a:lnB>
                  </a:tcPr>
                </a:tc>
              </a:tr>
            </a:tbl>
          </a:graphicData>
        </a:graphic>
      </p:graphicFrame>
      <p:sp>
        <p:nvSpPr>
          <p:cNvPr id="225" name="Google Shape;225;p16"/>
          <p:cNvSpPr txBox="1"/>
          <p:nvPr/>
        </p:nvSpPr>
        <p:spPr>
          <a:xfrm>
            <a:off x="1524000" y="381000"/>
            <a:ext cx="6172200" cy="5238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800"/>
              <a:buFont typeface="Constantia"/>
              <a:buNone/>
            </a:pPr>
            <a:r>
              <a:rPr b="1" i="0" lang="en-US" sz="2800" u="none">
                <a:solidFill>
                  <a:schemeClr val="dk1"/>
                </a:solidFill>
                <a:latin typeface="Constantia"/>
                <a:ea typeface="Constantia"/>
                <a:cs typeface="Constantia"/>
                <a:sym typeface="Constantia"/>
              </a:rPr>
              <a:t>Peluang e-commerce di Indonesia</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 name="Shape 229"/>
        <p:cNvGrpSpPr/>
        <p:nvPr/>
      </p:nvGrpSpPr>
      <p:grpSpPr>
        <a:xfrm>
          <a:off x="0" y="0"/>
          <a:ext cx="0" cy="0"/>
          <a:chOff x="0" y="0"/>
          <a:chExt cx="0" cy="0"/>
        </a:xfrm>
      </p:grpSpPr>
      <p:sp>
        <p:nvSpPr>
          <p:cNvPr id="230" name="Google Shape;230;p17"/>
          <p:cNvSpPr txBox="1"/>
          <p:nvPr>
            <p:ph type="title"/>
          </p:nvPr>
        </p:nvSpPr>
        <p:spPr>
          <a:xfrm>
            <a:off x="457200" y="704850"/>
            <a:ext cx="8229600" cy="1143000"/>
          </a:xfrm>
          <a:prstGeom prst="rect">
            <a:avLst/>
          </a:prstGeom>
          <a:noFill/>
          <a:ln>
            <a:noFill/>
          </a:ln>
        </p:spPr>
        <p:txBody>
          <a:bodyPr anchorCtr="0" anchor="b" bIns="0" lIns="0" spcFirstLastPara="1" rIns="0" wrap="square" tIns="45700">
            <a:noAutofit/>
          </a:bodyPr>
          <a:lstStyle/>
          <a:p>
            <a:pPr indent="0" lvl="0" marL="0" rtl="0" algn="l">
              <a:lnSpc>
                <a:spcPct val="100000"/>
              </a:lnSpc>
              <a:spcBef>
                <a:spcPts val="0"/>
              </a:spcBef>
              <a:spcAft>
                <a:spcPts val="0"/>
              </a:spcAft>
              <a:buClr>
                <a:schemeClr val="dk1"/>
              </a:buClr>
              <a:buSzPts val="4600"/>
              <a:buFont typeface="Calibri"/>
              <a:buNone/>
            </a:pPr>
            <a:r>
              <a:rPr b="1" i="0" lang="en-US" sz="4600" u="none">
                <a:solidFill>
                  <a:schemeClr val="dk1"/>
                </a:solidFill>
                <a:latin typeface="Calibri"/>
                <a:ea typeface="Calibri"/>
                <a:cs typeface="Calibri"/>
                <a:sym typeface="Calibri"/>
              </a:rPr>
              <a:t>Sepuluh prospek E-business di Indonesia</a:t>
            </a:r>
            <a:endParaRPr/>
          </a:p>
        </p:txBody>
      </p:sp>
      <p:sp>
        <p:nvSpPr>
          <p:cNvPr id="231" name="Google Shape;231;p17"/>
          <p:cNvSpPr txBox="1"/>
          <p:nvPr>
            <p:ph idx="1" type="body"/>
          </p:nvPr>
        </p:nvSpPr>
        <p:spPr>
          <a:xfrm>
            <a:off x="457200" y="1935162"/>
            <a:ext cx="8229600" cy="4389437"/>
          </a:xfrm>
          <a:prstGeom prst="rect">
            <a:avLst/>
          </a:prstGeom>
          <a:noFill/>
          <a:ln>
            <a:noFill/>
          </a:ln>
        </p:spPr>
        <p:txBody>
          <a:bodyPr anchorCtr="0" anchor="t" bIns="45700" lIns="91425" spcFirstLastPara="1" rIns="91425" wrap="square" tIns="45700">
            <a:noAutofit/>
          </a:bodyPr>
          <a:lstStyle/>
          <a:p>
            <a:pPr indent="-362585" lvl="0" marL="495300" rtl="0" algn="l">
              <a:lnSpc>
                <a:spcPct val="90000"/>
              </a:lnSpc>
              <a:spcBef>
                <a:spcPts val="0"/>
              </a:spcBef>
              <a:spcAft>
                <a:spcPts val="0"/>
              </a:spcAft>
              <a:buClr>
                <a:srgbClr val="0BD0D9"/>
              </a:buClr>
              <a:buSzPts val="2090"/>
              <a:buFont typeface="Noto Sans Symbols"/>
              <a:buNone/>
            </a:pPr>
            <a:r>
              <a:t/>
            </a:r>
            <a:endParaRPr b="0" i="0" sz="2200" u="none">
              <a:solidFill>
                <a:schemeClr val="dk1"/>
              </a:solidFill>
              <a:latin typeface="Constantia"/>
              <a:ea typeface="Constantia"/>
              <a:cs typeface="Constantia"/>
              <a:sym typeface="Constantia"/>
            </a:endParaRPr>
          </a:p>
          <a:p>
            <a:pPr indent="-495300" lvl="0" marL="495300" rtl="0" algn="l">
              <a:lnSpc>
                <a:spcPct val="90000"/>
              </a:lnSpc>
              <a:spcBef>
                <a:spcPts val="440"/>
              </a:spcBef>
              <a:spcAft>
                <a:spcPts val="0"/>
              </a:spcAft>
              <a:buClr>
                <a:srgbClr val="0BD0D9"/>
              </a:buClr>
              <a:buSzPts val="2090"/>
              <a:buFont typeface="Noto Sans Symbols"/>
              <a:buChar char="⚫"/>
            </a:pPr>
            <a:r>
              <a:rPr b="1" i="0" lang="en-US" sz="2200" u="none">
                <a:solidFill>
                  <a:schemeClr val="dk1"/>
                </a:solidFill>
                <a:latin typeface="Constantia"/>
                <a:ea typeface="Constantia"/>
                <a:cs typeface="Constantia"/>
                <a:sym typeface="Constantia"/>
              </a:rPr>
              <a:t>E-Business Type</a:t>
            </a:r>
            <a:endParaRPr/>
          </a:p>
          <a:p>
            <a:pPr indent="-495300" lvl="0" marL="495300" rtl="0" algn="l">
              <a:lnSpc>
                <a:spcPct val="90000"/>
              </a:lnSpc>
              <a:spcBef>
                <a:spcPts val="440"/>
              </a:spcBef>
              <a:spcAft>
                <a:spcPts val="0"/>
              </a:spcAft>
              <a:buClr>
                <a:srgbClr val="0BD0D9"/>
              </a:buClr>
              <a:buSzPts val="2090"/>
              <a:buFont typeface="Noto Sans Symbols"/>
              <a:buChar char="⚫"/>
            </a:pPr>
            <a:r>
              <a:rPr b="1" i="0" lang="en-US" sz="2200" u="none">
                <a:solidFill>
                  <a:schemeClr val="dk1"/>
                </a:solidFill>
                <a:latin typeface="Constantia"/>
                <a:ea typeface="Constantia"/>
                <a:cs typeface="Constantia"/>
                <a:sym typeface="Constantia"/>
              </a:rPr>
              <a:t>Community</a:t>
            </a:r>
            <a:endParaRPr/>
          </a:p>
          <a:p>
            <a:pPr indent="-495300" lvl="0" marL="495300" rtl="0" algn="l">
              <a:lnSpc>
                <a:spcPct val="90000"/>
              </a:lnSpc>
              <a:spcBef>
                <a:spcPts val="440"/>
              </a:spcBef>
              <a:spcAft>
                <a:spcPts val="0"/>
              </a:spcAft>
              <a:buClr>
                <a:srgbClr val="0BD0D9"/>
              </a:buClr>
              <a:buSzPts val="2090"/>
              <a:buFont typeface="Noto Sans Symbols"/>
              <a:buChar char="⚫"/>
            </a:pPr>
            <a:r>
              <a:rPr b="1" i="0" lang="en-US" sz="2200" u="none">
                <a:solidFill>
                  <a:schemeClr val="dk1"/>
                </a:solidFill>
                <a:latin typeface="Constantia"/>
                <a:ea typeface="Constantia"/>
                <a:cs typeface="Constantia"/>
                <a:sym typeface="Constantia"/>
              </a:rPr>
              <a:t>Content</a:t>
            </a:r>
            <a:endParaRPr/>
          </a:p>
          <a:p>
            <a:pPr indent="-495300" lvl="0" marL="495300" rtl="0" algn="l">
              <a:lnSpc>
                <a:spcPct val="90000"/>
              </a:lnSpc>
              <a:spcBef>
                <a:spcPts val="440"/>
              </a:spcBef>
              <a:spcAft>
                <a:spcPts val="0"/>
              </a:spcAft>
              <a:buClr>
                <a:srgbClr val="0BD0D9"/>
              </a:buClr>
              <a:buSzPts val="2090"/>
              <a:buFont typeface="Noto Sans Symbols"/>
              <a:buChar char="⚫"/>
            </a:pPr>
            <a:r>
              <a:rPr b="1" i="0" lang="en-US" sz="2200" u="none">
                <a:solidFill>
                  <a:schemeClr val="dk1"/>
                </a:solidFill>
                <a:latin typeface="Constantia"/>
                <a:ea typeface="Constantia"/>
                <a:cs typeface="Constantia"/>
                <a:sym typeface="Constantia"/>
              </a:rPr>
              <a:t>Technology Devices</a:t>
            </a:r>
            <a:endParaRPr/>
          </a:p>
          <a:p>
            <a:pPr indent="-495300" lvl="0" marL="495300" rtl="0" algn="l">
              <a:lnSpc>
                <a:spcPct val="90000"/>
              </a:lnSpc>
              <a:spcBef>
                <a:spcPts val="440"/>
              </a:spcBef>
              <a:spcAft>
                <a:spcPts val="0"/>
              </a:spcAft>
              <a:buClr>
                <a:srgbClr val="0BD0D9"/>
              </a:buClr>
              <a:buSzPts val="2090"/>
              <a:buFont typeface="Noto Sans Symbols"/>
              <a:buChar char="⚫"/>
            </a:pPr>
            <a:r>
              <a:rPr b="1" i="0" lang="en-US" sz="2200" u="none">
                <a:solidFill>
                  <a:schemeClr val="dk1"/>
                </a:solidFill>
                <a:latin typeface="Constantia"/>
                <a:ea typeface="Constantia"/>
                <a:cs typeface="Constantia"/>
                <a:sym typeface="Constantia"/>
              </a:rPr>
              <a:t>Access Channels</a:t>
            </a:r>
            <a:endParaRPr/>
          </a:p>
          <a:p>
            <a:pPr indent="-495300" lvl="0" marL="495300" rtl="0" algn="l">
              <a:lnSpc>
                <a:spcPct val="90000"/>
              </a:lnSpc>
              <a:spcBef>
                <a:spcPts val="440"/>
              </a:spcBef>
              <a:spcAft>
                <a:spcPts val="0"/>
              </a:spcAft>
              <a:buClr>
                <a:srgbClr val="0BD0D9"/>
              </a:buClr>
              <a:buSzPts val="2090"/>
              <a:buFont typeface="Noto Sans Symbols"/>
              <a:buChar char="⚫"/>
            </a:pPr>
            <a:r>
              <a:rPr b="1" i="0" lang="en-US" sz="2200" u="none">
                <a:solidFill>
                  <a:schemeClr val="dk1"/>
                </a:solidFill>
                <a:latin typeface="Constantia"/>
                <a:ea typeface="Constantia"/>
                <a:cs typeface="Constantia"/>
                <a:sym typeface="Constantia"/>
              </a:rPr>
              <a:t>Regulation</a:t>
            </a:r>
            <a:endParaRPr/>
          </a:p>
          <a:p>
            <a:pPr indent="-495300" lvl="0" marL="495300" rtl="0" algn="l">
              <a:lnSpc>
                <a:spcPct val="90000"/>
              </a:lnSpc>
              <a:spcBef>
                <a:spcPts val="440"/>
              </a:spcBef>
              <a:spcAft>
                <a:spcPts val="0"/>
              </a:spcAft>
              <a:buClr>
                <a:srgbClr val="0BD0D9"/>
              </a:buClr>
              <a:buSzPts val="2090"/>
              <a:buFont typeface="Noto Sans Symbols"/>
              <a:buChar char="⚫"/>
            </a:pPr>
            <a:r>
              <a:rPr b="1" i="0" lang="en-US" sz="2200" u="none">
                <a:solidFill>
                  <a:schemeClr val="dk1"/>
                </a:solidFill>
                <a:latin typeface="Constantia"/>
                <a:ea typeface="Constantia"/>
                <a:cs typeface="Constantia"/>
                <a:sym typeface="Constantia"/>
              </a:rPr>
              <a:t>Organization</a:t>
            </a:r>
            <a:endParaRPr/>
          </a:p>
          <a:p>
            <a:pPr indent="-495300" lvl="0" marL="495300" rtl="0" algn="l">
              <a:lnSpc>
                <a:spcPct val="90000"/>
              </a:lnSpc>
              <a:spcBef>
                <a:spcPts val="440"/>
              </a:spcBef>
              <a:spcAft>
                <a:spcPts val="0"/>
              </a:spcAft>
              <a:buClr>
                <a:srgbClr val="0BD0D9"/>
              </a:buClr>
              <a:buSzPts val="2090"/>
              <a:buFont typeface="Noto Sans Symbols"/>
              <a:buChar char="⚫"/>
            </a:pPr>
            <a:r>
              <a:rPr b="1" i="0" lang="en-US" sz="2200" u="none">
                <a:solidFill>
                  <a:schemeClr val="dk1"/>
                </a:solidFill>
                <a:latin typeface="Constantia"/>
                <a:ea typeface="Constantia"/>
                <a:cs typeface="Constantia"/>
                <a:sym typeface="Constantia"/>
              </a:rPr>
              <a:t>Change Strategy</a:t>
            </a:r>
            <a:endParaRPr b="0" i="0" sz="2200" u="none">
              <a:solidFill>
                <a:schemeClr val="dk1"/>
              </a:solidFill>
              <a:latin typeface="Constantia"/>
              <a:ea typeface="Constantia"/>
              <a:cs typeface="Constantia"/>
              <a:sym typeface="Constantia"/>
            </a:endParaRPr>
          </a:p>
          <a:p>
            <a:pPr indent="-495300" lvl="0" marL="495300" rtl="0" algn="l">
              <a:lnSpc>
                <a:spcPct val="90000"/>
              </a:lnSpc>
              <a:spcBef>
                <a:spcPts val="440"/>
              </a:spcBef>
              <a:spcAft>
                <a:spcPts val="0"/>
              </a:spcAft>
              <a:buClr>
                <a:srgbClr val="0BD0D9"/>
              </a:buClr>
              <a:buSzPts val="2090"/>
              <a:buFont typeface="Noto Sans Symbols"/>
              <a:buChar char="⚫"/>
            </a:pPr>
            <a:r>
              <a:rPr b="1" i="0" lang="en-US" sz="2200" u="none">
                <a:solidFill>
                  <a:schemeClr val="dk1"/>
                </a:solidFill>
                <a:latin typeface="Constantia"/>
                <a:ea typeface="Constantia"/>
                <a:cs typeface="Constantia"/>
                <a:sym typeface="Constantia"/>
              </a:rPr>
              <a:t>Busines Process</a:t>
            </a:r>
            <a:endParaRPr b="0" i="0" sz="2200" u="none">
              <a:solidFill>
                <a:schemeClr val="dk1"/>
              </a:solidFill>
              <a:latin typeface="Constantia"/>
              <a:ea typeface="Constantia"/>
              <a:cs typeface="Constantia"/>
              <a:sym typeface="Constantia"/>
            </a:endParaRPr>
          </a:p>
          <a:p>
            <a:pPr indent="-495300" lvl="0" marL="495300" rtl="0" algn="l">
              <a:lnSpc>
                <a:spcPct val="90000"/>
              </a:lnSpc>
              <a:spcBef>
                <a:spcPts val="440"/>
              </a:spcBef>
              <a:spcAft>
                <a:spcPts val="0"/>
              </a:spcAft>
              <a:buClr>
                <a:srgbClr val="0BD0D9"/>
              </a:buClr>
              <a:buSzPts val="2090"/>
              <a:buFont typeface="Noto Sans Symbols"/>
              <a:buChar char="⚫"/>
            </a:pPr>
            <a:r>
              <a:rPr b="1" i="0" lang="en-US" sz="2200" u="none">
                <a:solidFill>
                  <a:schemeClr val="dk1"/>
                </a:solidFill>
                <a:latin typeface="Constantia"/>
                <a:ea typeface="Constantia"/>
                <a:cs typeface="Constantia"/>
                <a:sym typeface="Constantia"/>
              </a:rPr>
              <a:t>System Approach</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5" name="Shape 235"/>
        <p:cNvGrpSpPr/>
        <p:nvPr/>
      </p:nvGrpSpPr>
      <p:grpSpPr>
        <a:xfrm>
          <a:off x="0" y="0"/>
          <a:ext cx="0" cy="0"/>
          <a:chOff x="0" y="0"/>
          <a:chExt cx="0" cy="0"/>
        </a:xfrm>
      </p:grpSpPr>
      <p:sp>
        <p:nvSpPr>
          <p:cNvPr id="236" name="Google Shape;236;p18"/>
          <p:cNvSpPr txBox="1"/>
          <p:nvPr/>
        </p:nvSpPr>
        <p:spPr>
          <a:xfrm>
            <a:off x="381000" y="2057400"/>
            <a:ext cx="8229600" cy="2554287"/>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70C0"/>
              </a:buClr>
              <a:buSzPts val="8000"/>
              <a:buFont typeface="Architects Daughter"/>
              <a:buNone/>
            </a:pPr>
            <a:r>
              <a:rPr b="1" i="1" lang="en-US" sz="8000" u="none">
                <a:solidFill>
                  <a:srgbClr val="0070C0"/>
                </a:solidFill>
                <a:latin typeface="Architects Daughter"/>
                <a:ea typeface="Architects Daughter"/>
                <a:cs typeface="Architects Daughter"/>
                <a:sym typeface="Architects Daughter"/>
              </a:rPr>
              <a:t>THANK YOU VERY MUCH</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sp>
        <p:nvSpPr>
          <p:cNvPr id="140" name="Google Shape;140;p2"/>
          <p:cNvSpPr txBox="1"/>
          <p:nvPr>
            <p:ph type="title"/>
          </p:nvPr>
        </p:nvSpPr>
        <p:spPr>
          <a:xfrm>
            <a:off x="457200" y="704850"/>
            <a:ext cx="8229600" cy="1143000"/>
          </a:xfrm>
          <a:prstGeom prst="rect">
            <a:avLst/>
          </a:prstGeom>
          <a:noFill/>
          <a:ln>
            <a:noFill/>
          </a:ln>
        </p:spPr>
        <p:txBody>
          <a:bodyPr anchorCtr="0" anchor="b" bIns="0" lIns="0" spcFirstLastPara="1" rIns="0" wrap="square" tIns="45700">
            <a:noAutofit/>
          </a:bodyPr>
          <a:lstStyle/>
          <a:p>
            <a:pPr indent="0" lvl="0" marL="0" rtl="0" algn="l">
              <a:lnSpc>
                <a:spcPct val="100000"/>
              </a:lnSpc>
              <a:spcBef>
                <a:spcPts val="0"/>
              </a:spcBef>
              <a:spcAft>
                <a:spcPts val="0"/>
              </a:spcAft>
              <a:buClr>
                <a:schemeClr val="dk2"/>
              </a:buClr>
              <a:buSzPts val="5000"/>
              <a:buFont typeface="Calibri"/>
              <a:buNone/>
            </a:pPr>
            <a:r>
              <a:rPr b="0" i="0" lang="en-US" sz="5000" u="none">
                <a:solidFill>
                  <a:schemeClr val="dk2"/>
                </a:solidFill>
                <a:latin typeface="Calibri"/>
                <a:ea typeface="Calibri"/>
                <a:cs typeface="Calibri"/>
                <a:sym typeface="Calibri"/>
              </a:rPr>
              <a:t>Mengenal E-Commerce</a:t>
            </a:r>
            <a:endParaRPr/>
          </a:p>
        </p:txBody>
      </p:sp>
      <p:sp>
        <p:nvSpPr>
          <p:cNvPr id="141" name="Google Shape;141;p2"/>
          <p:cNvSpPr txBox="1"/>
          <p:nvPr>
            <p:ph idx="1" type="body"/>
          </p:nvPr>
        </p:nvSpPr>
        <p:spPr>
          <a:xfrm>
            <a:off x="457200" y="2209800"/>
            <a:ext cx="7620000" cy="4389437"/>
          </a:xfrm>
          <a:prstGeom prst="rect">
            <a:avLst/>
          </a:prstGeom>
          <a:noFill/>
          <a:ln>
            <a:noFill/>
          </a:ln>
        </p:spPr>
        <p:txBody>
          <a:bodyPr anchorCtr="0" anchor="t" bIns="45700" lIns="91425" spcFirstLastPara="1" rIns="91425" wrap="square" tIns="45700">
            <a:noAutofit/>
          </a:bodyPr>
          <a:lstStyle/>
          <a:p>
            <a:pPr indent="-273050" lvl="0" marL="273050" rtl="0" algn="l">
              <a:lnSpc>
                <a:spcPct val="100000"/>
              </a:lnSpc>
              <a:spcBef>
                <a:spcPts val="0"/>
              </a:spcBef>
              <a:spcAft>
                <a:spcPts val="0"/>
              </a:spcAft>
              <a:buClr>
                <a:srgbClr val="0BD0D9"/>
              </a:buClr>
              <a:buSzPts val="2280"/>
              <a:buFont typeface="Noto Sans Symbols"/>
              <a:buChar char="⚫"/>
            </a:pPr>
            <a:r>
              <a:rPr b="0" i="0" lang="en-US" sz="2400" u="none">
                <a:solidFill>
                  <a:schemeClr val="dk1"/>
                </a:solidFill>
                <a:latin typeface="Constantia"/>
                <a:ea typeface="Constantia"/>
                <a:cs typeface="Constantia"/>
                <a:sym typeface="Constantia"/>
              </a:rPr>
              <a:t>Perdagangan sebenarnya merupakan kegiatan yang dilakukan manusia sejak awal peradabannya.</a:t>
            </a:r>
            <a:endParaRPr/>
          </a:p>
          <a:p>
            <a:pPr indent="-273050" lvl="0" marL="273050" rtl="0" algn="l">
              <a:lnSpc>
                <a:spcPct val="100000"/>
              </a:lnSpc>
              <a:spcBef>
                <a:spcPts val="480"/>
              </a:spcBef>
              <a:spcAft>
                <a:spcPts val="0"/>
              </a:spcAft>
              <a:buClr>
                <a:srgbClr val="0BD0D9"/>
              </a:buClr>
              <a:buSzPts val="2280"/>
              <a:buFont typeface="Noto Sans Symbols"/>
              <a:buChar char="⚫"/>
            </a:pPr>
            <a:r>
              <a:rPr b="0" i="0" lang="en-US" sz="2400" u="none">
                <a:solidFill>
                  <a:schemeClr val="dk1"/>
                </a:solidFill>
                <a:latin typeface="Constantia"/>
                <a:ea typeface="Constantia"/>
                <a:cs typeface="Constantia"/>
                <a:sym typeface="Constantia"/>
              </a:rPr>
              <a:t>Sejalan dengan perkembangan manusia, cara dan sarana yang digunakan untuk berdagang senantiasa berubah. Bentuk perdagangan terbaru yang kian memudahkan penggunanya kini ialah </a:t>
            </a:r>
            <a:r>
              <a:rPr b="0" i="1" lang="en-US" sz="2400" u="none">
                <a:solidFill>
                  <a:schemeClr val="dk1"/>
                </a:solidFill>
                <a:latin typeface="Constantia"/>
                <a:ea typeface="Constantia"/>
                <a:cs typeface="Constantia"/>
                <a:sym typeface="Constantia"/>
              </a:rPr>
              <a:t>e-commerce</a:t>
            </a:r>
            <a:r>
              <a:rPr b="0" i="0" lang="en-US" sz="2400" u="none">
                <a:solidFill>
                  <a:schemeClr val="dk1"/>
                </a:solidFill>
                <a:latin typeface="Constantia"/>
                <a:ea typeface="Constantia"/>
                <a:cs typeface="Constantia"/>
                <a:sym typeface="Constantia"/>
              </a:rPr>
              <a:t> atau </a:t>
            </a:r>
            <a:r>
              <a:rPr b="0" i="1" lang="en-US" sz="2400" u="none">
                <a:solidFill>
                  <a:schemeClr val="dk1"/>
                </a:solidFill>
                <a:latin typeface="Constantia"/>
                <a:ea typeface="Constantia"/>
                <a:cs typeface="Constantia"/>
                <a:sym typeface="Constantia"/>
              </a:rPr>
              <a:t>electronic commerce</a:t>
            </a:r>
            <a:r>
              <a:rPr b="0" i="0" lang="en-US" sz="2400" u="none">
                <a:solidFill>
                  <a:schemeClr val="dk1"/>
                </a:solidFill>
                <a:latin typeface="Constantia"/>
                <a:ea typeface="Constantia"/>
                <a:cs typeface="Constantia"/>
                <a:sym typeface="Constantia"/>
              </a:rPr>
              <a:t>.  </a:t>
            </a:r>
            <a:endParaRPr/>
          </a:p>
        </p:txBody>
      </p:sp>
      <p:pic>
        <p:nvPicPr>
          <p:cNvPr id="142" name="Google Shape;142;p2"/>
          <p:cNvPicPr preferRelativeResize="0"/>
          <p:nvPr>
            <p:ph idx="1" type="body"/>
          </p:nvPr>
        </p:nvPicPr>
        <p:blipFill rotWithShape="1">
          <a:blip r:embed="rId3">
            <a:alphaModFix/>
          </a:blip>
          <a:srcRect b="0" l="0" r="0" t="0"/>
          <a:stretch/>
        </p:blipFill>
        <p:spPr>
          <a:xfrm>
            <a:off x="7391400" y="762000"/>
            <a:ext cx="1520825" cy="1433512"/>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 name="Shape 146"/>
        <p:cNvGrpSpPr/>
        <p:nvPr/>
      </p:nvGrpSpPr>
      <p:grpSpPr>
        <a:xfrm>
          <a:off x="0" y="0"/>
          <a:ext cx="0" cy="0"/>
          <a:chOff x="0" y="0"/>
          <a:chExt cx="0" cy="0"/>
        </a:xfrm>
      </p:grpSpPr>
      <p:sp>
        <p:nvSpPr>
          <p:cNvPr id="147" name="Google Shape;147;p3"/>
          <p:cNvSpPr txBox="1"/>
          <p:nvPr>
            <p:ph type="title"/>
          </p:nvPr>
        </p:nvSpPr>
        <p:spPr>
          <a:xfrm>
            <a:off x="381000" y="457200"/>
            <a:ext cx="8229600" cy="1143000"/>
          </a:xfrm>
          <a:prstGeom prst="rect">
            <a:avLst/>
          </a:prstGeom>
          <a:noFill/>
          <a:ln>
            <a:noFill/>
          </a:ln>
        </p:spPr>
        <p:txBody>
          <a:bodyPr anchorCtr="0" anchor="b" bIns="0" lIns="0" spcFirstLastPara="1" rIns="0" wrap="square" tIns="45700">
            <a:noAutofit/>
          </a:bodyPr>
          <a:lstStyle/>
          <a:p>
            <a:pPr indent="0" lvl="0" marL="0" rtl="0" algn="l">
              <a:lnSpc>
                <a:spcPct val="100000"/>
              </a:lnSpc>
              <a:spcBef>
                <a:spcPts val="0"/>
              </a:spcBef>
              <a:spcAft>
                <a:spcPts val="0"/>
              </a:spcAft>
              <a:buClr>
                <a:schemeClr val="dk2"/>
              </a:buClr>
              <a:buSzPts val="5000"/>
              <a:buFont typeface="Calibri"/>
              <a:buNone/>
            </a:pPr>
            <a:r>
              <a:rPr b="0" i="0" lang="en-US" sz="5000" u="none">
                <a:solidFill>
                  <a:schemeClr val="dk2"/>
                </a:solidFill>
                <a:latin typeface="Calibri"/>
                <a:ea typeface="Calibri"/>
                <a:cs typeface="Calibri"/>
                <a:sym typeface="Calibri"/>
              </a:rPr>
              <a:t>Mengenal E-Commerce</a:t>
            </a:r>
            <a:endParaRPr/>
          </a:p>
        </p:txBody>
      </p:sp>
      <p:sp>
        <p:nvSpPr>
          <p:cNvPr id="148" name="Google Shape;148;p3"/>
          <p:cNvSpPr txBox="1"/>
          <p:nvPr>
            <p:ph idx="1" type="body"/>
          </p:nvPr>
        </p:nvSpPr>
        <p:spPr>
          <a:xfrm>
            <a:off x="457200" y="1676400"/>
            <a:ext cx="8229600" cy="4648200"/>
          </a:xfrm>
          <a:prstGeom prst="rect">
            <a:avLst/>
          </a:prstGeom>
          <a:noFill/>
          <a:ln>
            <a:noFill/>
          </a:ln>
        </p:spPr>
        <p:txBody>
          <a:bodyPr anchorCtr="0" anchor="t" bIns="45700" lIns="91425" spcFirstLastPara="1" rIns="91425" wrap="square" tIns="45700">
            <a:noAutofit/>
          </a:bodyPr>
          <a:lstStyle/>
          <a:p>
            <a:pPr indent="-273050" lvl="0" marL="273050" rtl="0" algn="l">
              <a:lnSpc>
                <a:spcPct val="100000"/>
              </a:lnSpc>
              <a:spcBef>
                <a:spcPts val="0"/>
              </a:spcBef>
              <a:spcAft>
                <a:spcPts val="0"/>
              </a:spcAft>
              <a:buClr>
                <a:srgbClr val="0BD0D9"/>
              </a:buClr>
              <a:buSzPts val="2660"/>
              <a:buFont typeface="Noto Sans Symbols"/>
              <a:buChar char="⚫"/>
            </a:pPr>
            <a:r>
              <a:rPr b="0" i="0" lang="en-US" sz="2800" u="none">
                <a:solidFill>
                  <a:schemeClr val="dk1"/>
                </a:solidFill>
                <a:latin typeface="Constantia"/>
                <a:ea typeface="Constantia"/>
                <a:cs typeface="Constantia"/>
                <a:sym typeface="Constantia"/>
              </a:rPr>
              <a:t>Ecommerce, atau Electronic Commerce merupakan salah satu teknologi yang berkembang pesat dalam dunia per-internet-an. Penggunaan sistem E-Com, begitu biasanya Ecommerce disingkat, sebenarnya dapat menguntungkan banyak pihak, baik pihak konsumen, maupun pihak produsen dan penjual (retailer).</a:t>
            </a:r>
            <a:endParaRPr/>
          </a:p>
          <a:p>
            <a:pPr indent="-273050" lvl="0" marL="273050" rtl="0" algn="l">
              <a:lnSpc>
                <a:spcPct val="100000"/>
              </a:lnSpc>
              <a:spcBef>
                <a:spcPts val="560"/>
              </a:spcBef>
              <a:spcAft>
                <a:spcPts val="0"/>
              </a:spcAft>
              <a:buClr>
                <a:srgbClr val="0BD0D9"/>
              </a:buClr>
              <a:buSzPts val="2660"/>
              <a:buFont typeface="Noto Sans Symbols"/>
              <a:buChar char="⚫"/>
            </a:pPr>
            <a:r>
              <a:rPr b="0" i="0" lang="en-US" sz="2800" u="none">
                <a:solidFill>
                  <a:schemeClr val="dk1"/>
                </a:solidFill>
                <a:latin typeface="Constantia"/>
                <a:ea typeface="Constantia"/>
                <a:cs typeface="Constantia"/>
                <a:sym typeface="Constantia"/>
              </a:rPr>
              <a:t>Makhluk apa sesungguhnya </a:t>
            </a:r>
            <a:r>
              <a:rPr b="0" i="1" lang="en-US" sz="2800" u="none">
                <a:solidFill>
                  <a:schemeClr val="dk1"/>
                </a:solidFill>
                <a:latin typeface="Constantia"/>
                <a:ea typeface="Constantia"/>
                <a:cs typeface="Constantia"/>
                <a:sym typeface="Constantia"/>
              </a:rPr>
              <a:t>e-commerce </a:t>
            </a:r>
            <a:r>
              <a:rPr b="0" i="0" lang="en-US" sz="2800" u="none">
                <a:solidFill>
                  <a:schemeClr val="dk1"/>
                </a:solidFill>
                <a:latin typeface="Constantia"/>
                <a:ea typeface="Constantia"/>
                <a:cs typeface="Constantia"/>
                <a:sym typeface="Constantia"/>
              </a:rPr>
              <a:t>itu, bagaimana ia dapat mempermudah penggunanya? Dan apa saja peran pentingnya?</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 name="Shape 152"/>
        <p:cNvGrpSpPr/>
        <p:nvPr/>
      </p:nvGrpSpPr>
      <p:grpSpPr>
        <a:xfrm>
          <a:off x="0" y="0"/>
          <a:ext cx="0" cy="0"/>
          <a:chOff x="0" y="0"/>
          <a:chExt cx="0" cy="0"/>
        </a:xfrm>
      </p:grpSpPr>
      <p:sp>
        <p:nvSpPr>
          <p:cNvPr id="153" name="Google Shape;153;p4"/>
          <p:cNvSpPr txBox="1"/>
          <p:nvPr>
            <p:ph type="title"/>
          </p:nvPr>
        </p:nvSpPr>
        <p:spPr>
          <a:xfrm>
            <a:off x="457200" y="704850"/>
            <a:ext cx="8229600" cy="1143000"/>
          </a:xfrm>
          <a:prstGeom prst="rect">
            <a:avLst/>
          </a:prstGeom>
          <a:noFill/>
          <a:ln>
            <a:noFill/>
          </a:ln>
        </p:spPr>
        <p:txBody>
          <a:bodyPr anchorCtr="0" anchor="b" bIns="0" lIns="0" spcFirstLastPara="1" rIns="0" wrap="square" tIns="45700">
            <a:noAutofit/>
          </a:bodyPr>
          <a:lstStyle/>
          <a:p>
            <a:pPr indent="0" lvl="0" marL="0" rtl="0" algn="l">
              <a:lnSpc>
                <a:spcPct val="100000"/>
              </a:lnSpc>
              <a:spcBef>
                <a:spcPts val="0"/>
              </a:spcBef>
              <a:spcAft>
                <a:spcPts val="0"/>
              </a:spcAft>
              <a:buClr>
                <a:schemeClr val="dk2"/>
              </a:buClr>
              <a:buSzPts val="5000"/>
              <a:buFont typeface="Calibri"/>
              <a:buNone/>
            </a:pPr>
            <a:r>
              <a:rPr b="0" i="0" lang="en-US" sz="5000" u="none">
                <a:solidFill>
                  <a:schemeClr val="dk2"/>
                </a:solidFill>
                <a:latin typeface="Calibri"/>
                <a:ea typeface="Calibri"/>
                <a:cs typeface="Calibri"/>
                <a:sym typeface="Calibri"/>
              </a:rPr>
              <a:t>Definisi E-Commerce</a:t>
            </a:r>
            <a:endParaRPr/>
          </a:p>
        </p:txBody>
      </p:sp>
      <p:sp>
        <p:nvSpPr>
          <p:cNvPr id="154" name="Google Shape;154;p4"/>
          <p:cNvSpPr txBox="1"/>
          <p:nvPr>
            <p:ph idx="1" type="body"/>
          </p:nvPr>
        </p:nvSpPr>
        <p:spPr>
          <a:xfrm>
            <a:off x="457200" y="1935162"/>
            <a:ext cx="8229600" cy="4389437"/>
          </a:xfrm>
          <a:prstGeom prst="rect">
            <a:avLst/>
          </a:prstGeom>
          <a:noFill/>
          <a:ln>
            <a:noFill/>
          </a:ln>
        </p:spPr>
        <p:txBody>
          <a:bodyPr anchorCtr="0" anchor="t" bIns="45700" lIns="91425" spcFirstLastPara="1" rIns="91425" wrap="square" tIns="45700">
            <a:noAutofit/>
          </a:bodyPr>
          <a:lstStyle/>
          <a:p>
            <a:pPr indent="-273050" lvl="0" marL="273050" rtl="0" algn="l">
              <a:lnSpc>
                <a:spcPct val="100000"/>
              </a:lnSpc>
              <a:spcBef>
                <a:spcPts val="0"/>
              </a:spcBef>
              <a:spcAft>
                <a:spcPts val="0"/>
              </a:spcAft>
              <a:buClr>
                <a:srgbClr val="0BD0D9"/>
              </a:buClr>
              <a:buSzPts val="2470"/>
              <a:buChar char="-"/>
            </a:pPr>
            <a:r>
              <a:rPr b="0" i="0" lang="en-US" sz="2600" u="none">
                <a:solidFill>
                  <a:schemeClr val="dk1"/>
                </a:solidFill>
                <a:latin typeface="Constantia"/>
                <a:ea typeface="Constantia"/>
                <a:cs typeface="Constantia"/>
                <a:sym typeface="Constantia"/>
              </a:rPr>
              <a:t>Electronic Commerce (Perniagaan Elektronik), sebagai bagian dari Electronic Business (bisnis yang dilakukan dengan menggunakan electronic transmission). </a:t>
            </a:r>
            <a:endParaRPr/>
          </a:p>
          <a:p>
            <a:pPr indent="-273050" lvl="0" marL="273050" rtl="0" algn="l">
              <a:lnSpc>
                <a:spcPct val="100000"/>
              </a:lnSpc>
              <a:spcBef>
                <a:spcPts val="520"/>
              </a:spcBef>
              <a:spcAft>
                <a:spcPts val="0"/>
              </a:spcAft>
              <a:buClr>
                <a:srgbClr val="0BD0D9"/>
              </a:buClr>
              <a:buSzPts val="2470"/>
              <a:buChar char="-"/>
            </a:pPr>
            <a:r>
              <a:rPr b="0" i="0" lang="en-US" sz="2600" u="none">
                <a:solidFill>
                  <a:schemeClr val="dk1"/>
                </a:solidFill>
                <a:latin typeface="Constantia"/>
                <a:ea typeface="Constantia"/>
                <a:cs typeface="Constantia"/>
                <a:sym typeface="Constantia"/>
              </a:rPr>
              <a:t>Secara umum e-commerce dapat didefinisikan sebagai segala bentuk transaksi perdagangan/perniagaan barang atau jasa (trade of goods and services) dengan menggunakan media elektronik. </a:t>
            </a:r>
            <a:endParaRPr/>
          </a:p>
        </p:txBody>
      </p:sp>
      <p:cxnSp>
        <p:nvCxnSpPr>
          <p:cNvPr id="155" name="Google Shape;155;p4"/>
          <p:cNvCxnSpPr/>
          <p:nvPr/>
        </p:nvCxnSpPr>
        <p:spPr>
          <a:xfrm>
            <a:off x="11401250" y="1034875"/>
            <a:ext cx="1613700" cy="1613700"/>
          </a:xfrm>
          <a:prstGeom prst="straightConnector1">
            <a:avLst/>
          </a:prstGeom>
          <a:noFill/>
          <a:ln cap="flat" cmpd="sng" w="9525">
            <a:solidFill>
              <a:schemeClr val="dk2"/>
            </a:solidFill>
            <a:prstDash val="solid"/>
            <a:round/>
            <a:headEnd len="med" w="med" type="none"/>
            <a:tailEnd len="med" w="med" type="none"/>
          </a:ln>
        </p:spPr>
      </p:cxn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 name="Shape 159"/>
        <p:cNvGrpSpPr/>
        <p:nvPr/>
      </p:nvGrpSpPr>
      <p:grpSpPr>
        <a:xfrm>
          <a:off x="0" y="0"/>
          <a:ext cx="0" cy="0"/>
          <a:chOff x="0" y="0"/>
          <a:chExt cx="0" cy="0"/>
        </a:xfrm>
      </p:grpSpPr>
      <p:sp>
        <p:nvSpPr>
          <p:cNvPr id="160" name="Google Shape;160;p5"/>
          <p:cNvSpPr txBox="1"/>
          <p:nvPr>
            <p:ph idx="4294967295" type="body"/>
          </p:nvPr>
        </p:nvSpPr>
        <p:spPr>
          <a:xfrm>
            <a:off x="457200" y="990600"/>
            <a:ext cx="8229600" cy="5410200"/>
          </a:xfrm>
          <a:prstGeom prst="rect">
            <a:avLst/>
          </a:prstGeom>
          <a:noFill/>
          <a:ln>
            <a:noFill/>
          </a:ln>
        </p:spPr>
        <p:txBody>
          <a:bodyPr anchorCtr="0" anchor="t" bIns="45700" lIns="91425" spcFirstLastPara="1" rIns="91425" wrap="square" tIns="45700">
            <a:noAutofit/>
          </a:bodyPr>
          <a:lstStyle/>
          <a:p>
            <a:pPr indent="-273050" lvl="0" marL="273050" marR="0" rtl="0" algn="ctr">
              <a:lnSpc>
                <a:spcPct val="100000"/>
              </a:lnSpc>
              <a:spcBef>
                <a:spcPts val="0"/>
              </a:spcBef>
              <a:spcAft>
                <a:spcPts val="0"/>
              </a:spcAft>
              <a:buClr>
                <a:srgbClr val="0BD0D9"/>
              </a:buClr>
              <a:buSzPts val="4560"/>
              <a:buFont typeface="Noto Sans Symbols"/>
              <a:buNone/>
            </a:pPr>
            <a:r>
              <a:rPr b="0" i="0" lang="en-US" sz="4800" u="none" cap="none" strike="noStrike">
                <a:solidFill>
                  <a:schemeClr val="dk1"/>
                </a:solidFill>
                <a:latin typeface="Constantia"/>
                <a:ea typeface="Constantia"/>
                <a:cs typeface="Constantia"/>
                <a:sym typeface="Constantia"/>
              </a:rPr>
              <a:t>Kesimpulannya, “e-commerce is a part of e-business</a:t>
            </a:r>
            <a:endParaRPr/>
          </a:p>
          <a:p>
            <a:pPr indent="-273050" lvl="0" marL="273050" marR="0" rtl="0" algn="l">
              <a:lnSpc>
                <a:spcPct val="100000"/>
              </a:lnSpc>
              <a:spcBef>
                <a:spcPts val="520"/>
              </a:spcBef>
              <a:spcAft>
                <a:spcPts val="0"/>
              </a:spcAft>
              <a:buClr>
                <a:srgbClr val="0BD0D9"/>
              </a:buClr>
              <a:buSzPts val="2470"/>
              <a:buFont typeface="Noto Sans Symbols"/>
              <a:buNone/>
            </a:pPr>
            <a:r>
              <a:t/>
            </a:r>
            <a:endParaRPr b="0" i="0" sz="2600" u="none" cap="none" strike="noStrike">
              <a:solidFill>
                <a:schemeClr val="dk1"/>
              </a:solidFill>
              <a:latin typeface="Constantia"/>
              <a:ea typeface="Constantia"/>
              <a:cs typeface="Constantia"/>
              <a:sym typeface="Constantia"/>
            </a:endParaRPr>
          </a:p>
          <a:p>
            <a:pPr indent="-273050" lvl="0" marL="273050" marR="0" rtl="0" algn="l">
              <a:lnSpc>
                <a:spcPct val="100000"/>
              </a:lnSpc>
              <a:spcBef>
                <a:spcPts val="520"/>
              </a:spcBef>
              <a:spcAft>
                <a:spcPts val="0"/>
              </a:spcAft>
              <a:buClr>
                <a:srgbClr val="0BD0D9"/>
              </a:buClr>
              <a:buSzPts val="2470"/>
              <a:buFont typeface="Noto Sans Symbols"/>
              <a:buNone/>
            </a:pPr>
            <a:r>
              <a:rPr b="0" i="0" lang="en-US" sz="2600" u="none" cap="none" strike="noStrike">
                <a:solidFill>
                  <a:schemeClr val="dk1"/>
                </a:solidFill>
                <a:latin typeface="Constantia"/>
                <a:ea typeface="Constantia"/>
                <a:cs typeface="Constantia"/>
                <a:sym typeface="Constantia"/>
              </a:rPr>
              <a:t>   E-commerce adalah kegiatan-kegiatan bisnis yang menyangkut konsumen (consumers), manufaktur (manufactures), service providers dan pedagang perantara (intermediaries) dengan menggunakan jaringan-jaringan komputer (komputer networks) yaitu internet</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 name="Shape 164"/>
        <p:cNvGrpSpPr/>
        <p:nvPr/>
      </p:nvGrpSpPr>
      <p:grpSpPr>
        <a:xfrm>
          <a:off x="0" y="0"/>
          <a:ext cx="0" cy="0"/>
          <a:chOff x="0" y="0"/>
          <a:chExt cx="0" cy="0"/>
        </a:xfrm>
      </p:grpSpPr>
      <p:sp>
        <p:nvSpPr>
          <p:cNvPr id="165" name="Google Shape;165;p6"/>
          <p:cNvSpPr txBox="1"/>
          <p:nvPr>
            <p:ph type="title"/>
          </p:nvPr>
        </p:nvSpPr>
        <p:spPr>
          <a:xfrm>
            <a:off x="457200" y="381000"/>
            <a:ext cx="8229600" cy="1905000"/>
          </a:xfrm>
          <a:prstGeom prst="rect">
            <a:avLst/>
          </a:prstGeom>
          <a:noFill/>
          <a:ln>
            <a:noFill/>
          </a:ln>
        </p:spPr>
        <p:txBody>
          <a:bodyPr anchorCtr="0" anchor="b" bIns="0" lIns="0" spcFirstLastPara="1" rIns="0" wrap="square" tIns="45700">
            <a:noAutofit/>
          </a:bodyPr>
          <a:lstStyle/>
          <a:p>
            <a:pPr indent="0" lvl="0" marL="0" rtl="0" algn="l">
              <a:lnSpc>
                <a:spcPct val="100000"/>
              </a:lnSpc>
              <a:spcBef>
                <a:spcPts val="0"/>
              </a:spcBef>
              <a:spcAft>
                <a:spcPts val="0"/>
              </a:spcAft>
              <a:buClr>
                <a:schemeClr val="dk2"/>
              </a:buClr>
              <a:buSzPts val="4000"/>
              <a:buFont typeface="Calibri"/>
              <a:buNone/>
            </a:pPr>
            <a:r>
              <a:rPr b="1" i="0" lang="en-US" sz="4000" u="none">
                <a:solidFill>
                  <a:schemeClr val="dk2"/>
                </a:solidFill>
                <a:latin typeface="Calibri"/>
                <a:ea typeface="Calibri"/>
                <a:cs typeface="Calibri"/>
                <a:sym typeface="Calibri"/>
              </a:rPr>
              <a:t>Kemudahan-kemudahan yang dimiliki oleh jaringan internet, yaitu:</a:t>
            </a:r>
            <a:endParaRPr/>
          </a:p>
        </p:txBody>
      </p:sp>
      <p:sp>
        <p:nvSpPr>
          <p:cNvPr id="166" name="Google Shape;166;p6"/>
          <p:cNvSpPr txBox="1"/>
          <p:nvPr>
            <p:ph idx="1" type="body"/>
          </p:nvPr>
        </p:nvSpPr>
        <p:spPr>
          <a:xfrm>
            <a:off x="457200" y="2438400"/>
            <a:ext cx="8229600" cy="3962400"/>
          </a:xfrm>
          <a:prstGeom prst="rect">
            <a:avLst/>
          </a:prstGeom>
          <a:noFill/>
          <a:ln>
            <a:noFill/>
          </a:ln>
        </p:spPr>
        <p:txBody>
          <a:bodyPr anchorCtr="0" anchor="t" bIns="45700" lIns="91425" spcFirstLastPara="1" rIns="91425" wrap="square" tIns="45700">
            <a:noAutofit/>
          </a:bodyPr>
          <a:lstStyle/>
          <a:p>
            <a:pPr indent="-273050" lvl="0" marL="273050" marR="0" rtl="0" algn="l">
              <a:lnSpc>
                <a:spcPct val="100000"/>
              </a:lnSpc>
              <a:spcBef>
                <a:spcPts val="0"/>
              </a:spcBef>
              <a:spcAft>
                <a:spcPts val="0"/>
              </a:spcAft>
              <a:buClr>
                <a:srgbClr val="0BD0D9"/>
              </a:buClr>
              <a:buSzPts val="2470"/>
              <a:buFont typeface="Noto Sans Symbols"/>
              <a:buChar char="⚫"/>
            </a:pPr>
            <a:r>
              <a:rPr b="0" i="0" lang="en-US" sz="2600" u="none" cap="none" strike="noStrike">
                <a:solidFill>
                  <a:schemeClr val="dk1"/>
                </a:solidFill>
                <a:latin typeface="Constantia"/>
                <a:ea typeface="Constantia"/>
                <a:cs typeface="Constantia"/>
                <a:sym typeface="Constantia"/>
              </a:rPr>
              <a:t>Internet sebagai jaringan public yang sangat besar (huge/widespread network), layaknya dimiliki suatu jaringan public elektronik yaitu murah, cepat dan kemudahan akses</a:t>
            </a:r>
            <a:endParaRPr/>
          </a:p>
          <a:p>
            <a:pPr indent="-273050" lvl="0" marL="273050" marR="0" rtl="0" algn="l">
              <a:lnSpc>
                <a:spcPct val="100000"/>
              </a:lnSpc>
              <a:spcBef>
                <a:spcPts val="520"/>
              </a:spcBef>
              <a:spcAft>
                <a:spcPts val="0"/>
              </a:spcAft>
              <a:buClr>
                <a:srgbClr val="0BD0D9"/>
              </a:buClr>
              <a:buSzPts val="2470"/>
              <a:buFont typeface="Noto Sans Symbols"/>
              <a:buChar char="⚫"/>
            </a:pPr>
            <a:r>
              <a:rPr b="0" i="0" lang="en-US" sz="2600" u="none" cap="none" strike="noStrike">
                <a:solidFill>
                  <a:schemeClr val="dk1"/>
                </a:solidFill>
                <a:latin typeface="Constantia"/>
                <a:ea typeface="Constantia"/>
                <a:cs typeface="Constantia"/>
                <a:sym typeface="Constantia"/>
              </a:rPr>
              <a:t>Menggunakan electronic data sebagai media penyimpanan pesan/data sehingga dapat dilakukan pengiriman dan penerimaan informasi secara mudah dan ringkas baik dalam  bentuk data elektronik analog maupun digital</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 name="Shape 170"/>
        <p:cNvGrpSpPr/>
        <p:nvPr/>
      </p:nvGrpSpPr>
      <p:grpSpPr>
        <a:xfrm>
          <a:off x="0" y="0"/>
          <a:ext cx="0" cy="0"/>
          <a:chOff x="0" y="0"/>
          <a:chExt cx="0" cy="0"/>
        </a:xfrm>
      </p:grpSpPr>
      <p:sp>
        <p:nvSpPr>
          <p:cNvPr id="171" name="Google Shape;171;p7"/>
          <p:cNvSpPr txBox="1"/>
          <p:nvPr>
            <p:ph type="title"/>
          </p:nvPr>
        </p:nvSpPr>
        <p:spPr>
          <a:xfrm>
            <a:off x="533400" y="685800"/>
            <a:ext cx="8229600" cy="1447800"/>
          </a:xfrm>
          <a:prstGeom prst="rect">
            <a:avLst/>
          </a:prstGeom>
          <a:noFill/>
          <a:ln>
            <a:noFill/>
          </a:ln>
        </p:spPr>
        <p:txBody>
          <a:bodyPr anchorCtr="0" anchor="b" bIns="0" lIns="0" spcFirstLastPara="1" rIns="0" wrap="square" tIns="45700">
            <a:noAutofit/>
          </a:bodyPr>
          <a:lstStyle/>
          <a:p>
            <a:pPr indent="0" lvl="0" marL="0" rtl="0" algn="l">
              <a:lnSpc>
                <a:spcPct val="100000"/>
              </a:lnSpc>
              <a:spcBef>
                <a:spcPts val="0"/>
              </a:spcBef>
              <a:spcAft>
                <a:spcPts val="0"/>
              </a:spcAft>
              <a:buClr>
                <a:schemeClr val="dk2"/>
              </a:buClr>
              <a:buSzPts val="4000"/>
              <a:buFont typeface="Calibri"/>
              <a:buNone/>
            </a:pPr>
            <a:r>
              <a:rPr b="1" i="0" lang="en-US" sz="4000" u="none">
                <a:solidFill>
                  <a:schemeClr val="dk2"/>
                </a:solidFill>
                <a:latin typeface="Calibri"/>
                <a:ea typeface="Calibri"/>
                <a:cs typeface="Calibri"/>
                <a:sym typeface="Calibri"/>
              </a:rPr>
              <a:t>Pengertian E-commerce menurut beberapa pendapat para pakar:</a:t>
            </a:r>
            <a:endParaRPr/>
          </a:p>
        </p:txBody>
      </p:sp>
      <p:sp>
        <p:nvSpPr>
          <p:cNvPr id="172" name="Google Shape;172;p7"/>
          <p:cNvSpPr txBox="1"/>
          <p:nvPr>
            <p:ph idx="1" type="body"/>
          </p:nvPr>
        </p:nvSpPr>
        <p:spPr>
          <a:xfrm>
            <a:off x="533400" y="2362200"/>
            <a:ext cx="8229600" cy="3124200"/>
          </a:xfrm>
          <a:prstGeom prst="rect">
            <a:avLst/>
          </a:prstGeom>
          <a:noFill/>
          <a:ln>
            <a:noFill/>
          </a:ln>
        </p:spPr>
        <p:txBody>
          <a:bodyPr anchorCtr="0" anchor="t" bIns="45700" lIns="91425" spcFirstLastPara="1" rIns="91425" wrap="square" tIns="45700">
            <a:noAutofit/>
          </a:bodyPr>
          <a:lstStyle/>
          <a:p>
            <a:pPr indent="-273050" lvl="0" marL="273050" marR="0" rtl="0" algn="l">
              <a:lnSpc>
                <a:spcPct val="100000"/>
              </a:lnSpc>
              <a:spcBef>
                <a:spcPts val="0"/>
              </a:spcBef>
              <a:spcAft>
                <a:spcPts val="0"/>
              </a:spcAft>
              <a:buClr>
                <a:srgbClr val="0BD0D9"/>
              </a:buClr>
              <a:buSzPts val="3135"/>
              <a:buFont typeface="Noto Sans Symbols"/>
              <a:buChar char="⚫"/>
            </a:pPr>
            <a:r>
              <a:rPr b="0" i="0" lang="en-US" sz="3300" u="none" cap="none" strike="noStrike">
                <a:solidFill>
                  <a:schemeClr val="dk1"/>
                </a:solidFill>
                <a:latin typeface="Constantia"/>
                <a:ea typeface="Constantia"/>
                <a:cs typeface="Constantia"/>
                <a:sym typeface="Constantia"/>
              </a:rPr>
              <a:t>Julian Ding dalam bukunya E-commerce: Law &amp; Practice, mengemukakan bahwa e-commerce sebagai suatu konsep yang tidak dapat didefinisikan. E-commerce memiliki arti yang berbeda bagi orang yang berbeda</a:t>
            </a:r>
            <a:endParaRPr/>
          </a:p>
          <a:p>
            <a:pPr indent="-73977" lvl="0" marL="273050" marR="0" rtl="0" algn="l">
              <a:spcBef>
                <a:spcPts val="660"/>
              </a:spcBef>
              <a:spcAft>
                <a:spcPts val="0"/>
              </a:spcAft>
              <a:buClr>
                <a:srgbClr val="0BD0D9"/>
              </a:buClr>
              <a:buSzPts val="3135"/>
              <a:buFont typeface="Noto Sans Symbols"/>
              <a:buNone/>
            </a:pPr>
            <a:r>
              <a:t/>
            </a:r>
            <a:endParaRPr b="0" i="0" sz="3300" u="none">
              <a:solidFill>
                <a:schemeClr val="dk1"/>
              </a:solidFill>
              <a:latin typeface="Constantia"/>
              <a:ea typeface="Constantia"/>
              <a:cs typeface="Constantia"/>
              <a:sym typeface="Constantia"/>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6" name="Shape 176"/>
        <p:cNvGrpSpPr/>
        <p:nvPr/>
      </p:nvGrpSpPr>
      <p:grpSpPr>
        <a:xfrm>
          <a:off x="0" y="0"/>
          <a:ext cx="0" cy="0"/>
          <a:chOff x="0" y="0"/>
          <a:chExt cx="0" cy="0"/>
        </a:xfrm>
      </p:grpSpPr>
      <p:sp>
        <p:nvSpPr>
          <p:cNvPr id="177" name="Google Shape;177;p8"/>
          <p:cNvSpPr txBox="1"/>
          <p:nvPr>
            <p:ph type="title"/>
          </p:nvPr>
        </p:nvSpPr>
        <p:spPr>
          <a:xfrm>
            <a:off x="457200" y="704850"/>
            <a:ext cx="8229600" cy="1143000"/>
          </a:xfrm>
          <a:prstGeom prst="rect">
            <a:avLst/>
          </a:prstGeom>
          <a:noFill/>
          <a:ln>
            <a:noFill/>
          </a:ln>
        </p:spPr>
        <p:txBody>
          <a:bodyPr anchorCtr="0" anchor="b" bIns="0" lIns="0" spcFirstLastPara="1" rIns="0" wrap="square" tIns="45700">
            <a:noAutofit/>
          </a:bodyPr>
          <a:lstStyle/>
          <a:p>
            <a:pPr indent="-342900" lvl="0" marL="342900" rtl="0" algn="l">
              <a:lnSpc>
                <a:spcPct val="100000"/>
              </a:lnSpc>
              <a:spcBef>
                <a:spcPts val="0"/>
              </a:spcBef>
              <a:spcAft>
                <a:spcPts val="0"/>
              </a:spcAft>
              <a:buClr>
                <a:schemeClr val="dk1"/>
              </a:buClr>
              <a:buSzPts val="3600"/>
              <a:buFont typeface="Calibri"/>
              <a:buNone/>
            </a:pPr>
            <a:r>
              <a:rPr b="1" i="0" lang="en-US" sz="3600" u="none">
                <a:solidFill>
                  <a:schemeClr val="dk1"/>
                </a:solidFill>
                <a:latin typeface="Calibri"/>
                <a:ea typeface="Calibri"/>
                <a:cs typeface="Calibri"/>
                <a:sym typeface="Calibri"/>
              </a:rPr>
              <a:t>Ruang  Lingkup </a:t>
            </a:r>
            <a:r>
              <a:rPr b="1" i="0" lang="en-US" sz="3600" u="none">
                <a:solidFill>
                  <a:srgbClr val="000000"/>
                </a:solidFill>
                <a:latin typeface="Calibri"/>
                <a:ea typeface="Calibri"/>
                <a:cs typeface="Calibri"/>
                <a:sym typeface="Calibri"/>
              </a:rPr>
              <a:t>E-commerce</a:t>
            </a:r>
            <a:endParaRPr/>
          </a:p>
        </p:txBody>
      </p:sp>
      <p:sp>
        <p:nvSpPr>
          <p:cNvPr id="178" name="Google Shape;178;p8"/>
          <p:cNvSpPr txBox="1"/>
          <p:nvPr>
            <p:ph idx="1" type="body"/>
          </p:nvPr>
        </p:nvSpPr>
        <p:spPr>
          <a:xfrm>
            <a:off x="457200" y="1935162"/>
            <a:ext cx="8229600" cy="4389437"/>
          </a:xfrm>
          <a:prstGeom prst="rect">
            <a:avLst/>
          </a:prstGeom>
          <a:noFill/>
          <a:ln>
            <a:noFill/>
          </a:ln>
        </p:spPr>
        <p:txBody>
          <a:bodyPr anchorCtr="0" anchor="t" bIns="45700" lIns="91425" spcFirstLastPara="1" rIns="91425" wrap="square" tIns="45700">
            <a:noAutofit/>
          </a:bodyPr>
          <a:lstStyle/>
          <a:p>
            <a:pPr indent="-273050" lvl="0" marL="273050" marR="0" rtl="0" algn="l">
              <a:lnSpc>
                <a:spcPct val="100000"/>
              </a:lnSpc>
              <a:spcBef>
                <a:spcPts val="0"/>
              </a:spcBef>
              <a:spcAft>
                <a:spcPts val="0"/>
              </a:spcAft>
              <a:buClr>
                <a:srgbClr val="0BD0D9"/>
              </a:buClr>
              <a:buSzPts val="2470"/>
              <a:buFont typeface="Noto Sans Symbols"/>
              <a:buChar char="⚫"/>
            </a:pPr>
            <a:r>
              <a:rPr b="0" i="0" lang="en-US" sz="2600" u="none">
                <a:solidFill>
                  <a:schemeClr val="dk1"/>
                </a:solidFill>
                <a:latin typeface="Constantia"/>
                <a:ea typeface="Constantia"/>
                <a:cs typeface="Constantia"/>
                <a:sym typeface="Constantia"/>
              </a:rPr>
              <a:t>Technology</a:t>
            </a:r>
            <a:endParaRPr/>
          </a:p>
          <a:p>
            <a:pPr indent="-273050" lvl="0" marL="273050" marR="0" rtl="0" algn="l">
              <a:lnSpc>
                <a:spcPct val="100000"/>
              </a:lnSpc>
              <a:spcBef>
                <a:spcPts val="520"/>
              </a:spcBef>
              <a:spcAft>
                <a:spcPts val="0"/>
              </a:spcAft>
              <a:buClr>
                <a:srgbClr val="0BD0D9"/>
              </a:buClr>
              <a:buSzPts val="2470"/>
              <a:buFont typeface="Noto Sans Symbols"/>
              <a:buChar char="⚫"/>
            </a:pPr>
            <a:r>
              <a:rPr b="0" i="0" lang="en-US" sz="2600" u="none">
                <a:solidFill>
                  <a:schemeClr val="dk1"/>
                </a:solidFill>
                <a:latin typeface="Constantia"/>
                <a:ea typeface="Constantia"/>
                <a:cs typeface="Constantia"/>
                <a:sym typeface="Constantia"/>
              </a:rPr>
              <a:t>Marketing and “New Consumer Processes”</a:t>
            </a:r>
            <a:endParaRPr/>
          </a:p>
          <a:p>
            <a:pPr indent="-273050" lvl="0" marL="273050" marR="0" rtl="0" algn="l">
              <a:lnSpc>
                <a:spcPct val="100000"/>
              </a:lnSpc>
              <a:spcBef>
                <a:spcPts val="520"/>
              </a:spcBef>
              <a:spcAft>
                <a:spcPts val="0"/>
              </a:spcAft>
              <a:buClr>
                <a:srgbClr val="0BD0D9"/>
              </a:buClr>
              <a:buSzPts val="2470"/>
              <a:buFont typeface="Noto Sans Symbols"/>
              <a:buChar char="⚫"/>
            </a:pPr>
            <a:r>
              <a:rPr b="0" i="0" lang="en-US" sz="2600" u="none">
                <a:solidFill>
                  <a:schemeClr val="dk1"/>
                </a:solidFill>
                <a:latin typeface="Constantia"/>
                <a:ea typeface="Constantia"/>
                <a:cs typeface="Constantia"/>
                <a:sym typeface="Constantia"/>
              </a:rPr>
              <a:t>Economic</a:t>
            </a:r>
            <a:endParaRPr/>
          </a:p>
          <a:p>
            <a:pPr indent="-273050" lvl="0" marL="273050" marR="0" rtl="0" algn="l">
              <a:lnSpc>
                <a:spcPct val="100000"/>
              </a:lnSpc>
              <a:spcBef>
                <a:spcPts val="520"/>
              </a:spcBef>
              <a:spcAft>
                <a:spcPts val="0"/>
              </a:spcAft>
              <a:buClr>
                <a:srgbClr val="0BD0D9"/>
              </a:buClr>
              <a:buSzPts val="2470"/>
              <a:buFont typeface="Noto Sans Symbols"/>
              <a:buChar char="⚫"/>
            </a:pPr>
            <a:r>
              <a:rPr b="0" i="0" lang="en-US" sz="2600" u="none">
                <a:solidFill>
                  <a:schemeClr val="dk1"/>
                </a:solidFill>
                <a:latin typeface="Constantia"/>
                <a:ea typeface="Constantia"/>
                <a:cs typeface="Constantia"/>
                <a:sym typeface="Constantia"/>
              </a:rPr>
              <a:t>Information Value Adding</a:t>
            </a:r>
            <a:endParaRPr/>
          </a:p>
          <a:p>
            <a:pPr indent="-273050" lvl="0" marL="273050" marR="0" rtl="0" algn="l">
              <a:lnSpc>
                <a:spcPct val="100000"/>
              </a:lnSpc>
              <a:spcBef>
                <a:spcPts val="520"/>
              </a:spcBef>
              <a:spcAft>
                <a:spcPts val="0"/>
              </a:spcAft>
              <a:buClr>
                <a:srgbClr val="0BD0D9"/>
              </a:buClr>
              <a:buSzPts val="2470"/>
              <a:buFont typeface="Noto Sans Symbols"/>
              <a:buChar char="⚫"/>
            </a:pPr>
            <a:r>
              <a:rPr b="0" i="0" lang="en-US" sz="2600" u="none">
                <a:solidFill>
                  <a:schemeClr val="dk1"/>
                </a:solidFill>
                <a:latin typeface="Constantia"/>
                <a:ea typeface="Constantia"/>
                <a:cs typeface="Constantia"/>
                <a:sym typeface="Constantia"/>
              </a:rPr>
              <a:t>Market Making</a:t>
            </a:r>
            <a:endParaRPr/>
          </a:p>
          <a:p>
            <a:pPr indent="-273050" lvl="0" marL="273050" marR="0" rtl="0" algn="l">
              <a:lnSpc>
                <a:spcPct val="100000"/>
              </a:lnSpc>
              <a:spcBef>
                <a:spcPts val="520"/>
              </a:spcBef>
              <a:spcAft>
                <a:spcPts val="0"/>
              </a:spcAft>
              <a:buClr>
                <a:srgbClr val="0BD0D9"/>
              </a:buClr>
              <a:buSzPts val="2470"/>
              <a:buFont typeface="Noto Sans Symbols"/>
              <a:buChar char="⚫"/>
            </a:pPr>
            <a:r>
              <a:rPr b="0" i="0" lang="en-US" sz="2600" u="none">
                <a:solidFill>
                  <a:schemeClr val="dk1"/>
                </a:solidFill>
                <a:latin typeface="Constantia"/>
                <a:ea typeface="Constantia"/>
                <a:cs typeface="Constantia"/>
                <a:sym typeface="Constantia"/>
              </a:rPr>
              <a:t>Service Infrastructure</a:t>
            </a:r>
            <a:endParaRPr/>
          </a:p>
          <a:p>
            <a:pPr indent="-273050" lvl="0" marL="273050" marR="0" rtl="0" algn="l">
              <a:lnSpc>
                <a:spcPct val="100000"/>
              </a:lnSpc>
              <a:spcBef>
                <a:spcPts val="520"/>
              </a:spcBef>
              <a:spcAft>
                <a:spcPts val="0"/>
              </a:spcAft>
              <a:buClr>
                <a:srgbClr val="0BD0D9"/>
              </a:buClr>
              <a:buSzPts val="2470"/>
              <a:buFont typeface="Noto Sans Symbols"/>
              <a:buChar char="⚫"/>
            </a:pPr>
            <a:r>
              <a:rPr b="0" i="0" lang="en-US" sz="2600" u="none">
                <a:solidFill>
                  <a:schemeClr val="dk1"/>
                </a:solidFill>
                <a:latin typeface="Constantia"/>
                <a:ea typeface="Constantia"/>
                <a:cs typeface="Constantia"/>
                <a:sym typeface="Constantia"/>
              </a:rPr>
              <a:t>Legal, privacy, and public policy</a:t>
            </a:r>
            <a:endParaRPr/>
          </a:p>
          <a:p>
            <a:pPr indent="-116204" lvl="0" marL="273050" marR="0" rtl="0" algn="l">
              <a:spcBef>
                <a:spcPts val="520"/>
              </a:spcBef>
              <a:spcAft>
                <a:spcPts val="0"/>
              </a:spcAft>
              <a:buClr>
                <a:srgbClr val="0BD0D9"/>
              </a:buClr>
              <a:buSzPts val="2470"/>
              <a:buFont typeface="Noto Sans Symbols"/>
              <a:buNone/>
            </a:pPr>
            <a:r>
              <a:t/>
            </a:r>
            <a:endParaRPr b="0" i="0" sz="2600" u="none">
              <a:solidFill>
                <a:schemeClr val="dk1"/>
              </a:solidFill>
              <a:latin typeface="Constantia"/>
              <a:ea typeface="Constantia"/>
              <a:cs typeface="Constantia"/>
              <a:sym typeface="Constantia"/>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 name="Shape 182"/>
        <p:cNvGrpSpPr/>
        <p:nvPr/>
      </p:nvGrpSpPr>
      <p:grpSpPr>
        <a:xfrm>
          <a:off x="0" y="0"/>
          <a:ext cx="0" cy="0"/>
          <a:chOff x="0" y="0"/>
          <a:chExt cx="0" cy="0"/>
        </a:xfrm>
      </p:grpSpPr>
      <p:sp>
        <p:nvSpPr>
          <p:cNvPr id="183" name="Google Shape;183;p9"/>
          <p:cNvSpPr txBox="1"/>
          <p:nvPr>
            <p:ph idx="1" type="body"/>
          </p:nvPr>
        </p:nvSpPr>
        <p:spPr>
          <a:xfrm>
            <a:off x="457200" y="914400"/>
            <a:ext cx="8305800" cy="5943600"/>
          </a:xfrm>
          <a:prstGeom prst="rect">
            <a:avLst/>
          </a:prstGeom>
          <a:noFill/>
          <a:ln>
            <a:noFill/>
          </a:ln>
        </p:spPr>
        <p:txBody>
          <a:bodyPr anchorCtr="0" anchor="t" bIns="45700" lIns="91425" spcFirstLastPara="1" rIns="91425" wrap="square" tIns="45700">
            <a:noAutofit/>
          </a:bodyPr>
          <a:lstStyle/>
          <a:p>
            <a:pPr indent="-273050" lvl="0" marL="273050" marR="0" rtl="0" algn="just">
              <a:lnSpc>
                <a:spcPct val="100000"/>
              </a:lnSpc>
              <a:spcBef>
                <a:spcPts val="0"/>
              </a:spcBef>
              <a:spcAft>
                <a:spcPts val="0"/>
              </a:spcAft>
              <a:buClr>
                <a:srgbClr val="0BD0D9"/>
              </a:buClr>
              <a:buSzPts val="2470"/>
              <a:buFont typeface="Noto Sans Symbols"/>
              <a:buNone/>
            </a:pPr>
            <a:r>
              <a:rPr b="0" i="0" lang="en-US" sz="2600" u="none">
                <a:solidFill>
                  <a:schemeClr val="dk1"/>
                </a:solidFill>
                <a:latin typeface="Constantia"/>
                <a:ea typeface="Constantia"/>
                <a:cs typeface="Constantia"/>
                <a:sym typeface="Constantia"/>
              </a:rPr>
              <a:t>	Jika dilihat secara seksama, pada dasarnya ada 4 (empat) jenis relasi dalam dunia bisnis yang biasa dijalin oleh sebuah perusahaan (Fingar, 2000):</a:t>
            </a:r>
            <a:endParaRPr/>
          </a:p>
          <a:p>
            <a:pPr indent="-273050" lvl="0" marL="273050" marR="0" rtl="0" algn="just">
              <a:lnSpc>
                <a:spcPct val="100000"/>
              </a:lnSpc>
              <a:spcBef>
                <a:spcPts val="520"/>
              </a:spcBef>
              <a:spcAft>
                <a:spcPts val="0"/>
              </a:spcAft>
              <a:buClr>
                <a:srgbClr val="0BD0D9"/>
              </a:buClr>
              <a:buSzPts val="2470"/>
              <a:buFont typeface="Noto Sans Symbols"/>
              <a:buNone/>
            </a:pPr>
            <a:r>
              <a:t/>
            </a:r>
            <a:endParaRPr b="0" i="0" sz="2600" u="none">
              <a:solidFill>
                <a:schemeClr val="dk1"/>
              </a:solidFill>
              <a:latin typeface="Constantia"/>
              <a:ea typeface="Constantia"/>
              <a:cs typeface="Constantia"/>
              <a:sym typeface="Constantia"/>
            </a:endParaRPr>
          </a:p>
          <a:p>
            <a:pPr indent="-273050" lvl="0" marL="273050" marR="0" rtl="0" algn="l">
              <a:lnSpc>
                <a:spcPct val="100000"/>
              </a:lnSpc>
              <a:spcBef>
                <a:spcPts val="520"/>
              </a:spcBef>
              <a:spcAft>
                <a:spcPts val="0"/>
              </a:spcAft>
              <a:buClr>
                <a:srgbClr val="0BD0D9"/>
              </a:buClr>
              <a:buSzPts val="2470"/>
              <a:buFont typeface="Noto Sans Symbols"/>
              <a:buChar char="⚫"/>
            </a:pPr>
            <a:r>
              <a:rPr b="0" i="0" lang="en-US" sz="2600" u="none">
                <a:solidFill>
                  <a:schemeClr val="dk1"/>
                </a:solidFill>
                <a:latin typeface="Constantia"/>
                <a:ea typeface="Constantia"/>
                <a:cs typeface="Constantia"/>
                <a:sym typeface="Constantia"/>
              </a:rPr>
              <a:t>Relasi dengan pemasok (supplier);</a:t>
            </a:r>
            <a:endParaRPr/>
          </a:p>
          <a:p>
            <a:pPr indent="-273050" lvl="0" marL="273050" marR="0" rtl="0" algn="l">
              <a:lnSpc>
                <a:spcPct val="100000"/>
              </a:lnSpc>
              <a:spcBef>
                <a:spcPts val="520"/>
              </a:spcBef>
              <a:spcAft>
                <a:spcPts val="0"/>
              </a:spcAft>
              <a:buClr>
                <a:srgbClr val="0BD0D9"/>
              </a:buClr>
              <a:buSzPts val="2470"/>
              <a:buFont typeface="Noto Sans Symbols"/>
              <a:buChar char="⚫"/>
            </a:pPr>
            <a:r>
              <a:rPr b="0" i="0" lang="en-US" sz="2600" u="none">
                <a:solidFill>
                  <a:schemeClr val="dk1"/>
                </a:solidFill>
                <a:latin typeface="Constantia"/>
                <a:ea typeface="Constantia"/>
                <a:cs typeface="Constantia"/>
                <a:sym typeface="Constantia"/>
              </a:rPr>
              <a:t>Relasi dengan distributor;</a:t>
            </a:r>
            <a:endParaRPr/>
          </a:p>
          <a:p>
            <a:pPr indent="-273050" lvl="0" marL="273050" marR="0" rtl="0" algn="l">
              <a:lnSpc>
                <a:spcPct val="100000"/>
              </a:lnSpc>
              <a:spcBef>
                <a:spcPts val="520"/>
              </a:spcBef>
              <a:spcAft>
                <a:spcPts val="0"/>
              </a:spcAft>
              <a:buClr>
                <a:srgbClr val="0BD0D9"/>
              </a:buClr>
              <a:buSzPts val="2470"/>
              <a:buFont typeface="Noto Sans Symbols"/>
              <a:buChar char="⚫"/>
            </a:pPr>
            <a:r>
              <a:rPr b="0" i="0" lang="en-US" sz="2600" u="none">
                <a:solidFill>
                  <a:schemeClr val="dk1"/>
                </a:solidFill>
                <a:latin typeface="Constantia"/>
                <a:ea typeface="Constantia"/>
                <a:cs typeface="Constantia"/>
                <a:sym typeface="Constantia"/>
              </a:rPr>
              <a:t>Relasi dengan rekanan (partner); dan</a:t>
            </a:r>
            <a:endParaRPr/>
          </a:p>
          <a:p>
            <a:pPr indent="-273050" lvl="0" marL="273050" marR="0" rtl="0" algn="l">
              <a:lnSpc>
                <a:spcPct val="100000"/>
              </a:lnSpc>
              <a:spcBef>
                <a:spcPts val="520"/>
              </a:spcBef>
              <a:spcAft>
                <a:spcPts val="0"/>
              </a:spcAft>
              <a:buClr>
                <a:srgbClr val="0BD0D9"/>
              </a:buClr>
              <a:buSzPts val="2470"/>
              <a:buFont typeface="Noto Sans Symbols"/>
              <a:buChar char="⚫"/>
            </a:pPr>
            <a:r>
              <a:rPr b="0" i="0" lang="en-US" sz="2600" u="none">
                <a:solidFill>
                  <a:schemeClr val="dk1"/>
                </a:solidFill>
                <a:latin typeface="Constantia"/>
                <a:ea typeface="Constantia"/>
                <a:cs typeface="Constantia"/>
                <a:sym typeface="Constantia"/>
              </a:rPr>
              <a:t>Relasi dengan konsumen (customer).</a:t>
            </a:r>
            <a:endParaRPr/>
          </a:p>
          <a:p>
            <a:pPr indent="-116204" lvl="0" marL="273050" marR="0" rtl="0" algn="l">
              <a:spcBef>
                <a:spcPts val="520"/>
              </a:spcBef>
              <a:spcAft>
                <a:spcPts val="0"/>
              </a:spcAft>
              <a:buClr>
                <a:srgbClr val="0BD0D9"/>
              </a:buClr>
              <a:buSzPts val="2470"/>
              <a:buFont typeface="Noto Sans Symbols"/>
              <a:buNone/>
            </a:pPr>
            <a:r>
              <a:t/>
            </a:r>
            <a:endParaRPr b="0" i="0" sz="2600" u="none">
              <a:solidFill>
                <a:schemeClr val="dk1"/>
              </a:solidFill>
              <a:latin typeface="Constantia"/>
              <a:ea typeface="Constantia"/>
              <a:cs typeface="Constantia"/>
              <a:sym typeface="Constantia"/>
            </a:endParaRPr>
          </a:p>
        </p:txBody>
      </p:sp>
    </p:spTree>
  </p:cSld>
  <p:clrMapOvr>
    <a:masterClrMapping/>
  </p:clrMapOvr>
</p:sld>
</file>

<file path=ppt/theme/theme1.xml><?xml version="1.0" encoding="utf-8"?>
<a:theme xmlns:a="http://schemas.openxmlformats.org/drawingml/2006/main" xmlns:r="http://schemas.openxmlformats.org/officeDocument/2006/relationships" name="Flow">
  <a:themeElements>
    <a:clrScheme name="Flow">
      <a:dk1>
        <a:srgbClr val="000000"/>
      </a:dk1>
      <a:lt1>
        <a:srgbClr val="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3_Flow">
  <a:themeElements>
    <a:clrScheme name="Flow">
      <a:dk1>
        <a:srgbClr val="000000"/>
      </a:dk1>
      <a:lt1>
        <a:srgbClr val="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1_Flow">
  <a:themeElements>
    <a:clrScheme name="1_Flow 2">
      <a:dk1>
        <a:srgbClr val="FFFFFF"/>
      </a:dk1>
      <a:lt1>
        <a:srgbClr val="FFFFFF"/>
      </a:lt1>
      <a:dk2>
        <a:srgbClr val="DBF5F9"/>
      </a:dk2>
      <a:lt2>
        <a:srgbClr val="04617B"/>
      </a:lt2>
      <a:accent1>
        <a:srgbClr val="0F6FC6"/>
      </a:accent1>
      <a:accent2>
        <a:srgbClr val="009DD9"/>
      </a:accent2>
      <a:accent3>
        <a:srgbClr val="FFFFFF"/>
      </a:accent3>
      <a:accent4>
        <a:srgbClr val="DADADA"/>
      </a:accent4>
      <a:accent5>
        <a:srgbClr val="AABBDF"/>
      </a:accent5>
      <a:accent6>
        <a:srgbClr val="008EC4"/>
      </a:accent6>
      <a:hlink>
        <a:srgbClr val="E2D700"/>
      </a:hlink>
      <a:folHlink>
        <a:srgbClr val="85DFD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2_Flow">
  <a:themeElements>
    <a:clrScheme name="Flow">
      <a:dk1>
        <a:srgbClr val="000000"/>
      </a:dk1>
      <a:lt1>
        <a:srgbClr val="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2010-04-14T15:43:24Z</dcterms:created>
  <dc:creator>Dian</dc:creator>
</cp:coreProperties>
</file>