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Psikologi Pendidikan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Pertemuan 1: Pendahuluan Psikologi Pendidikan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Psikologi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Cabang ilmu yang mempelajari bagaimana manusia belajar dalam lingkungan pendidikan.</a:t>
            </a:r>
          </a:p>
          <a:p>
            <a:r>
              <a:t>- Menganalisis faktor kognitif, emosional, dan sosial yang mempengaruhi pembelajaran.</a:t>
            </a:r>
          </a:p>
          <a:p>
            <a:r>
              <a:t>- Digunakan untuk meningkatkan efektivitas proses pembelajaran.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Ruang Lingkup Psikologi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Proses belajar dan perkembangan peserta didik.</a:t>
            </a:r>
          </a:p>
          <a:p>
            <a:r>
              <a:t>- Peran motivasi dalam pembelajaran.</a:t>
            </a:r>
          </a:p>
          <a:p>
            <a:r>
              <a:t>- Strategi pengajaran yang efektif.</a:t>
            </a:r>
          </a:p>
          <a:p>
            <a:r>
              <a:t>- Evaluasi dan asesmen dalam pendidikan.</a:t>
            </a:r>
          </a:p>
          <a:p>
            <a:r>
              <a:t>- Peran lingkungan sosial dalam pembelajaran.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Sejarah dan Perkembangan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William James: Psikologi dalam pengajaran.</a:t>
            </a:r>
          </a:p>
          <a:p>
            <a:r>
              <a:t>- John Dewey: Pendidikan progresif dan pengalaman belajar.</a:t>
            </a:r>
          </a:p>
          <a:p>
            <a:r>
              <a:t>- Jean Piaget: Perkembangan kognitif.</a:t>
            </a:r>
          </a:p>
          <a:p>
            <a:r>
              <a:t>- Lev Vygotsky: Peran sosial dalam pembelajaran.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dengan Ilmu Lain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Psikologi Umum: Memahami perilaku manusia.</a:t>
            </a:r>
          </a:p>
          <a:p>
            <a:r>
              <a:t>- Pendidikan: Meningkatkan efektivitas pengajaran.</a:t>
            </a:r>
          </a:p>
          <a:p>
            <a:r>
              <a:t>- Sosiologi: Memahami dinamika sosial dalam pembelajaran.</a:t>
            </a:r>
          </a:p>
          <a:p>
            <a:r>
              <a:t>- Neurosains: Bagaimana otak memproses informasi.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6485"/>
            <a:ext cx="8229600" cy="4525963"/>
          </a:xfrm>
        </p:spPr>
        <p:txBody>
          <a:bodyPr/>
          <a:lstStyle/>
          <a:p>
            <a:r>
              <a:t>Seorang guru memperhatikan bahwa beberapa siswa sulit memahami materi yang diberikan. Ia mencoba berbagai metode, tetapi hasilnya tetap kurang efektif.</a:t>
            </a:r>
          </a:p>
          <a:p>
            <a:pPr marL="0" indent="0">
              <a:buNone/>
            </a:pPr>
            <a:r>
              <a:t>Diskusikan: </a:t>
            </a:r>
          </a:p>
          <a:p>
            <a:r>
              <a:t>1. Faktor psikologis apa yang mungkin mempengaruhi pembelajaran siswa?</a:t>
            </a:r>
          </a:p>
          <a:p>
            <a:r>
              <a:t>2. Pendekatan psikologi pendidikan apa yang bisa diterapkan untuk meningkatkan pemahaman siswa?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dan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Jelaskan bagaimana psikologi pendidikan dapat membantu guru dalam mengajar.</a:t>
            </a:r>
          </a:p>
          <a:p>
            <a:r>
              <a:t>2. Identifikasi faktor yang dapat mempengaruhi efektivitas pembelajaran.</a:t>
            </a:r>
          </a:p>
          <a:p>
            <a:r>
              <a:t>3. Berikan contoh bagaimana psikologi pendidikan diterapkan dalam kehidupan nyata.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1592</Words>
  <Application>WPS Presentation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Psikologi Pendidikan</vt:lpstr>
      <vt:lpstr>Definisi Psikologi Pendidikan</vt:lpstr>
      <vt:lpstr>Ruang Lingkup Psikologi Pendidikan</vt:lpstr>
      <vt:lpstr>Sejarah dan Perkembangan</vt:lpstr>
      <vt:lpstr>Hubungan dengan Ilmu Lain</vt:lpstr>
      <vt:lpstr>Contoh Kasus</vt:lpstr>
      <vt:lpstr>Latihan dan 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Yuni Arkhi</cp:lastModifiedBy>
  <cp:revision>2</cp:revision>
  <dcterms:created xsi:type="dcterms:W3CDTF">2013-01-27T09:14:00Z</dcterms:created>
  <dcterms:modified xsi:type="dcterms:W3CDTF">2025-03-10T03:44:38Z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013D03FBDCEE49A6983A51DD9DD5BA27_12</vt:lpwstr>
  </property>
  <property fmtid="{D5CDD505-2E9C-101B-9397-08002B2CF9AE}" pid="3" name="KSOProductBuildVer">
    <vt:lpwstr>1033-12.2.0.20326</vt:lpwstr>
  </property>
</Properties>
</file>