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4"/>
  </p:handoutMasterIdLst>
  <p:sldIdLst>
    <p:sldId id="256" r:id="rId3"/>
    <p:sldId id="279" r:id="rId5"/>
    <p:sldId id="335" r:id="rId6"/>
    <p:sldId id="284" r:id="rId7"/>
    <p:sldId id="336" r:id="rId8"/>
    <p:sldId id="337" r:id="rId9"/>
    <p:sldId id="338" r:id="rId10"/>
    <p:sldId id="339" r:id="rId11"/>
    <p:sldId id="309" r:id="rId12"/>
    <p:sldId id="275" r:id="rId13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190" y="396875"/>
            <a:ext cx="2448560" cy="100838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2184400"/>
            <a:ext cx="8608695" cy="28924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Logical Operators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Logical AND Operator (&amp;&amp;)</a:t>
            </a:r>
            <a:r>
              <a:rPr lang="en-US" sz="3000">
                <a:cs typeface="+mn-lt"/>
                <a:sym typeface="+mn-ea"/>
              </a:rPr>
              <a:t>	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Logical OR (||)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Logical NOT (!)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AND Operator (&amp;&amp;)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AND operator is formed by placing two ‘&amp;’ characters back-to-back with no space between them (&amp;&amp;). Consider the truth table for the logical AND operator as shown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8 at 13.26.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3625850"/>
            <a:ext cx="8435975" cy="221361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AND Operator (&amp;&amp;)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Suppose you have variables k and j and k equals 2 and j equals 3, then the statement: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(k == 2 &amp;&amp; j == 3)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finds expression1 is true and expression2 is also true. You can see that the result of the &amp;&amp; operation within the if statement must therefore be true. However, using the same values for k and j, the following statement: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(k == 9 &amp;&amp; j == 3)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019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</a:t>
            </a:r>
            <a:r>
              <a:rPr lang="en-US" sz="2800" b="1" dirty="0"/>
              <a:t>OR (||)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logical OR operator is formed by placing two vertical bar ‘|’ (also called pipe) characters back-to-back with no space between them (||). The truth table for the logical OR operator is shown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3.31.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3671570"/>
            <a:ext cx="8448040" cy="21621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019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</a:t>
            </a:r>
            <a:r>
              <a:rPr lang="en-US" sz="2800" b="1" dirty="0"/>
              <a:t>OR (||)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Once again, suppose you have variables k and j and k equals 2 and j equals 3, then the OR expression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in the following: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(k == 2 || j == 3)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is logic true. However, it is also true that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(k == 9 || j == 3)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019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</a:t>
            </a:r>
            <a:r>
              <a:rPr lang="en-US" sz="2800" b="1" dirty="0"/>
              <a:t>NOT (!)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logical NOT operator is the exclamation point (!). Because the logical NOT operator is a unary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operator, its truth table is a little simpler, as shown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9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8 at 13.36.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5095" y="3239770"/>
            <a:ext cx="5975985" cy="199199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019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Logical NOT (!)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NOT operator does is invert the logic of the expression. For example, suppose k equals 2 again. Then: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(! k == 2)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is logic false. Because expression1 is true (k does equal 2), Table 6-4 shows that the result of the logical NOT operator is logic false. I surround the expression in a NOT operation with parentheses, as in: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if (! (k == 2) 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82955"/>
            <a:ext cx="8500110" cy="35375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Jelaskan fungsi Gerbang logika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-AND			- XOR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-NOT			- NAND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-OR			- NOR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Buat tabel kebenaran tiap gerbang logika...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268605" y="413258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untuk sketch gerbang logika dalam bahasa C Arduino.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2318</Words>
  <Application>WPS Writer</Application>
  <PresentationFormat>On-screen Show (4:3)</PresentationFormat>
  <Paragraphs>125</Paragraphs>
  <Slides>10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9</vt:lpstr>
      <vt:lpstr>Chapter 9</vt:lpstr>
      <vt:lpstr>Chapter 9</vt:lpstr>
      <vt:lpstr>Chapter 9</vt:lpstr>
      <vt:lpstr>Chapter 9</vt:lpstr>
      <vt:lpstr>Chapter 9</vt:lpstr>
      <vt:lpstr>Chapter 9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357</cp:revision>
  <dcterms:created xsi:type="dcterms:W3CDTF">2023-09-06T04:28:41Z</dcterms:created>
  <dcterms:modified xsi:type="dcterms:W3CDTF">2023-09-06T04:28:41Z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