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03" r:id="rId3"/>
    <p:sldId id="349" r:id="rId4"/>
    <p:sldId id="348" r:id="rId5"/>
    <p:sldId id="343" r:id="rId6"/>
    <p:sldId id="350" r:id="rId7"/>
    <p:sldId id="300" r:id="rId8"/>
  </p:sldIdLst>
  <p:sldSz cx="9144000" cy="6858000" type="screen4x3"/>
  <p:notesSz cx="7045325" cy="9345613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5jLhhJOa1R9keyvGn+pngg==" hashData="czZyEDCe6+wP3wL7rKiPuNHPSL4="/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71" d="100"/>
          <a:sy n="71" d="100"/>
        </p:scale>
        <p:origin x="-12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64165" y="601577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1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 userDrawn="1"/>
        </p:nvSpPr>
        <p:spPr bwMode="auto">
          <a:xfrm>
            <a:off x="251520" y="6237312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SUB QUERY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PENGERTIAN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Subquery</a:t>
            </a:r>
            <a:r>
              <a:rPr lang="id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 perintah SELECT yang berada di dalam perintah SQL lain. 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id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Subquery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sangat berguna ketika kita ingin menampilkan data dengan kondisi yang </a:t>
            </a:r>
            <a:r>
              <a:rPr lang="id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bergantung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 di dalam table itu sendiri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Oval 1"/>
          <p:cNvSpPr/>
          <p:nvPr/>
        </p:nvSpPr>
        <p:spPr>
          <a:xfrm>
            <a:off x="2555776" y="4221088"/>
            <a:ext cx="2232248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485365" y="4942928"/>
            <a:ext cx="936104" cy="646312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572000" y="4653136"/>
            <a:ext cx="1656184" cy="0"/>
          </a:xfrm>
          <a:prstGeom prst="straightConnector1">
            <a:avLst/>
          </a:prstGeom>
          <a:ln w="412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421469" y="5266084"/>
            <a:ext cx="1806715" cy="0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228184" y="508141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Subquery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261629" y="446847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91904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FUNGSI SUBQUERY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772816"/>
            <a:ext cx="843528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 fontAlgn="base">
              <a:buFont typeface="Arial" panose="020B0604020202020204" pitchFamily="34" charset="0"/>
              <a:buChar char="•"/>
            </a:pP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Meng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-copy 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data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satu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tabel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ke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tabel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lain</a:t>
            </a: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Menerima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data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view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Mengambil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data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tabel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lain </a:t>
            </a:r>
            <a:endParaRPr lang="en-US" sz="3200" dirty="0" smtClean="0">
              <a:solidFill>
                <a:schemeClr val="tx1">
                  <a:lumMod val="85000"/>
                  <a:lumOff val="1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Menghapus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baris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satu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tabel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berdasarkan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baris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tabel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lain.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71014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PENULISAN SUBQUERY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772816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 fontAlgn="base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Subqueries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harus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tertutup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tanda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kurung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457200" indent="-457200" algn="just" fontAlgn="base">
              <a:buFont typeface="Arial" panose="020B0604020202020204" pitchFamily="34" charset="0"/>
              <a:buChar char="•"/>
            </a:pP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Sebuah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subquery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hanya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dapat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memiliki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satu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kolom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pada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klausa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SELECT,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kecuali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beberapa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kolom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yang di query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utama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subquery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membandingkan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kolom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dipilih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457200" indent="-457200" algn="just" fontAlgn="base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ORDER 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BY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dapat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digunakan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subquery</a:t>
            </a:r>
          </a:p>
          <a:p>
            <a:pPr marL="457200" indent="-457200" algn="l" fontAlgn="base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List SELECT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bisa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digunakan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tipe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data BLOB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ARRAY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 algn="just" fontAlgn="base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Operator 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BETWEEN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dapat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digunakan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subquery.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47834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Subquery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entuk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penulisan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1560" y="2541546"/>
            <a:ext cx="63367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LEFT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CustomerName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 5)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Nama_Customer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Customers;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12395" y="3415117"/>
            <a:ext cx="52557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RIGHT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>
                <a:solidFill>
                  <a:srgbClr val="A52A2A"/>
                </a:solidFill>
                <a:latin typeface="Consolas"/>
              </a:rPr>
              <a:t>'SQL Tutorial'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 3)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Nama_Customer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3609" y="4346467"/>
            <a:ext cx="55421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SUBSTRING(</a:t>
            </a:r>
            <a:r>
              <a:rPr lang="en-US" dirty="0">
                <a:solidFill>
                  <a:srgbClr val="A52A2A"/>
                </a:solidFill>
                <a:latin typeface="Consolas"/>
              </a:rPr>
              <a:t>'SQL Tutorial'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 1, 3)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Nama_entitas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25615" y="5157192"/>
            <a:ext cx="60486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REPLACE(</a:t>
            </a:r>
            <a:r>
              <a:rPr lang="en-US" dirty="0">
                <a:solidFill>
                  <a:srgbClr val="A52A2A"/>
                </a:solidFill>
                <a:latin typeface="Consolas"/>
              </a:rPr>
              <a:t>'SQL Tutorial'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 </a:t>
            </a:r>
            <a:r>
              <a:rPr lang="en-US" dirty="0">
                <a:solidFill>
                  <a:srgbClr val="A52A2A"/>
                </a:solidFill>
                <a:latin typeface="Consolas"/>
              </a:rPr>
              <a:t>'T'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 </a:t>
            </a:r>
            <a:r>
              <a:rPr lang="en-US" dirty="0">
                <a:solidFill>
                  <a:srgbClr val="A52A2A"/>
                </a:solidFill>
                <a:latin typeface="Consolas"/>
              </a:rPr>
              <a:t>'M'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26156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Subquery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30" t="35598" r="31676" b="43105"/>
          <a:stretch/>
        </p:blipFill>
        <p:spPr bwMode="auto">
          <a:xfrm>
            <a:off x="645458" y="1847027"/>
            <a:ext cx="7598949" cy="2373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154535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3992</TotalTime>
  <Words>155</Words>
  <Application>Microsoft Office PowerPoint</Application>
  <PresentationFormat>On-screen Show (4:3)</PresentationFormat>
  <Paragraphs>36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541</cp:revision>
  <cp:lastPrinted>2017-08-29T02:54:51Z</cp:lastPrinted>
  <dcterms:created xsi:type="dcterms:W3CDTF">2010-04-18T12:06:30Z</dcterms:created>
  <dcterms:modified xsi:type="dcterms:W3CDTF">2019-03-21T01:03:37Z</dcterms:modified>
</cp:coreProperties>
</file>