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0" d="100"/>
          <a:sy n="60" d="100"/>
        </p:scale>
        <p:origin x="1056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D69B9-08F5-4B25-BC2A-F471C643634D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9D440-E8D9-4E57-94DF-CF97EE89F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211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D69B9-08F5-4B25-BC2A-F471C643634D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9D440-E8D9-4E57-94DF-CF97EE89F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300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D69B9-08F5-4B25-BC2A-F471C643634D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9D440-E8D9-4E57-94DF-CF97EE89FA3D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9249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D69B9-08F5-4B25-BC2A-F471C643634D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9D440-E8D9-4E57-94DF-CF97EE89F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7086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D69B9-08F5-4B25-BC2A-F471C643634D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9D440-E8D9-4E57-94DF-CF97EE89FA3D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727001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D69B9-08F5-4B25-BC2A-F471C643634D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9D440-E8D9-4E57-94DF-CF97EE89F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8645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D69B9-08F5-4B25-BC2A-F471C643634D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9D440-E8D9-4E57-94DF-CF97EE89F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319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D69B9-08F5-4B25-BC2A-F471C643634D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9D440-E8D9-4E57-94DF-CF97EE89F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167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D69B9-08F5-4B25-BC2A-F471C643634D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9D440-E8D9-4E57-94DF-CF97EE89F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801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D69B9-08F5-4B25-BC2A-F471C643634D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9D440-E8D9-4E57-94DF-CF97EE89F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484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D69B9-08F5-4B25-BC2A-F471C643634D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9D440-E8D9-4E57-94DF-CF97EE89F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374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D69B9-08F5-4B25-BC2A-F471C643634D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9D440-E8D9-4E57-94DF-CF97EE89F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643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D69B9-08F5-4B25-BC2A-F471C643634D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9D440-E8D9-4E57-94DF-CF97EE89F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248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D69B9-08F5-4B25-BC2A-F471C643634D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9D440-E8D9-4E57-94DF-CF97EE89F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903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D69B9-08F5-4B25-BC2A-F471C643634D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9D440-E8D9-4E57-94DF-CF97EE89F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671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D69B9-08F5-4B25-BC2A-F471C643634D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9D440-E8D9-4E57-94DF-CF97EE89F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064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3D69B9-08F5-4B25-BC2A-F471C643634D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EF9D440-E8D9-4E57-94DF-CF97EE89F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638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2" y="241851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b="1" dirty="0" smtClean="0">
                <a:solidFill>
                  <a:srgbClr val="FF0000"/>
                </a:solidFill>
              </a:rPr>
              <a:t>PENGANTAR DATA MINING</a:t>
            </a:r>
            <a:endParaRPr lang="en-US" sz="6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78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9600" b="1" dirty="0" smtClean="0"/>
              <a:t>END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65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2583" t="22643" r="19240" b="13104"/>
          <a:stretch/>
        </p:blipFill>
        <p:spPr>
          <a:xfrm>
            <a:off x="525202" y="304800"/>
            <a:ext cx="11313871" cy="6304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213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2122" t="22862" r="19300" b="12445"/>
          <a:stretch/>
        </p:blipFill>
        <p:spPr>
          <a:xfrm>
            <a:off x="449178" y="111478"/>
            <a:ext cx="11470105" cy="6618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72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1999" t="22204" r="19423" b="12445"/>
          <a:stretch/>
        </p:blipFill>
        <p:spPr>
          <a:xfrm>
            <a:off x="401053" y="320841"/>
            <a:ext cx="11438021" cy="6272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264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2123" t="22287" r="19357" b="10660"/>
          <a:stretch/>
        </p:blipFill>
        <p:spPr>
          <a:xfrm>
            <a:off x="320839" y="84475"/>
            <a:ext cx="11373853" cy="665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109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2148" r="12148"/>
          <a:stretch/>
        </p:blipFill>
        <p:spPr>
          <a:xfrm>
            <a:off x="1267326" y="224592"/>
            <a:ext cx="9753600" cy="6332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649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2148" r="12148"/>
          <a:stretch/>
        </p:blipFill>
        <p:spPr>
          <a:xfrm>
            <a:off x="256673" y="144380"/>
            <a:ext cx="11726779" cy="6589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5208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2148" r="12148"/>
          <a:stretch/>
        </p:blipFill>
        <p:spPr>
          <a:xfrm>
            <a:off x="176463" y="124324"/>
            <a:ext cx="11710737" cy="6613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818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2272" r="12395"/>
          <a:stretch/>
        </p:blipFill>
        <p:spPr>
          <a:xfrm>
            <a:off x="593560" y="188492"/>
            <a:ext cx="11197389" cy="6533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58235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</TotalTime>
  <Words>4</Words>
  <Application>Microsoft Office PowerPoint</Application>
  <PresentationFormat>Widescreen</PresentationFormat>
  <Paragraphs>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Trebuchet MS</vt:lpstr>
      <vt:lpstr>Wingdings 3</vt:lpstr>
      <vt:lpstr>Facet</vt:lpstr>
      <vt:lpstr>PENGANTAR DATA MINING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PENGANTAR DATA MINING</dc:title>
  <dc:creator>asus</dc:creator>
  <cp:lastModifiedBy>asus</cp:lastModifiedBy>
  <cp:revision>4</cp:revision>
  <dcterms:created xsi:type="dcterms:W3CDTF">2020-03-24T02:25:47Z</dcterms:created>
  <dcterms:modified xsi:type="dcterms:W3CDTF">2020-03-24T02:36:17Z</dcterms:modified>
</cp:coreProperties>
</file>