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2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70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6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7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0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69B9-08F5-4B25-BC2A-F471C643634D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F9D440-E8D9-4E57-94DF-CF97EE89F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" y="2418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PENGANTAR DATA MINING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b="1" dirty="0" smtClean="0"/>
              <a:t>END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83" t="22643" r="19240" b="13104"/>
          <a:stretch/>
        </p:blipFill>
        <p:spPr>
          <a:xfrm>
            <a:off x="525202" y="304800"/>
            <a:ext cx="11313871" cy="63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22" t="22862" r="19300" b="12445"/>
          <a:stretch/>
        </p:blipFill>
        <p:spPr>
          <a:xfrm>
            <a:off x="449178" y="111478"/>
            <a:ext cx="11470105" cy="66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999" t="22204" r="19423" b="12445"/>
          <a:stretch/>
        </p:blipFill>
        <p:spPr>
          <a:xfrm>
            <a:off x="401053" y="320841"/>
            <a:ext cx="11438021" cy="6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23" t="22287" r="19357" b="10660"/>
          <a:stretch/>
        </p:blipFill>
        <p:spPr>
          <a:xfrm>
            <a:off x="320839" y="84475"/>
            <a:ext cx="11373853" cy="66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48" r="12148"/>
          <a:stretch/>
        </p:blipFill>
        <p:spPr>
          <a:xfrm>
            <a:off x="1267326" y="224592"/>
            <a:ext cx="9753600" cy="63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48" r="12148"/>
          <a:stretch/>
        </p:blipFill>
        <p:spPr>
          <a:xfrm>
            <a:off x="256673" y="144380"/>
            <a:ext cx="11726779" cy="65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48" r="12148"/>
          <a:stretch/>
        </p:blipFill>
        <p:spPr>
          <a:xfrm>
            <a:off x="176463" y="124324"/>
            <a:ext cx="11710737" cy="66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72" r="12395"/>
          <a:stretch/>
        </p:blipFill>
        <p:spPr>
          <a:xfrm>
            <a:off x="593560" y="188492"/>
            <a:ext cx="11197389" cy="65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23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4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PENGANTAR DATA MINING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DATA MINING</dc:title>
  <dc:creator>asus</dc:creator>
  <cp:lastModifiedBy>asus</cp:lastModifiedBy>
  <cp:revision>4</cp:revision>
  <dcterms:created xsi:type="dcterms:W3CDTF">2020-03-24T02:25:47Z</dcterms:created>
  <dcterms:modified xsi:type="dcterms:W3CDTF">2020-03-24T02:36:17Z</dcterms:modified>
</cp:coreProperties>
</file>