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66E-96AF-435E-85CF-FBF33F6CC8A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6DE7-EC3B-4284-A8A7-1C3132B7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3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66E-96AF-435E-85CF-FBF33F6CC8A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6DE7-EC3B-4284-A8A7-1C3132B7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3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66E-96AF-435E-85CF-FBF33F6CC8A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6DE7-EC3B-4284-A8A7-1C3132B7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66E-96AF-435E-85CF-FBF33F6CC8A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6DE7-EC3B-4284-A8A7-1C3132B7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66E-96AF-435E-85CF-FBF33F6CC8A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6DE7-EC3B-4284-A8A7-1C3132B7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6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66E-96AF-435E-85CF-FBF33F6CC8A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6DE7-EC3B-4284-A8A7-1C3132B7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6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66E-96AF-435E-85CF-FBF33F6CC8A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6DE7-EC3B-4284-A8A7-1C3132B7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3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66E-96AF-435E-85CF-FBF33F6CC8A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6DE7-EC3B-4284-A8A7-1C3132B7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66E-96AF-435E-85CF-FBF33F6CC8A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6DE7-EC3B-4284-A8A7-1C3132B7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3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66E-96AF-435E-85CF-FBF33F6CC8A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6DE7-EC3B-4284-A8A7-1C3132B7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66E-96AF-435E-85CF-FBF33F6CC8A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6DE7-EC3B-4284-A8A7-1C3132B7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A66E-96AF-435E-85CF-FBF33F6CC8A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C6DE7-EC3B-4284-A8A7-1C3132B7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61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RISET KEUANGAN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Faurani</a:t>
            </a:r>
            <a:r>
              <a:rPr lang="en-US" dirty="0"/>
              <a:t> I </a:t>
            </a:r>
            <a:r>
              <a:rPr lang="en-US" dirty="0" err="1"/>
              <a:t>Santi</a:t>
            </a:r>
            <a:r>
              <a:rPr lang="en-US" dirty="0"/>
              <a:t> </a:t>
            </a:r>
            <a:r>
              <a:rPr lang="en-US" dirty="0" err="1"/>
              <a:t>Singagerda</a:t>
            </a:r>
            <a:endParaRPr lang="en-US" dirty="0"/>
          </a:p>
          <a:p>
            <a:r>
              <a:rPr lang="en-US" dirty="0"/>
              <a:t>Edi </a:t>
            </a:r>
            <a:r>
              <a:rPr lang="en-US" dirty="0" err="1"/>
              <a:t>Pranyoto</a:t>
            </a:r>
            <a:r>
              <a:rPr lang="en-US" dirty="0"/>
              <a:t>, SE, MM </a:t>
            </a:r>
          </a:p>
        </p:txBody>
      </p:sp>
    </p:spTree>
    <p:extLst>
      <p:ext uri="{BB962C8B-B14F-4D97-AF65-F5344CB8AC3E}">
        <p14:creationId xmlns:p14="http://schemas.microsoft.com/office/powerpoint/2010/main" val="19042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lideplayer.info/slide/14290360/89/images/14/KLASIFIKASI+PENELITIAN+%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9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lideplayer.info/slide/14290360/89/images/15/PERBEDAAN+Penelitian+Dasar+Penelitian+Tera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2078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7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lideplayer.info/slide/14290360/89/images/16/2.+BERDASARKAN+KARAKTERISTIK+MASAL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31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lideplayer.info/slide/14290360/89/images/17/3.+BERDASARKAN+JENIS+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964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7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lideplayer.info/slide/14290360/89/images/18/Riset+Ilmiah+yang+Baik+Input+Proses+Outp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7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lideplayer.info/slide/14290360/89/images/19/UNTUK+MENILAI+KUALITAS+PENELITIAN+YANG+BAIK+ADA+BEBERAPA+KRITERIA%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5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lideplayer.info/slide/14290360/89/images/23/Proses+Riset+Bisnis+Penyusunan+Laporan+Hasil+Penelit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3048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25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/>
              <a:t>TERIMA KASIH </a:t>
            </a:r>
          </a:p>
        </p:txBody>
      </p:sp>
    </p:spTree>
    <p:extLst>
      <p:ext uri="{BB962C8B-B14F-4D97-AF65-F5344CB8AC3E}">
        <p14:creationId xmlns:p14="http://schemas.microsoft.com/office/powerpoint/2010/main" val="115344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5058" cy="685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85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lideplayer.info/slide/14290360/89/images/2/METODE+PENELITIAN+-+RASIONAL+-+EMPIRIS+-+SISTEMA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0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lideplayer.info/slide/14290360/89/images/3/RUANG+LINGKUP+PENELITIAN+BISNIS+ADALAH+AKTIVITAS+PENGUMPULAN+DAN+PENYEDIAAN+INFORMASI+UNTUK+MEMBANTU+PENGAMBILAN+KEPUTUSAN+BISNIS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4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lideplayer.info/slide/14290360/89/images/6/Riset+Strategi+Riset+strategi+merupakan+penggabungan+dari+seluruh+bidang+yang+ada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3048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5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lideplayer.info/slide/14290360/89/images/9/CONTOH+MODEL+RISET+KEUAN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3048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9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lideplayer.info/slide/14290360/89/images/11/Contoh+Model+Penelitian+Strateg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0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lideplayer.info/slide/14290360/89/images/12/DARI+MANA+KITA+DAPAT+MENGEMBANGKAN+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745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4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lideplayer.info/slide/14290360/89/images/13/Tujuan+Riset+Penemuan+Pembuktian+Pengemban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15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16</Words>
  <Application>Microsoft Office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RISET KEUANGAN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RISET KEUANGAN</dc:title>
  <dc:creator>Januar</dc:creator>
  <cp:lastModifiedBy>ok</cp:lastModifiedBy>
  <cp:revision>6</cp:revision>
  <dcterms:created xsi:type="dcterms:W3CDTF">2020-03-22T13:12:42Z</dcterms:created>
  <dcterms:modified xsi:type="dcterms:W3CDTF">2024-10-05T06:21:22Z</dcterms:modified>
</cp:coreProperties>
</file>