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9" r:id="rId3"/>
    <p:sldId id="317" r:id="rId4"/>
    <p:sldId id="318" r:id="rId5"/>
    <p:sldId id="319" r:id="rId6"/>
    <p:sldId id="320" r:id="rId7"/>
    <p:sldId id="316" r:id="rId8"/>
    <p:sldId id="310" r:id="rId9"/>
    <p:sldId id="314" r:id="rId10"/>
    <p:sldId id="315" r:id="rId11"/>
    <p:sldId id="313" r:id="rId12"/>
    <p:sldId id="321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2" clrIdx="1">
    <p:extLst>
      <p:ext uri="{19B8F6BF-5375-455C-9EA6-DF929625EA0E}">
        <p15:presenceInfo xmlns:p15="http://schemas.microsoft.com/office/powerpoint/2012/main" userId="user" providerId="None"/>
      </p:ext>
    </p:extLst>
  </p:cmAuthor>
  <p:cmAuthor id="3" name="A C E R" initials="ACER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69" d="100"/>
          <a:sy n="69" d="100"/>
        </p:scale>
        <p:origin x="13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88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=""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Giving Instructions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67650" y="0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304800"/>
            <a:ext cx="8839200" cy="1752600"/>
          </a:xfrm>
        </p:spPr>
        <p:txBody>
          <a:bodyPr>
            <a:noAutofit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Conversation</a:t>
            </a:r>
          </a:p>
          <a:p>
            <a:pPr algn="l"/>
            <a:endParaRPr lang="en-US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Guest: Could you tell me, how to fill this form?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Staff: Yes sir, let me assistance you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First, you can fill your identity and the last you can sign here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Guest: Oh I see, thank you 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Staff: my pleasure sir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</a:p>
          <a:p>
            <a:pPr algn="l"/>
            <a:endParaRPr lang="en-US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457200"/>
            <a:ext cx="9372600" cy="2209800"/>
          </a:xfrm>
        </p:spPr>
        <p:txBody>
          <a:bodyPr>
            <a:noAutofit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Conversation</a:t>
            </a:r>
          </a:p>
          <a:p>
            <a:pPr algn="l"/>
            <a:endParaRPr lang="en-US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Guest: Excuse me, How do operate this facilities. I mean for bicycle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Staff: Yes ma’am. For using bicycle available for every morning start from 07.00-09.00 You must make reservation before, fill the list and the staff will contact by your telephone on your room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Guest: Ok thank you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Staff: My pleasure ma’am. Have a nice day</a:t>
            </a:r>
          </a:p>
          <a:p>
            <a:pPr algn="l"/>
            <a:endParaRPr lang="en-US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endParaRPr lang="en-US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endParaRPr lang="en-US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7467600" cy="17526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ASSIGNMENT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Please make one of the instructions especially in tourism industry into </a:t>
            </a:r>
            <a:r>
              <a:rPr lang="en-US" b="1" dirty="0" err="1" smtClean="0">
                <a:solidFill>
                  <a:schemeClr val="tx1"/>
                </a:solidFill>
              </a:rPr>
              <a:t>ppt</a:t>
            </a:r>
            <a:r>
              <a:rPr lang="en-US" b="1" dirty="0" smtClean="0">
                <a:solidFill>
                  <a:schemeClr val="tx1"/>
                </a:solidFill>
              </a:rPr>
              <a:t> and will be present next week 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30841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2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ym typeface="Wingdings" panose="05000000000000000000" pitchFamily="2" charset="2"/>
              </a:rPr>
              <a:t> </a:t>
            </a: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62000" y="990600"/>
            <a:ext cx="7620000" cy="1600200"/>
          </a:xfrm>
        </p:spPr>
        <p:txBody>
          <a:bodyPr>
            <a:noAutofit/>
          </a:bodyPr>
          <a:lstStyle/>
          <a:p>
            <a:pPr algn="just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There may be rare occasions when a hotel employee has the opportunity to give instructions to a guest on how to do something or explain a situation or process. For example, a health center staff may have to provide instruction on how to operate a piece of equipment, or a business center staff may have to explain to guest how to operate a copier or FAX machine, or a front desk staff explain to a guest the process needed to extended a visa.</a:t>
            </a:r>
            <a:endParaRPr lang="en-US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28600" y="762000"/>
            <a:ext cx="8534400" cy="6096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The functions of giving instructions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676400"/>
            <a:ext cx="76684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1. Ensuring Safety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Purpose:</a:t>
            </a:r>
            <a:r>
              <a:rPr lang="en-US" sz="2000" dirty="0"/>
              <a:t> To protect tourists and staff from accidents </a:t>
            </a:r>
            <a:endParaRPr lang="en-US" sz="2000" dirty="0" smtClean="0"/>
          </a:p>
          <a:p>
            <a:r>
              <a:rPr lang="en-US" sz="2000" b="1" dirty="0" smtClean="0"/>
              <a:t>Examples</a:t>
            </a:r>
            <a:r>
              <a:rPr lang="en-US" sz="2000" b="1" dirty="0"/>
              <a:t>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Instructing tourists on how to wear life jackets during a boat tour.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Giving safety guidelines for adventure activities like scuba diving or hiking.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9827" y="3810000"/>
            <a:ext cx="78832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2. Enhancing Tourist Experience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Purpose:</a:t>
            </a:r>
            <a:r>
              <a:rPr lang="en-US" sz="2000" dirty="0"/>
              <a:t> To help tourists enjoy and understand the services, sites, or experiences.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Examples: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 tour guide explaining how to use an audio guide or map.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Giving directions on how to participate in cultural activities.</a:t>
            </a:r>
          </a:p>
        </p:txBody>
      </p:sp>
    </p:spTree>
    <p:extLst>
      <p:ext uri="{BB962C8B-B14F-4D97-AF65-F5344CB8AC3E}">
        <p14:creationId xmlns:p14="http://schemas.microsoft.com/office/powerpoint/2010/main" val="152853108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" y="762000"/>
            <a:ext cx="8382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3. </a:t>
            </a:r>
            <a:r>
              <a:rPr lang="en-US" sz="2000" b="1" dirty="0"/>
              <a:t>Improving Service Efficiency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Purpose:</a:t>
            </a:r>
            <a:r>
              <a:rPr lang="en-US" sz="2000" dirty="0"/>
              <a:t> To streamline processes and reduce delays or confusion.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Examples: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Instructing guests on check-in/check-out procedures at a hotel.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Explaining how to redeem tickets or use transportation passes.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256308" y="3048000"/>
            <a:ext cx="751609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4. Maintaining Order and Organization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Purpose:</a:t>
            </a:r>
            <a:r>
              <a:rPr lang="en-US" sz="2000" dirty="0"/>
              <a:t> To manage groups and keep operations running smoothly.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Examples: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Guiding a tour group on meeting points and schedules.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Giving boarding instructions for a tourist bus or cruise ship.</a:t>
            </a:r>
          </a:p>
        </p:txBody>
      </p:sp>
    </p:spTree>
    <p:extLst>
      <p:ext uri="{BB962C8B-B14F-4D97-AF65-F5344CB8AC3E}">
        <p14:creationId xmlns:p14="http://schemas.microsoft.com/office/powerpoint/2010/main" val="297337956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33400" y="381000"/>
            <a:ext cx="7543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5. Educating Tourists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Purpose:</a:t>
            </a:r>
            <a:r>
              <a:rPr lang="en-US" sz="2000" dirty="0"/>
              <a:t> To inform visitors about cultural norms, heritage, and environmental conservation.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Examples: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Telling tourists how to behave respectfully at religious sites.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Instructing on proper waste disposal in eco-tourism areas.</a:t>
            </a:r>
          </a:p>
        </p:txBody>
      </p:sp>
      <p:sp>
        <p:nvSpPr>
          <p:cNvPr id="4" name="Rectangle 3"/>
          <p:cNvSpPr/>
          <p:nvPr/>
        </p:nvSpPr>
        <p:spPr>
          <a:xfrm>
            <a:off x="762000" y="2971800"/>
            <a:ext cx="7162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6. Promoting Safety Compliance and Legal Requirements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Purpose:</a:t>
            </a:r>
            <a:r>
              <a:rPr lang="en-US" sz="2000" dirty="0"/>
              <a:t> To ensure laws and local regulations are followed.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Examples: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Instructing visitors not to take photographs in restricted areas.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Explaining visa or customs procedures upon arrival.</a:t>
            </a:r>
          </a:p>
        </p:txBody>
      </p:sp>
    </p:spTree>
    <p:extLst>
      <p:ext uri="{BB962C8B-B14F-4D97-AF65-F5344CB8AC3E}">
        <p14:creationId xmlns:p14="http://schemas.microsoft.com/office/powerpoint/2010/main" val="138319916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81000" y="2136339"/>
            <a:ext cx="8534400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b="1" dirty="0"/>
              <a:t>7. Boosting Confidence and Independence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300" b="1" dirty="0"/>
              <a:t>Purpose:</a:t>
            </a:r>
            <a:r>
              <a:rPr lang="en-US" sz="2300" dirty="0"/>
              <a:t> To help tourists feel secure and self-reliant in unfamiliar settings.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300" b="1" dirty="0"/>
              <a:t>Examples:</a:t>
            </a:r>
            <a:endParaRPr lang="en-US" sz="23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300" dirty="0"/>
              <a:t>Giving clear instructions on using public transportation or navigating city maps.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300" dirty="0"/>
              <a:t>Teaching how to use translation tools or local apps.</a:t>
            </a:r>
          </a:p>
        </p:txBody>
      </p:sp>
    </p:spTree>
    <p:extLst>
      <p:ext uri="{BB962C8B-B14F-4D97-AF65-F5344CB8AC3E}">
        <p14:creationId xmlns:p14="http://schemas.microsoft.com/office/powerpoint/2010/main" val="138130548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066800" y="381000"/>
            <a:ext cx="8077200" cy="1752600"/>
          </a:xfrm>
        </p:spPr>
        <p:txBody>
          <a:bodyPr>
            <a:noAutofit/>
          </a:bodyPr>
          <a:lstStyle/>
          <a:p>
            <a:pPr algn="l" fontAlgn="base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When asking for instructions or giving </a:t>
            </a:r>
            <a:r>
              <a:rPr lang="en-US" dirty="0" err="1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explainations</a:t>
            </a:r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there are several standard expressions that can be used. Look at these examples:</a:t>
            </a:r>
          </a:p>
          <a:p>
            <a:pPr algn="l" fontAlgn="base"/>
            <a:endParaRPr lang="en-US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 fontAlgn="base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How do you operate……(this tread mill)</a:t>
            </a:r>
          </a:p>
          <a:p>
            <a:pPr algn="l" fontAlgn="base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Can you show me how to …..(operate this FAX machine)</a:t>
            </a:r>
          </a:p>
          <a:p>
            <a:pPr algn="l" fontAlgn="base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What’s the best way to (go to the train station)</a:t>
            </a:r>
          </a:p>
          <a:p>
            <a:pPr algn="l" fontAlgn="base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Do you know how to (….get visa extended)</a:t>
            </a:r>
          </a:p>
          <a:p>
            <a:pPr algn="l" fontAlgn="base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How do I go about (….changing my departure flight)?</a:t>
            </a:r>
          </a:p>
          <a:p>
            <a:pPr algn="l" fontAlgn="base"/>
            <a:endParaRPr lang="en-US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81000" y="685800"/>
            <a:ext cx="8763000" cy="6172200"/>
          </a:xfrm>
        </p:spPr>
        <p:txBody>
          <a:bodyPr>
            <a:noAutofit/>
          </a:bodyPr>
          <a:lstStyle/>
          <a:p>
            <a:pPr algn="l" fontAlgn="base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When giving instructions or explaining things it is useful to use sequence </a:t>
            </a:r>
            <a:r>
              <a:rPr lang="en-US" sz="2400" dirty="0" err="1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markes</a:t>
            </a:r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, words which guide the listener or reader through the instructions. It is also important to keep the instructions or </a:t>
            </a:r>
            <a:r>
              <a:rPr lang="en-US" sz="2400" dirty="0" err="1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explainations</a:t>
            </a:r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short and simple. Some of the more common sequence markers are listed below.</a:t>
            </a:r>
          </a:p>
          <a:p>
            <a:pPr algn="l" fontAlgn="base"/>
            <a:endParaRPr lang="en-US" sz="24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 fontAlgn="base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First			second		third		forth</a:t>
            </a:r>
          </a:p>
          <a:p>
            <a:pPr algn="l" fontAlgn="base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After that		next			before that	then</a:t>
            </a:r>
          </a:p>
          <a:p>
            <a:pPr algn="l" fontAlgn="base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You begin by		the last step is 	now		finally	</a:t>
            </a:r>
            <a:endParaRPr lang="en-US" sz="44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304800"/>
            <a:ext cx="9144000" cy="1752600"/>
          </a:xfrm>
        </p:spPr>
        <p:txBody>
          <a:bodyPr>
            <a:noAutofit/>
          </a:bodyPr>
          <a:lstStyle/>
          <a:p>
            <a:pPr algn="l"/>
            <a:r>
              <a:rPr lang="en-US" sz="3200" b="1" u="sng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Conversation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Guest: How do you operate this tread mill?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Staff: First, turn it on then set the controls for speed, distance, or time. Last, press the star button</a:t>
            </a:r>
          </a:p>
          <a:p>
            <a:pPr algn="l"/>
            <a:endParaRPr lang="en-US" sz="3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Guest: How do I send a FAX?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Staff: First, put the paper in to the feeder. Then, enter the phone number it is being sent to. Finally, hit send</a:t>
            </a:r>
            <a:endParaRPr lang="en-US" sz="1600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4790</TotalTime>
  <Words>720</Words>
  <Application>Microsoft Office PowerPoint</Application>
  <PresentationFormat>On-screen Show (4:3)</PresentationFormat>
  <Paragraphs>79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 C E R</cp:lastModifiedBy>
  <cp:revision>617</cp:revision>
  <cp:lastPrinted>2017-08-29T02:54:51Z</cp:lastPrinted>
  <dcterms:created xsi:type="dcterms:W3CDTF">2010-04-18T12:06:30Z</dcterms:created>
  <dcterms:modified xsi:type="dcterms:W3CDTF">2025-05-26T14:01:40Z</dcterms:modified>
</cp:coreProperties>
</file>