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280" r:id="rId6"/>
    <p:sldId id="301" r:id="rId7"/>
    <p:sldId id="305" r:id="rId8"/>
    <p:sldId id="306" r:id="rId9"/>
    <p:sldId id="307" r:id="rId10"/>
    <p:sldId id="308" r:id="rId11"/>
    <p:sldId id="309" r:id="rId12"/>
    <p:sldId id="28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0447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575" y="318135"/>
            <a:ext cx="2289175" cy="9423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6968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You must import the Python math library in order to use the Python trigonometric functions. True or false? explained.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What data type should you use to store monetary values in Python?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46855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Tuliskan dan jelaskan script program python untuk menuliskan operasi matematika di terminal Raspberry Pi.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2148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Decission Making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Python Math Operators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Built-in Math Functions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Math Module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Math Constants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1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https://www.w3schools.com/python/default.asp</a:t>
            </a:r>
            <a:endParaRPr lang="en-US" sz="1000" i="1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Math Operators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67335" y="1674495"/>
            <a:ext cx="48761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all the Python mathematical operators available for you to use in your scripts.</a:t>
            </a:r>
            <a:endParaRPr lang="en-US" sz="2800"/>
          </a:p>
        </p:txBody>
      </p:sp>
      <p:pic>
        <p:nvPicPr>
          <p:cNvPr id="9" name="Picture 8" descr="Screen Shot 2022-01-31 at 21.47.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2765" y="1094740"/>
            <a:ext cx="3162935" cy="54032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Built-in Math Functions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min() and max() functions can be used to find the lowest or highest value in an iterable:</a:t>
            </a:r>
            <a:endParaRPr lang="en-US" sz="2400"/>
          </a:p>
        </p:txBody>
      </p:sp>
      <p:pic>
        <p:nvPicPr>
          <p:cNvPr id="3" name="Picture 2" descr="Screen Shot 2022-01-31 at 21.54.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0645" y="2617470"/>
            <a:ext cx="3526155" cy="34163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Built-in Math Functions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abs() function returns the absolute (positive) value of the specified number:</a:t>
            </a:r>
            <a:endParaRPr lang="en-US" sz="2400"/>
          </a:p>
        </p:txBody>
      </p:sp>
      <p:pic>
        <p:nvPicPr>
          <p:cNvPr id="2" name="Picture 1" descr="Screen Shot 2022-01-31 at 21.55.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86455" y="1873885"/>
            <a:ext cx="1993900" cy="182880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87020" y="39103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pow(x, y) function returns the value of x to the power of y (xy).</a:t>
            </a:r>
            <a:endParaRPr lang="en-US" sz="2400"/>
          </a:p>
        </p:txBody>
      </p:sp>
      <p:pic>
        <p:nvPicPr>
          <p:cNvPr id="7" name="Picture 6" descr="Screen Shot 2022-01-31 at 21.56.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020" y="4528185"/>
            <a:ext cx="5226685" cy="196977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The Math Module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Python has also a built-in module called math, which extends the list of mathematical functions.</a:t>
            </a:r>
            <a:endParaRPr lang="en-US" sz="2400"/>
          </a:p>
          <a:p>
            <a:endParaRPr lang="en-US" sz="1200"/>
          </a:p>
          <a:p>
            <a:r>
              <a:rPr lang="en-US" sz="2400"/>
              <a:t>To use it, you must import the math module:</a:t>
            </a:r>
            <a:endParaRPr lang="en-US" sz="2400"/>
          </a:p>
        </p:txBody>
      </p:sp>
      <p:sp>
        <p:nvSpPr>
          <p:cNvPr id="4" name="Text Box 3"/>
          <p:cNvSpPr txBox="1"/>
          <p:nvPr/>
        </p:nvSpPr>
        <p:spPr>
          <a:xfrm>
            <a:off x="248920" y="3544570"/>
            <a:ext cx="8589010" cy="1722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When you have imported the math module, you can start using methods and constants of the module.</a:t>
            </a:r>
            <a:endParaRPr lang="en-US" sz="2400"/>
          </a:p>
          <a:p>
            <a:endParaRPr lang="en-US" sz="1000"/>
          </a:p>
          <a:p>
            <a:r>
              <a:rPr lang="en-US" sz="2400"/>
              <a:t>The math.sqrt() method for example, returns the square root of a number:</a:t>
            </a:r>
            <a:endParaRPr lang="en-US" sz="2400"/>
          </a:p>
        </p:txBody>
      </p:sp>
      <p:pic>
        <p:nvPicPr>
          <p:cNvPr id="3" name="Picture 2" descr="Screen Shot 2022-01-31 at 21.57.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5355" y="2706370"/>
            <a:ext cx="1816100" cy="723900"/>
          </a:xfrm>
          <a:prstGeom prst="rect">
            <a:avLst/>
          </a:prstGeom>
        </p:spPr>
      </p:pic>
      <p:pic>
        <p:nvPicPr>
          <p:cNvPr id="8" name="Picture 7" descr="Screen Shot 2022-01-31 at 21.58.45"/>
          <p:cNvPicPr>
            <a:picLocks noChangeAspect="1"/>
          </p:cNvPicPr>
          <p:nvPr/>
        </p:nvPicPr>
        <p:blipFill>
          <a:blip r:embed="rId2"/>
          <a:srcRect t="25886"/>
          <a:stretch>
            <a:fillRect/>
          </a:stretch>
        </p:blipFill>
        <p:spPr>
          <a:xfrm>
            <a:off x="3540760" y="4942840"/>
            <a:ext cx="2081530" cy="15551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The Math Module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math.ceil()</a:t>
            </a:r>
            <a:r>
              <a:rPr lang="en-US" sz="2400"/>
              <a:t> method rounds a number upwards to its nearest integer, and the math.floor() method rounds a number downwards to its nearest integer, and returns the result:</a:t>
            </a:r>
            <a:endParaRPr lang="en-US" sz="2400"/>
          </a:p>
          <a:p>
            <a:endParaRPr lang="en-US" sz="2400"/>
          </a:p>
        </p:txBody>
      </p:sp>
      <p:pic>
        <p:nvPicPr>
          <p:cNvPr id="2" name="Picture 1" descr="Screen Shot 2022-01-31 at 22.01.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1945" y="2638425"/>
            <a:ext cx="3420745" cy="374840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The Math Module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math.pi</a:t>
            </a:r>
            <a:r>
              <a:rPr lang="en-US" sz="2400"/>
              <a:t> constant, returns the value of PI (3.14...):</a:t>
            </a:r>
            <a:endParaRPr lang="en-US" sz="2400"/>
          </a:p>
          <a:p>
            <a:endParaRPr lang="en-US" sz="2400"/>
          </a:p>
        </p:txBody>
      </p:sp>
      <p:pic>
        <p:nvPicPr>
          <p:cNvPr id="3" name="Picture 2" descr="Screen Shot 2022-01-31 at 22.02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2295" y="2152650"/>
            <a:ext cx="2522220" cy="33089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Math Constants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31 at 22.03.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20" y="1664335"/>
            <a:ext cx="8293735" cy="31496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1967</Words>
  <Application>WPS Writer</Application>
  <PresentationFormat>On-screen Show (4:3)</PresentationFormat>
  <Paragraphs>119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5</vt:lpstr>
      <vt:lpstr>Chapter 5</vt:lpstr>
      <vt:lpstr>Chapter 5</vt:lpstr>
      <vt:lpstr>Chapter 5</vt:lpstr>
      <vt:lpstr>Chapter 5</vt:lpstr>
      <vt:lpstr>Chapter 5</vt:lpstr>
      <vt:lpstr>Chapter 5</vt:lpstr>
      <vt:lpstr>Chapter 5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347</cp:revision>
  <dcterms:created xsi:type="dcterms:W3CDTF">2023-09-27T16:40:52Z</dcterms:created>
  <dcterms:modified xsi:type="dcterms:W3CDTF">2023-09-27T16:40:52Z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