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9" r:id="rId3"/>
    <p:sldId id="260" r:id="rId4"/>
    <p:sldId id="269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4/22/2020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asil gambar untuk handphone lama vs handphone baru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971800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Content Placeholder 3" descr="Hasil gambar untuk komputer dulu dan sekaran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143000"/>
            <a:ext cx="1905000" cy="220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"/>
          <p:cNvPicPr/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81000"/>
            <a:ext cx="2543944" cy="236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 descr="F:\burg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267200"/>
            <a:ext cx="2590800" cy="2590800"/>
          </a:xfrm>
          <a:prstGeom prst="rect">
            <a:avLst/>
          </a:prstGeom>
          <a:noFill/>
        </p:spPr>
      </p:pic>
      <p:pic>
        <p:nvPicPr>
          <p:cNvPr id="7" name="Picture 3" descr="F:\kebab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0" y="4724400"/>
            <a:ext cx="2743200" cy="1752600"/>
          </a:xfrm>
          <a:prstGeom prst="rect">
            <a:avLst/>
          </a:prstGeom>
          <a:noFill/>
        </p:spPr>
      </p:pic>
      <p:sp>
        <p:nvSpPr>
          <p:cNvPr id="8" name="Multiply 7"/>
          <p:cNvSpPr/>
          <p:nvPr/>
        </p:nvSpPr>
        <p:spPr>
          <a:xfrm>
            <a:off x="6172200" y="152400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ultiply 9"/>
          <p:cNvSpPr/>
          <p:nvPr/>
        </p:nvSpPr>
        <p:spPr>
          <a:xfrm>
            <a:off x="2667000" y="518160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1988840"/>
            <a:ext cx="7406640" cy="1472184"/>
          </a:xfrm>
        </p:spPr>
        <p:txBody>
          <a:bodyPr/>
          <a:lstStyle/>
          <a:p>
            <a:pPr algn="ctr"/>
            <a:r>
              <a:rPr lang="id-ID" dirty="0" smtClean="0"/>
              <a:t>Compare and Contrast </a:t>
            </a:r>
            <a:r>
              <a:rPr lang="en-US" dirty="0" smtClean="0"/>
              <a:t>Paragraph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91876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609600"/>
            <a:ext cx="7890080" cy="563880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mengcompare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mengcontrast</a:t>
            </a:r>
            <a:r>
              <a:rPr lang="en-US" b="1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id-ID" dirty="0" smtClean="0"/>
              <a:t>memaparkan object dari dua sudut pandang, baik itu dalam hal persamaan ataupun perbedaan yang dimiliki oleh siobject.</a:t>
            </a:r>
          </a:p>
          <a:p>
            <a:pPr marL="82296" indent="0">
              <a:buNone/>
            </a:pPr>
            <a:endParaRPr lang="id-ID" dirty="0"/>
          </a:p>
          <a:p>
            <a:pPr marL="82296" indent="0">
              <a:buNone/>
            </a:pPr>
            <a:r>
              <a:rPr lang="en-US" b="1" dirty="0" smtClean="0"/>
              <a:t>compare</a:t>
            </a:r>
            <a:r>
              <a:rPr lang="en-US" dirty="0"/>
              <a:t> </a:t>
            </a:r>
            <a:r>
              <a:rPr lang="en-US" dirty="0" err="1" smtClean="0"/>
              <a:t>berati</a:t>
            </a:r>
            <a:r>
              <a:rPr lang="en-US" dirty="0" smtClean="0"/>
              <a:t> 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(</a:t>
            </a:r>
            <a:r>
              <a:rPr lang="en-US" u="sng" dirty="0" smtClean="0"/>
              <a:t>similarities)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yang </a:t>
            </a:r>
            <a:r>
              <a:rPr lang="en-US" dirty="0" err="1" smtClean="0"/>
              <a:t>diteliti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err="1" smtClean="0"/>
              <a:t>Sementara</a:t>
            </a:r>
            <a:r>
              <a:rPr lang="en-US" dirty="0" smtClean="0"/>
              <a:t> contrast </a:t>
            </a:r>
            <a:r>
              <a:rPr lang="en-US" dirty="0" err="1" smtClean="0"/>
              <a:t>berati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(</a:t>
            </a:r>
            <a:r>
              <a:rPr lang="id-ID" u="sng" dirty="0" smtClean="0"/>
              <a:t>difference</a:t>
            </a:r>
            <a:r>
              <a:rPr lang="id-ID" dirty="0" smtClean="0"/>
              <a:t> </a:t>
            </a:r>
            <a:r>
              <a:rPr lang="en-US" dirty="0" smtClean="0"/>
              <a:t>) </a:t>
            </a:r>
            <a:r>
              <a:rPr lang="en-US" dirty="0" err="1" smtClean="0"/>
              <a:t>nya</a:t>
            </a:r>
            <a:endParaRPr lang="id-ID" dirty="0" smtClean="0"/>
          </a:p>
        </p:txBody>
      </p:sp>
    </p:spTree>
    <p:extLst>
      <p:ext uri="{BB962C8B-B14F-4D97-AF65-F5344CB8AC3E}">
        <p14:creationId xmlns="" xmlns:p14="http://schemas.microsoft.com/office/powerpoint/2010/main" val="234026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The simple ways to </a:t>
            </a:r>
            <a:r>
              <a:rPr lang="en-US" dirty="0" smtClean="0"/>
              <a:t>explain about compare and contrast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81200"/>
            <a:ext cx="7498080" cy="4267200"/>
          </a:xfrm>
        </p:spPr>
        <p:txBody>
          <a:bodyPr/>
          <a:lstStyle/>
          <a:p>
            <a:r>
              <a:rPr lang="id-ID" dirty="0" smtClean="0"/>
              <a:t> Tentukan object yang akan dibuat</a:t>
            </a:r>
          </a:p>
          <a:p>
            <a:r>
              <a:rPr lang="id-ID" dirty="0"/>
              <a:t> </a:t>
            </a:r>
            <a:r>
              <a:rPr lang="id-ID" dirty="0" smtClean="0"/>
              <a:t>Tentukan tesis statement nya</a:t>
            </a:r>
          </a:p>
          <a:p>
            <a:r>
              <a:rPr lang="id-ID" dirty="0"/>
              <a:t> </a:t>
            </a:r>
            <a:r>
              <a:rPr lang="id-ID" dirty="0" smtClean="0"/>
              <a:t>Find the similarities (compare)</a:t>
            </a:r>
          </a:p>
          <a:p>
            <a:r>
              <a:rPr lang="id-ID" dirty="0"/>
              <a:t> </a:t>
            </a:r>
            <a:r>
              <a:rPr lang="id-ID" dirty="0" smtClean="0"/>
              <a:t>find the differences (contrast)</a:t>
            </a:r>
          </a:p>
          <a:p>
            <a:r>
              <a:rPr lang="id-ID" dirty="0"/>
              <a:t> </a:t>
            </a:r>
            <a:r>
              <a:rPr lang="id-ID" dirty="0" smtClean="0"/>
              <a:t>Close by giving conclusion</a:t>
            </a:r>
          </a:p>
          <a:p>
            <a:pPr marL="82296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30791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of compare and contrast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b="1" dirty="0" smtClean="0"/>
              <a:t>Introduction</a:t>
            </a:r>
            <a:r>
              <a:rPr lang="id-ID" dirty="0" smtClean="0"/>
              <a:t> </a:t>
            </a:r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pembuka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objeck</a:t>
            </a:r>
            <a:r>
              <a:rPr lang="en-US" dirty="0" smtClean="0"/>
              <a:t> yang    </a:t>
            </a:r>
          </a:p>
          <a:p>
            <a:pPr marL="82296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cari</a:t>
            </a:r>
            <a:r>
              <a:rPr lang="en-US" dirty="0" smtClean="0"/>
              <a:t> compare </a:t>
            </a:r>
            <a:r>
              <a:rPr lang="en-US" dirty="0" err="1" smtClean="0"/>
              <a:t>dan</a:t>
            </a:r>
            <a:r>
              <a:rPr lang="en-US" dirty="0" smtClean="0"/>
              <a:t> contrast </a:t>
            </a:r>
            <a:r>
              <a:rPr lang="en-US" dirty="0" err="1" smtClean="0"/>
              <a:t>nya</a:t>
            </a:r>
            <a:r>
              <a:rPr lang="en-US" dirty="0" smtClean="0"/>
              <a:t>,    </a:t>
            </a:r>
          </a:p>
          <a:p>
            <a:pPr marL="82296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diakhir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  </a:t>
            </a:r>
          </a:p>
          <a:p>
            <a:pPr marL="82296" indent="0">
              <a:buNone/>
            </a:pPr>
            <a:r>
              <a:rPr lang="en-US" dirty="0" smtClean="0"/>
              <a:t>   thesis statement</a:t>
            </a:r>
            <a:endParaRPr lang="id-ID" dirty="0" smtClean="0"/>
          </a:p>
          <a:p>
            <a:pPr marL="82296" indent="0">
              <a:buNone/>
            </a:pPr>
            <a:endParaRPr lang="id-ID" dirty="0" smtClean="0"/>
          </a:p>
          <a:p>
            <a:r>
              <a:rPr lang="id-ID" b="1" dirty="0" smtClean="0"/>
              <a:t>Thesis statement</a:t>
            </a:r>
          </a:p>
          <a:p>
            <a:pPr marL="82296" indent="0">
              <a:buNone/>
            </a:pPr>
            <a:r>
              <a:rPr lang="id-ID" dirty="0" smtClean="0"/>
              <a:t>   Yaitu kalimat inti yang menjelaskan </a:t>
            </a:r>
          </a:p>
          <a:p>
            <a:pPr marL="82296" indent="0">
              <a:buNone/>
            </a:pPr>
            <a:r>
              <a:rPr lang="id-ID" dirty="0" smtClean="0"/>
              <a:t>   keseluruhan isi dari essay 	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09635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692696"/>
            <a:ext cx="7890080" cy="5555704"/>
          </a:xfrm>
        </p:spPr>
        <p:txBody>
          <a:bodyPr>
            <a:normAutofit fontScale="92500"/>
          </a:bodyPr>
          <a:lstStyle/>
          <a:p>
            <a:r>
              <a:rPr lang="id-ID" b="1" dirty="0"/>
              <a:t>Similarities of the </a:t>
            </a:r>
            <a:r>
              <a:rPr lang="id-ID" b="1" dirty="0" smtClean="0"/>
              <a:t>Objects</a:t>
            </a:r>
          </a:p>
          <a:p>
            <a:pPr marL="82296" indent="0">
              <a:buNone/>
            </a:pPr>
            <a:r>
              <a:rPr lang="id-ID" b="1" dirty="0" smtClean="0"/>
              <a:t>  </a:t>
            </a:r>
            <a:r>
              <a:rPr lang="id-ID" dirty="0" smtClean="0"/>
              <a:t>Yaitu bagian yang berisi tentang persamaan   </a:t>
            </a:r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persamaan yang dimiliki oleh si objects</a:t>
            </a:r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K</a:t>
            </a:r>
            <a:r>
              <a:rPr lang="id-ID" dirty="0" smtClean="0"/>
              <a:t>ata kata </a:t>
            </a:r>
            <a:r>
              <a:rPr lang="en-US" dirty="0" smtClean="0"/>
              <a:t>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id-ID" dirty="0" smtClean="0"/>
              <a:t>:</a:t>
            </a:r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</a:t>
            </a:r>
            <a:r>
              <a:rPr lang="en-US" dirty="0" smtClean="0"/>
              <a:t>Similarly</a:t>
            </a:r>
            <a:r>
              <a:rPr lang="id-ID" dirty="0" smtClean="0"/>
              <a:t>				</a:t>
            </a:r>
            <a:r>
              <a:rPr lang="en-US" dirty="0" smtClean="0"/>
              <a:t>to </a:t>
            </a:r>
            <a:r>
              <a:rPr lang="en-US" dirty="0"/>
              <a:t>be similar (to</a:t>
            </a:r>
            <a:r>
              <a:rPr lang="en-US" dirty="0" smtClean="0"/>
              <a:t>)</a:t>
            </a:r>
            <a:endParaRPr lang="en-US" dirty="0"/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</a:t>
            </a:r>
            <a:r>
              <a:rPr lang="en-US" dirty="0" smtClean="0"/>
              <a:t>Likewise</a:t>
            </a:r>
            <a:r>
              <a:rPr lang="id-ID" dirty="0" smtClean="0"/>
              <a:t>				</a:t>
            </a:r>
            <a:r>
              <a:rPr lang="en-US" dirty="0"/>
              <a:t>to be the same </a:t>
            </a:r>
            <a:r>
              <a:rPr lang="en-US" dirty="0" smtClean="0"/>
              <a:t>as</a:t>
            </a:r>
            <a:endParaRPr lang="en-US" dirty="0"/>
          </a:p>
          <a:p>
            <a:pPr marL="82296" indent="0">
              <a:buNone/>
            </a:pPr>
            <a:r>
              <a:rPr lang="id-ID" dirty="0" smtClean="0"/>
              <a:t>  </a:t>
            </a:r>
            <a:r>
              <a:rPr lang="en-US" dirty="0" smtClean="0"/>
              <a:t>both</a:t>
            </a:r>
            <a:r>
              <a:rPr lang="en-US" dirty="0"/>
              <a:t>... and</a:t>
            </a:r>
            <a:r>
              <a:rPr lang="en-US" dirty="0" smtClean="0"/>
              <a:t>...</a:t>
            </a:r>
            <a:r>
              <a:rPr lang="id-ID" dirty="0" smtClean="0"/>
              <a:t>		     </a:t>
            </a:r>
            <a:r>
              <a:rPr lang="en-US" dirty="0" smtClean="0"/>
              <a:t>to </a:t>
            </a:r>
            <a:r>
              <a:rPr lang="en-US" dirty="0"/>
              <a:t>compare (to/with</a:t>
            </a:r>
            <a:r>
              <a:rPr lang="en-US" dirty="0" smtClean="0"/>
              <a:t>)</a:t>
            </a:r>
            <a:endParaRPr lang="en-US" dirty="0"/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only... but also...</a:t>
            </a:r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</a:t>
            </a:r>
            <a:r>
              <a:rPr lang="en-US" dirty="0" smtClean="0"/>
              <a:t>neither</a:t>
            </a:r>
            <a:r>
              <a:rPr lang="en-US" dirty="0"/>
              <a:t>... nor...</a:t>
            </a:r>
          </a:p>
          <a:p>
            <a:pPr marL="82296" indent="0">
              <a:buNone/>
            </a:pPr>
            <a:endParaRPr lang="id-ID" dirty="0" smtClean="0"/>
          </a:p>
          <a:p>
            <a:pPr marL="82296" indent="0">
              <a:buNone/>
            </a:pPr>
            <a:endParaRPr lang="id-ID" dirty="0"/>
          </a:p>
          <a:p>
            <a:pPr marL="82296" indent="0">
              <a:buNone/>
            </a:pPr>
            <a:endParaRPr lang="id-ID" dirty="0" smtClean="0"/>
          </a:p>
          <a:p>
            <a:pPr marL="82296" indent="0">
              <a:buNone/>
            </a:pPr>
            <a:endParaRPr lang="id-ID" dirty="0"/>
          </a:p>
          <a:p>
            <a:pPr marL="82296" indent="0">
              <a:buNone/>
            </a:pPr>
            <a:endParaRPr lang="id-ID" dirty="0"/>
          </a:p>
          <a:p>
            <a:pPr marL="82296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5706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620688"/>
            <a:ext cx="7890080" cy="5627712"/>
          </a:xfrm>
        </p:spPr>
        <p:txBody>
          <a:bodyPr>
            <a:normAutofit fontScale="92500" lnSpcReduction="10000"/>
          </a:bodyPr>
          <a:lstStyle/>
          <a:p>
            <a:r>
              <a:rPr lang="id-ID" dirty="0"/>
              <a:t> </a:t>
            </a:r>
            <a:r>
              <a:rPr lang="id-ID" b="1" dirty="0"/>
              <a:t>Differences of two </a:t>
            </a:r>
            <a:r>
              <a:rPr lang="id-ID" b="1" dirty="0" smtClean="0"/>
              <a:t>objects</a:t>
            </a:r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 Yaitu perbedaan</a:t>
            </a:r>
            <a:r>
              <a:rPr lang="en-US" dirty="0" smtClean="0"/>
              <a:t> </a:t>
            </a:r>
            <a:r>
              <a:rPr lang="id-ID" dirty="0" smtClean="0"/>
              <a:t>perbedaan </a:t>
            </a:r>
            <a:r>
              <a:rPr lang="id-ID" dirty="0"/>
              <a:t>yang dimiliki oleh si 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   </a:t>
            </a:r>
            <a:r>
              <a:rPr lang="id-ID" dirty="0" smtClean="0"/>
              <a:t>objects</a:t>
            </a:r>
            <a:r>
              <a:rPr lang="en-US" dirty="0" smtClean="0"/>
              <a:t>. K</a:t>
            </a:r>
            <a:r>
              <a:rPr lang="id-ID" dirty="0" smtClean="0"/>
              <a:t>ata kata </a:t>
            </a:r>
            <a:r>
              <a:rPr lang="en-US" dirty="0" smtClean="0"/>
              <a:t>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 </a:t>
            </a:r>
            <a:endParaRPr lang="id-ID" dirty="0"/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 </a:t>
            </a:r>
            <a:r>
              <a:rPr lang="en-US" dirty="0" smtClean="0"/>
              <a:t>However</a:t>
            </a:r>
            <a:r>
              <a:rPr lang="id-ID" dirty="0" smtClean="0"/>
              <a:t>, </a:t>
            </a:r>
            <a:r>
              <a:rPr lang="en-US" dirty="0" smtClean="0"/>
              <a:t>In contrast</a:t>
            </a:r>
            <a:r>
              <a:rPr lang="id-ID" dirty="0" smtClean="0"/>
              <a:t>, </a:t>
            </a:r>
            <a:r>
              <a:rPr lang="en-US" dirty="0" smtClean="0"/>
              <a:t>In comparison</a:t>
            </a:r>
            <a:r>
              <a:rPr lang="id-ID" dirty="0" smtClean="0"/>
              <a:t>, </a:t>
            </a:r>
            <a:r>
              <a:rPr lang="en-US" dirty="0" smtClean="0"/>
              <a:t>On </a:t>
            </a:r>
            <a:r>
              <a:rPr lang="en-US" dirty="0"/>
              <a:t>the </a:t>
            </a:r>
            <a:endParaRPr lang="id-ID" dirty="0" smtClean="0"/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 </a:t>
            </a:r>
            <a:r>
              <a:rPr lang="en-US" dirty="0" smtClean="0"/>
              <a:t>other hand</a:t>
            </a:r>
            <a:r>
              <a:rPr lang="id-ID" dirty="0" smtClean="0"/>
              <a:t>, </a:t>
            </a:r>
            <a:r>
              <a:rPr lang="en-US" dirty="0" smtClean="0"/>
              <a:t>while</a:t>
            </a:r>
            <a:r>
              <a:rPr lang="id-ID" dirty="0" smtClean="0"/>
              <a:t>, </a:t>
            </a:r>
            <a:r>
              <a:rPr lang="en-US" dirty="0" smtClean="0"/>
              <a:t>but</a:t>
            </a:r>
            <a:r>
              <a:rPr lang="id-ID" dirty="0" smtClean="0"/>
              <a:t>, </a:t>
            </a:r>
            <a:r>
              <a:rPr lang="en-US" dirty="0" smtClean="0"/>
              <a:t>to </a:t>
            </a:r>
            <a:r>
              <a:rPr lang="en-US" dirty="0"/>
              <a:t>be different </a:t>
            </a:r>
            <a:r>
              <a:rPr lang="id-ID" dirty="0" smtClean="0"/>
              <a:t>  </a:t>
            </a:r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 </a:t>
            </a:r>
            <a:r>
              <a:rPr lang="en-US" dirty="0" smtClean="0"/>
              <a:t>(from)</a:t>
            </a:r>
            <a:r>
              <a:rPr lang="id-ID" dirty="0" smtClean="0"/>
              <a:t>, </a:t>
            </a:r>
            <a:r>
              <a:rPr lang="en-US" dirty="0" smtClean="0"/>
              <a:t>to </a:t>
            </a:r>
            <a:r>
              <a:rPr lang="en-US" dirty="0"/>
              <a:t>be dissimilar </a:t>
            </a:r>
            <a:r>
              <a:rPr lang="en-US" dirty="0" smtClean="0"/>
              <a:t>to</a:t>
            </a:r>
            <a:r>
              <a:rPr lang="id-ID" dirty="0" smtClean="0"/>
              <a:t>, </a:t>
            </a:r>
            <a:r>
              <a:rPr lang="en-US" dirty="0" smtClean="0"/>
              <a:t>to </a:t>
            </a:r>
            <a:r>
              <a:rPr lang="en-US" dirty="0"/>
              <a:t>be unlike</a:t>
            </a:r>
          </a:p>
          <a:p>
            <a:pPr marL="82296" indent="0">
              <a:buNone/>
            </a:pPr>
            <a:endParaRPr lang="id-ID" dirty="0"/>
          </a:p>
          <a:p>
            <a:r>
              <a:rPr lang="id-ID" dirty="0"/>
              <a:t> </a:t>
            </a:r>
            <a:r>
              <a:rPr lang="id-ID" b="1" dirty="0"/>
              <a:t>conclusion</a:t>
            </a:r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  Yaitu bagian yang berisi tenta</a:t>
            </a:r>
            <a:r>
              <a:rPr lang="en-US" dirty="0" smtClean="0"/>
              <a:t>n</a:t>
            </a:r>
            <a:r>
              <a:rPr lang="id-ID" dirty="0" smtClean="0"/>
              <a:t> kesimpulan   </a:t>
            </a:r>
          </a:p>
          <a:p>
            <a:pPr marL="82296" indent="0">
              <a:buNone/>
            </a:pPr>
            <a:r>
              <a:rPr lang="id-ID" dirty="0"/>
              <a:t> </a:t>
            </a:r>
            <a:r>
              <a:rPr lang="id-ID" dirty="0" smtClean="0"/>
              <a:t>   dari keseluruhan isi</a:t>
            </a:r>
            <a:r>
              <a:rPr lang="en-US" dirty="0" smtClean="0"/>
              <a:t>. 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18799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186</TotalTime>
  <Words>221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Theme</vt:lpstr>
      <vt:lpstr>Slide 1</vt:lpstr>
      <vt:lpstr>Compare and Contrast Paragraph</vt:lpstr>
      <vt:lpstr>Slide 3</vt:lpstr>
      <vt:lpstr>The simple ways to explain about compare and contrast</vt:lpstr>
      <vt:lpstr>Part of compare and contrast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Compare and Contrast Essay</dc:title>
  <dc:creator>Windows User</dc:creator>
  <cp:lastModifiedBy>Lastri</cp:lastModifiedBy>
  <cp:revision>70</cp:revision>
  <dcterms:created xsi:type="dcterms:W3CDTF">2017-12-19T20:12:18Z</dcterms:created>
  <dcterms:modified xsi:type="dcterms:W3CDTF">2020-04-22T13:11:42Z</dcterms:modified>
</cp:coreProperties>
</file>