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3" r:id="rId5"/>
    <p:sldId id="302" r:id="rId6"/>
    <p:sldId id="304" r:id="rId7"/>
    <p:sldId id="306" r:id="rId8"/>
    <p:sldId id="308" r:id="rId9"/>
    <p:sldId id="309" r:id="rId10"/>
    <p:sldId id="310" r:id="rId11"/>
    <p:sldId id="311" r:id="rId12"/>
    <p:sldId id="312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4FC8AB-990E-4171-AEC7-B5298A9EF5A7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83281808-D990-455D-AD78-0497FC5EF8E6}">
      <dgm:prSet phldrT="[Text]"/>
      <dgm:spPr/>
      <dgm:t>
        <a:bodyPr/>
        <a:lstStyle/>
        <a:p>
          <a:r>
            <a:rPr lang="en-US" dirty="0" err="1"/>
            <a:t>Syarat</a:t>
          </a:r>
          <a:r>
            <a:rPr lang="en-US" dirty="0"/>
            <a:t> </a:t>
          </a:r>
          <a:r>
            <a:rPr lang="en-US" dirty="0" err="1"/>
            <a:t>Obyektif</a:t>
          </a:r>
          <a:endParaRPr lang="en-ID" dirty="0"/>
        </a:p>
      </dgm:t>
    </dgm:pt>
    <dgm:pt modelId="{7F43FB3C-BD2E-4D13-9EC4-3A32CF1CA92A}" type="parTrans" cxnId="{AAD134DE-9E47-4110-9DA3-C86F565F668C}">
      <dgm:prSet/>
      <dgm:spPr/>
      <dgm:t>
        <a:bodyPr/>
        <a:lstStyle/>
        <a:p>
          <a:endParaRPr lang="en-ID"/>
        </a:p>
      </dgm:t>
    </dgm:pt>
    <dgm:pt modelId="{C9E3BF0B-C0B4-4C79-9DCC-8BE23752D648}" type="sibTrans" cxnId="{AAD134DE-9E47-4110-9DA3-C86F565F668C}">
      <dgm:prSet/>
      <dgm:spPr/>
      <dgm:t>
        <a:bodyPr/>
        <a:lstStyle/>
        <a:p>
          <a:endParaRPr lang="en-ID"/>
        </a:p>
      </dgm:t>
    </dgm:pt>
    <dgm:pt modelId="{A8D0B604-DFCD-4B07-AA7C-146B5DCBC6AE}">
      <dgm:prSet phldrT="[Text]"/>
      <dgm:spPr/>
      <dgm:t>
        <a:bodyPr/>
        <a:lstStyle/>
        <a:p>
          <a:r>
            <a:rPr lang="en-US" dirty="0" err="1"/>
            <a:t>Sepakat</a:t>
          </a:r>
          <a:endParaRPr lang="en-ID" dirty="0"/>
        </a:p>
      </dgm:t>
    </dgm:pt>
    <dgm:pt modelId="{1F9D25CD-AFC1-42F0-BB06-8FE2FA1C5624}" type="parTrans" cxnId="{E1FAB588-705F-43D2-BECA-C059CCAEED8B}">
      <dgm:prSet/>
      <dgm:spPr/>
      <dgm:t>
        <a:bodyPr/>
        <a:lstStyle/>
        <a:p>
          <a:endParaRPr lang="en-ID"/>
        </a:p>
      </dgm:t>
    </dgm:pt>
    <dgm:pt modelId="{25A7400C-31F2-497C-A5EC-1C5EC6C95FED}" type="sibTrans" cxnId="{E1FAB588-705F-43D2-BECA-C059CCAEED8B}">
      <dgm:prSet/>
      <dgm:spPr/>
      <dgm:t>
        <a:bodyPr/>
        <a:lstStyle/>
        <a:p>
          <a:endParaRPr lang="en-ID"/>
        </a:p>
      </dgm:t>
    </dgm:pt>
    <dgm:pt modelId="{2045182B-ADB7-4C88-A2EE-131955461132}">
      <dgm:prSet phldrT="[Text]"/>
      <dgm:spPr/>
      <dgm:t>
        <a:bodyPr/>
        <a:lstStyle/>
        <a:p>
          <a:r>
            <a:rPr lang="en-US" dirty="0" err="1"/>
            <a:t>Cakap</a:t>
          </a:r>
          <a:endParaRPr lang="en-ID" dirty="0"/>
        </a:p>
      </dgm:t>
    </dgm:pt>
    <dgm:pt modelId="{1246E8C9-2CDA-48FB-A640-F3D4B5578E37}" type="parTrans" cxnId="{C98354D9-E15D-41E0-A0F1-ECE538D73C52}">
      <dgm:prSet/>
      <dgm:spPr/>
      <dgm:t>
        <a:bodyPr/>
        <a:lstStyle/>
        <a:p>
          <a:endParaRPr lang="en-ID"/>
        </a:p>
      </dgm:t>
    </dgm:pt>
    <dgm:pt modelId="{E11C3A9C-D279-417A-A69E-030B06AA5AED}" type="sibTrans" cxnId="{C98354D9-E15D-41E0-A0F1-ECE538D73C52}">
      <dgm:prSet/>
      <dgm:spPr/>
      <dgm:t>
        <a:bodyPr/>
        <a:lstStyle/>
        <a:p>
          <a:endParaRPr lang="en-ID"/>
        </a:p>
      </dgm:t>
    </dgm:pt>
    <dgm:pt modelId="{B33A4A60-3D05-42C4-9D83-9C2C3835225B}">
      <dgm:prSet phldrT="[Text]"/>
      <dgm:spPr/>
      <dgm:t>
        <a:bodyPr/>
        <a:lstStyle/>
        <a:p>
          <a:r>
            <a:rPr lang="en-US" dirty="0" err="1"/>
            <a:t>Syarat</a:t>
          </a:r>
          <a:r>
            <a:rPr lang="en-US" dirty="0"/>
            <a:t> </a:t>
          </a:r>
          <a:r>
            <a:rPr lang="en-US" dirty="0" err="1"/>
            <a:t>Subyektif</a:t>
          </a:r>
          <a:endParaRPr lang="en-ID" dirty="0"/>
        </a:p>
      </dgm:t>
    </dgm:pt>
    <dgm:pt modelId="{D29C9B0B-E27F-4F8E-987D-600803E92B09}" type="parTrans" cxnId="{624F3570-9C2A-4257-B6E9-6626F5D3F91C}">
      <dgm:prSet/>
      <dgm:spPr/>
      <dgm:t>
        <a:bodyPr/>
        <a:lstStyle/>
        <a:p>
          <a:endParaRPr lang="en-ID"/>
        </a:p>
      </dgm:t>
    </dgm:pt>
    <dgm:pt modelId="{76DC0D24-617E-4556-97EA-68DB1421BDD4}" type="sibTrans" cxnId="{624F3570-9C2A-4257-B6E9-6626F5D3F91C}">
      <dgm:prSet/>
      <dgm:spPr/>
      <dgm:t>
        <a:bodyPr/>
        <a:lstStyle/>
        <a:p>
          <a:endParaRPr lang="en-ID"/>
        </a:p>
      </dgm:t>
    </dgm:pt>
    <dgm:pt modelId="{F7A4ECC8-32E1-435B-991E-7B503A693913}">
      <dgm:prSet phldrT="[Text]"/>
      <dgm:spPr/>
      <dgm:t>
        <a:bodyPr/>
        <a:lstStyle/>
        <a:p>
          <a:r>
            <a:rPr lang="en-US" dirty="0" err="1"/>
            <a:t>Obyek</a:t>
          </a:r>
          <a:r>
            <a:rPr lang="en-US" dirty="0"/>
            <a:t> </a:t>
          </a:r>
          <a:r>
            <a:rPr lang="en-US" dirty="0" err="1"/>
            <a:t>tertentu</a:t>
          </a:r>
          <a:endParaRPr lang="en-ID" dirty="0"/>
        </a:p>
      </dgm:t>
    </dgm:pt>
    <dgm:pt modelId="{EC3C2AC0-F76E-47DE-B8AF-A4EFD4A75334}" type="parTrans" cxnId="{9F6FEF78-6EE5-43AB-A2EE-BE0C7055BD6E}">
      <dgm:prSet/>
      <dgm:spPr/>
      <dgm:t>
        <a:bodyPr/>
        <a:lstStyle/>
        <a:p>
          <a:endParaRPr lang="en-ID"/>
        </a:p>
      </dgm:t>
    </dgm:pt>
    <dgm:pt modelId="{45FB5ED4-8EE6-4FB6-8549-D3032988E62F}" type="sibTrans" cxnId="{9F6FEF78-6EE5-43AB-A2EE-BE0C7055BD6E}">
      <dgm:prSet/>
      <dgm:spPr/>
      <dgm:t>
        <a:bodyPr/>
        <a:lstStyle/>
        <a:p>
          <a:endParaRPr lang="en-ID"/>
        </a:p>
      </dgm:t>
    </dgm:pt>
    <dgm:pt modelId="{5BF03C65-9A85-46F7-A95D-4482F5C82624}">
      <dgm:prSet phldrT="[Text]"/>
      <dgm:spPr/>
      <dgm:t>
        <a:bodyPr/>
        <a:lstStyle/>
        <a:p>
          <a:r>
            <a:rPr lang="en-US" dirty="0" err="1"/>
            <a:t>Kausa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halal</a:t>
          </a:r>
          <a:endParaRPr lang="en-ID" dirty="0"/>
        </a:p>
      </dgm:t>
    </dgm:pt>
    <dgm:pt modelId="{5D86FFE8-2F5D-427F-8D34-7DD6FFA474F8}" type="parTrans" cxnId="{77AF3743-A267-471C-B850-1FCF51046068}">
      <dgm:prSet/>
      <dgm:spPr/>
      <dgm:t>
        <a:bodyPr/>
        <a:lstStyle/>
        <a:p>
          <a:endParaRPr lang="en-ID"/>
        </a:p>
      </dgm:t>
    </dgm:pt>
    <dgm:pt modelId="{496EFF59-CAB2-40E0-9CFC-01F46B463B74}" type="sibTrans" cxnId="{77AF3743-A267-471C-B850-1FCF51046068}">
      <dgm:prSet/>
      <dgm:spPr/>
      <dgm:t>
        <a:bodyPr/>
        <a:lstStyle/>
        <a:p>
          <a:endParaRPr lang="en-ID"/>
        </a:p>
      </dgm:t>
    </dgm:pt>
    <dgm:pt modelId="{D0DA1657-42BD-4193-A763-99086D9A652E}" type="pres">
      <dgm:prSet presAssocID="{F54FC8AB-990E-4171-AEC7-B5298A9EF5A7}" presName="Name0" presStyleCnt="0">
        <dgm:presLayoutVars>
          <dgm:dir/>
          <dgm:animLvl val="lvl"/>
          <dgm:resizeHandles val="exact"/>
        </dgm:presLayoutVars>
      </dgm:prSet>
      <dgm:spPr/>
    </dgm:pt>
    <dgm:pt modelId="{0C3C13EF-5B9E-4F4E-B786-71B7C997446A}" type="pres">
      <dgm:prSet presAssocID="{83281808-D990-455D-AD78-0497FC5EF8E6}" presName="composite" presStyleCnt="0"/>
      <dgm:spPr/>
    </dgm:pt>
    <dgm:pt modelId="{1EFCAD40-C0A8-4B14-8E51-96F27C77E739}" type="pres">
      <dgm:prSet presAssocID="{83281808-D990-455D-AD78-0497FC5EF8E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EE56748-0B4A-4096-99D2-D1F8A219FE09}" type="pres">
      <dgm:prSet presAssocID="{83281808-D990-455D-AD78-0497FC5EF8E6}" presName="desTx" presStyleLbl="alignAccFollowNode1" presStyleIdx="0" presStyleCnt="2">
        <dgm:presLayoutVars>
          <dgm:bulletEnabled val="1"/>
        </dgm:presLayoutVars>
      </dgm:prSet>
      <dgm:spPr/>
    </dgm:pt>
    <dgm:pt modelId="{9D793DF7-057C-4867-B6DD-31A23B151AF8}" type="pres">
      <dgm:prSet presAssocID="{C9E3BF0B-C0B4-4C79-9DCC-8BE23752D648}" presName="space" presStyleCnt="0"/>
      <dgm:spPr/>
    </dgm:pt>
    <dgm:pt modelId="{803ABCA1-AC82-4993-9430-58DDA06B45D2}" type="pres">
      <dgm:prSet presAssocID="{B33A4A60-3D05-42C4-9D83-9C2C3835225B}" presName="composite" presStyleCnt="0"/>
      <dgm:spPr/>
    </dgm:pt>
    <dgm:pt modelId="{1A8787B0-39A3-47F3-9068-1B4951CB451D}" type="pres">
      <dgm:prSet presAssocID="{B33A4A60-3D05-42C4-9D83-9C2C3835225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62DE46D-2074-4A0C-AB68-91F9510A493A}" type="pres">
      <dgm:prSet presAssocID="{B33A4A60-3D05-42C4-9D83-9C2C3835225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61D1A109-9CEB-4612-84AC-56B407103F8B}" type="presOf" srcId="{F54FC8AB-990E-4171-AEC7-B5298A9EF5A7}" destId="{D0DA1657-42BD-4193-A763-99086D9A652E}" srcOrd="0" destOrd="0" presId="urn:microsoft.com/office/officeart/2005/8/layout/hList1"/>
    <dgm:cxn modelId="{CA554929-FB17-4500-9DC0-CAA1BA89116A}" type="presOf" srcId="{2045182B-ADB7-4C88-A2EE-131955461132}" destId="{7EE56748-0B4A-4096-99D2-D1F8A219FE09}" srcOrd="0" destOrd="1" presId="urn:microsoft.com/office/officeart/2005/8/layout/hList1"/>
    <dgm:cxn modelId="{6A74393A-ABF9-4225-9AF6-D3757A4EFAA4}" type="presOf" srcId="{83281808-D990-455D-AD78-0497FC5EF8E6}" destId="{1EFCAD40-C0A8-4B14-8E51-96F27C77E739}" srcOrd="0" destOrd="0" presId="urn:microsoft.com/office/officeart/2005/8/layout/hList1"/>
    <dgm:cxn modelId="{77AF3743-A267-471C-B850-1FCF51046068}" srcId="{B33A4A60-3D05-42C4-9D83-9C2C3835225B}" destId="{5BF03C65-9A85-46F7-A95D-4482F5C82624}" srcOrd="1" destOrd="0" parTransId="{5D86FFE8-2F5D-427F-8D34-7DD6FFA474F8}" sibTransId="{496EFF59-CAB2-40E0-9CFC-01F46B463B74}"/>
    <dgm:cxn modelId="{624F3570-9C2A-4257-B6E9-6626F5D3F91C}" srcId="{F54FC8AB-990E-4171-AEC7-B5298A9EF5A7}" destId="{B33A4A60-3D05-42C4-9D83-9C2C3835225B}" srcOrd="1" destOrd="0" parTransId="{D29C9B0B-E27F-4F8E-987D-600803E92B09}" sibTransId="{76DC0D24-617E-4556-97EA-68DB1421BDD4}"/>
    <dgm:cxn modelId="{9F6FEF78-6EE5-43AB-A2EE-BE0C7055BD6E}" srcId="{B33A4A60-3D05-42C4-9D83-9C2C3835225B}" destId="{F7A4ECC8-32E1-435B-991E-7B503A693913}" srcOrd="0" destOrd="0" parTransId="{EC3C2AC0-F76E-47DE-B8AF-A4EFD4A75334}" sibTransId="{45FB5ED4-8EE6-4FB6-8549-D3032988E62F}"/>
    <dgm:cxn modelId="{E1FAB588-705F-43D2-BECA-C059CCAEED8B}" srcId="{83281808-D990-455D-AD78-0497FC5EF8E6}" destId="{A8D0B604-DFCD-4B07-AA7C-146B5DCBC6AE}" srcOrd="0" destOrd="0" parTransId="{1F9D25CD-AFC1-42F0-BB06-8FE2FA1C5624}" sibTransId="{25A7400C-31F2-497C-A5EC-1C5EC6C95FED}"/>
    <dgm:cxn modelId="{0F96D5A4-245B-414F-B16E-E07B868042EF}" type="presOf" srcId="{5BF03C65-9A85-46F7-A95D-4482F5C82624}" destId="{162DE46D-2074-4A0C-AB68-91F9510A493A}" srcOrd="0" destOrd="1" presId="urn:microsoft.com/office/officeart/2005/8/layout/hList1"/>
    <dgm:cxn modelId="{88D994BE-6A81-414C-A94C-68CA85A70297}" type="presOf" srcId="{A8D0B604-DFCD-4B07-AA7C-146B5DCBC6AE}" destId="{7EE56748-0B4A-4096-99D2-D1F8A219FE09}" srcOrd="0" destOrd="0" presId="urn:microsoft.com/office/officeart/2005/8/layout/hList1"/>
    <dgm:cxn modelId="{13D887D1-23A5-4D75-B602-4FFA5EEFF1C6}" type="presOf" srcId="{B33A4A60-3D05-42C4-9D83-9C2C3835225B}" destId="{1A8787B0-39A3-47F3-9068-1B4951CB451D}" srcOrd="0" destOrd="0" presId="urn:microsoft.com/office/officeart/2005/8/layout/hList1"/>
    <dgm:cxn modelId="{C98354D9-E15D-41E0-A0F1-ECE538D73C52}" srcId="{83281808-D990-455D-AD78-0497FC5EF8E6}" destId="{2045182B-ADB7-4C88-A2EE-131955461132}" srcOrd="1" destOrd="0" parTransId="{1246E8C9-2CDA-48FB-A640-F3D4B5578E37}" sibTransId="{E11C3A9C-D279-417A-A69E-030B06AA5AED}"/>
    <dgm:cxn modelId="{AAD134DE-9E47-4110-9DA3-C86F565F668C}" srcId="{F54FC8AB-990E-4171-AEC7-B5298A9EF5A7}" destId="{83281808-D990-455D-AD78-0497FC5EF8E6}" srcOrd="0" destOrd="0" parTransId="{7F43FB3C-BD2E-4D13-9EC4-3A32CF1CA92A}" sibTransId="{C9E3BF0B-C0B4-4C79-9DCC-8BE23752D648}"/>
    <dgm:cxn modelId="{0F8633ED-BCFA-4FA3-8578-49B9FC340AF7}" type="presOf" srcId="{F7A4ECC8-32E1-435B-991E-7B503A693913}" destId="{162DE46D-2074-4A0C-AB68-91F9510A493A}" srcOrd="0" destOrd="0" presId="urn:microsoft.com/office/officeart/2005/8/layout/hList1"/>
    <dgm:cxn modelId="{9425C81B-71E2-4243-AA17-6965DC6C7A41}" type="presParOf" srcId="{D0DA1657-42BD-4193-A763-99086D9A652E}" destId="{0C3C13EF-5B9E-4F4E-B786-71B7C997446A}" srcOrd="0" destOrd="0" presId="urn:microsoft.com/office/officeart/2005/8/layout/hList1"/>
    <dgm:cxn modelId="{3E47609E-756E-43BB-9B31-F4272DAE5543}" type="presParOf" srcId="{0C3C13EF-5B9E-4F4E-B786-71B7C997446A}" destId="{1EFCAD40-C0A8-4B14-8E51-96F27C77E739}" srcOrd="0" destOrd="0" presId="urn:microsoft.com/office/officeart/2005/8/layout/hList1"/>
    <dgm:cxn modelId="{D20029E7-E5E9-4D56-A9A9-A1F1804886AC}" type="presParOf" srcId="{0C3C13EF-5B9E-4F4E-B786-71B7C997446A}" destId="{7EE56748-0B4A-4096-99D2-D1F8A219FE09}" srcOrd="1" destOrd="0" presId="urn:microsoft.com/office/officeart/2005/8/layout/hList1"/>
    <dgm:cxn modelId="{0CCF4B88-68BE-4DBC-B0D4-957AA5582B75}" type="presParOf" srcId="{D0DA1657-42BD-4193-A763-99086D9A652E}" destId="{9D793DF7-057C-4867-B6DD-31A23B151AF8}" srcOrd="1" destOrd="0" presId="urn:microsoft.com/office/officeart/2005/8/layout/hList1"/>
    <dgm:cxn modelId="{3864C25F-D090-4977-B9BD-1F61036ED9A5}" type="presParOf" srcId="{D0DA1657-42BD-4193-A763-99086D9A652E}" destId="{803ABCA1-AC82-4993-9430-58DDA06B45D2}" srcOrd="2" destOrd="0" presId="urn:microsoft.com/office/officeart/2005/8/layout/hList1"/>
    <dgm:cxn modelId="{4BA1943F-D9EE-4C1A-A5B0-73175DACA584}" type="presParOf" srcId="{803ABCA1-AC82-4993-9430-58DDA06B45D2}" destId="{1A8787B0-39A3-47F3-9068-1B4951CB451D}" srcOrd="0" destOrd="0" presId="urn:microsoft.com/office/officeart/2005/8/layout/hList1"/>
    <dgm:cxn modelId="{3F4F0C44-4458-4C56-B6C6-D5D67721057D}" type="presParOf" srcId="{803ABCA1-AC82-4993-9430-58DDA06B45D2}" destId="{162DE46D-2074-4A0C-AB68-91F9510A49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CAD40-C0A8-4B14-8E51-96F27C77E739}">
      <dsp:nvSpPr>
        <dsp:cNvPr id="0" name=""/>
        <dsp:cNvSpPr/>
      </dsp:nvSpPr>
      <dsp:spPr>
        <a:xfrm>
          <a:off x="40" y="378758"/>
          <a:ext cx="3845569" cy="15176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Syarat</a:t>
          </a:r>
          <a:r>
            <a:rPr lang="en-US" sz="4200" kern="1200" dirty="0"/>
            <a:t> </a:t>
          </a:r>
          <a:r>
            <a:rPr lang="en-US" sz="4200" kern="1200" dirty="0" err="1"/>
            <a:t>Obyektif</a:t>
          </a:r>
          <a:endParaRPr lang="en-ID" sz="4200" kern="1200" dirty="0"/>
        </a:p>
      </dsp:txBody>
      <dsp:txXfrm>
        <a:off x="40" y="378758"/>
        <a:ext cx="3845569" cy="1517688"/>
      </dsp:txXfrm>
    </dsp:sp>
    <dsp:sp modelId="{7EE56748-0B4A-4096-99D2-D1F8A219FE09}">
      <dsp:nvSpPr>
        <dsp:cNvPr id="0" name=""/>
        <dsp:cNvSpPr/>
      </dsp:nvSpPr>
      <dsp:spPr>
        <a:xfrm>
          <a:off x="40" y="1896447"/>
          <a:ext cx="3845569" cy="242109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/>
            <a:t>Sepakat</a:t>
          </a:r>
          <a:endParaRPr lang="en-ID" sz="4200" kern="1200" dirty="0"/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/>
            <a:t>Cakap</a:t>
          </a:r>
          <a:endParaRPr lang="en-ID" sz="4200" kern="1200" dirty="0"/>
        </a:p>
      </dsp:txBody>
      <dsp:txXfrm>
        <a:off x="40" y="1896447"/>
        <a:ext cx="3845569" cy="2421090"/>
      </dsp:txXfrm>
    </dsp:sp>
    <dsp:sp modelId="{1A8787B0-39A3-47F3-9068-1B4951CB451D}">
      <dsp:nvSpPr>
        <dsp:cNvPr id="0" name=""/>
        <dsp:cNvSpPr/>
      </dsp:nvSpPr>
      <dsp:spPr>
        <a:xfrm>
          <a:off x="4383989" y="378758"/>
          <a:ext cx="3845569" cy="15176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Syarat</a:t>
          </a:r>
          <a:r>
            <a:rPr lang="en-US" sz="4200" kern="1200" dirty="0"/>
            <a:t> </a:t>
          </a:r>
          <a:r>
            <a:rPr lang="en-US" sz="4200" kern="1200" dirty="0" err="1"/>
            <a:t>Subyektif</a:t>
          </a:r>
          <a:endParaRPr lang="en-ID" sz="4200" kern="1200" dirty="0"/>
        </a:p>
      </dsp:txBody>
      <dsp:txXfrm>
        <a:off x="4383989" y="378758"/>
        <a:ext cx="3845569" cy="1517688"/>
      </dsp:txXfrm>
    </dsp:sp>
    <dsp:sp modelId="{162DE46D-2074-4A0C-AB68-91F9510A493A}">
      <dsp:nvSpPr>
        <dsp:cNvPr id="0" name=""/>
        <dsp:cNvSpPr/>
      </dsp:nvSpPr>
      <dsp:spPr>
        <a:xfrm>
          <a:off x="4383989" y="1896447"/>
          <a:ext cx="3845569" cy="242109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/>
            <a:t>Obyek</a:t>
          </a:r>
          <a:r>
            <a:rPr lang="en-US" sz="4200" kern="1200" dirty="0"/>
            <a:t> </a:t>
          </a:r>
          <a:r>
            <a:rPr lang="en-US" sz="4200" kern="1200" dirty="0" err="1"/>
            <a:t>tertentu</a:t>
          </a:r>
          <a:endParaRPr lang="en-ID" sz="4200" kern="1200" dirty="0"/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/>
            <a:t>Kausa</a:t>
          </a:r>
          <a:r>
            <a:rPr lang="en-US" sz="4200" kern="1200" dirty="0"/>
            <a:t> </a:t>
          </a:r>
          <a:r>
            <a:rPr lang="en-US" sz="4200" kern="1200" dirty="0" err="1"/>
            <a:t>yg</a:t>
          </a:r>
          <a:r>
            <a:rPr lang="en-US" sz="4200" kern="1200" dirty="0"/>
            <a:t> halal</a:t>
          </a:r>
          <a:endParaRPr lang="en-ID" sz="4200" kern="1200" dirty="0"/>
        </a:p>
      </dsp:txBody>
      <dsp:txXfrm>
        <a:off x="4383989" y="1896447"/>
        <a:ext cx="3845569" cy="2421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88840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ASPEK YURIDIS BISNIS ONLINE: PERSPEKTIF NASIONAL DAN GLOBAL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2B1E35-6E2E-464B-AEEB-E35F23D4CAE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287867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Cyber Law di Singapura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The Electronic Transactions Act (ETA),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penyimpanan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Meminimalisir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duplikasi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Keseragaman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Mempromosikan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8510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Cyber Law di Amerika </a:t>
            </a:r>
            <a:r>
              <a:rPr lang="en-US" dirty="0" err="1">
                <a:latin typeface="Cambria" panose="02040503050406030204" pitchFamily="18" charset="0"/>
              </a:rPr>
              <a:t>Serikat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TTD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Legalisasi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TTD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scr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menggantikan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cap/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stempel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dipindahtangankan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2665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Cyber Law di Malaysia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Computer Crime Act (CCA)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penyalahgunaan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computer.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di computer.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90003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offline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didahului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Kapan </a:t>
            </a:r>
            <a:r>
              <a:rPr lang="en-US" dirty="0" err="1">
                <a:latin typeface="Cambria" panose="02040503050406030204" pitchFamily="18" charset="0"/>
              </a:rPr>
              <a:t>perjanjian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terjadi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bisnis</a:t>
            </a:r>
            <a:r>
              <a:rPr lang="en-US" dirty="0">
                <a:latin typeface="Cambria" panose="02040503050406030204" pitchFamily="18" charset="0"/>
              </a:rPr>
              <a:t> online?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ditayangkan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Syarat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Sahnya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Perjanjian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E4B853D-FE34-4214-8AA5-A4C2325D3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485445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674477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Jika </a:t>
            </a:r>
            <a:r>
              <a:rPr lang="en-US" dirty="0" err="1">
                <a:latin typeface="Cambria" panose="02040503050406030204" pitchFamily="18" charset="0"/>
              </a:rPr>
              <a:t>terjadi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wanprestasi</a:t>
            </a:r>
            <a:r>
              <a:rPr lang="en-US" dirty="0">
                <a:latin typeface="Cambria" panose="02040503050406030204" pitchFamily="18" charset="0"/>
              </a:rPr>
              <a:t>?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perjanjian+ganti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Pembatalan+ganti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841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4925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hrs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pendataan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dipublikasikan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Karena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Ketika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trjd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online di Indonesia,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berbaha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ITE,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penawaran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transaksi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dikirimkan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penjual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disetujui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3329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Manfaat</a:t>
            </a:r>
            <a:r>
              <a:rPr lang="en-US" dirty="0">
                <a:latin typeface="Cambria" panose="02040503050406030204" pitchFamily="18" charset="0"/>
              </a:rPr>
              <a:t> UU ITE </a:t>
            </a:r>
            <a:r>
              <a:rPr lang="en-US" dirty="0" err="1">
                <a:latin typeface="Cambria" panose="02040503050406030204" pitchFamily="18" charset="0"/>
              </a:rPr>
              <a:t>bagi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bisnis</a:t>
            </a:r>
            <a:r>
              <a:rPr lang="en-US" dirty="0">
                <a:latin typeface="Cambria" panose="02040503050406030204" pitchFamily="18" charset="0"/>
              </a:rPr>
              <a:t> online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pertumbuhan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TI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TI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4334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Terobosan</a:t>
            </a:r>
            <a:r>
              <a:rPr lang="en-US" dirty="0">
                <a:latin typeface="Cambria" panose="02040503050406030204" pitchFamily="18" charset="0"/>
              </a:rPr>
              <a:t> UU ITE </a:t>
            </a:r>
            <a:r>
              <a:rPr lang="en-US" dirty="0" err="1">
                <a:latin typeface="Cambria" panose="02040503050406030204" pitchFamily="18" charset="0"/>
              </a:rPr>
              <a:t>bagi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bisnis</a:t>
            </a:r>
            <a:r>
              <a:rPr lang="en-US" dirty="0">
                <a:latin typeface="Cambria" panose="02040503050406030204" pitchFamily="18" charset="0"/>
              </a:rPr>
              <a:t> online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Diakuinya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TTD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siapapun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Indonesia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28594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online sangat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cyber law,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internet.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Lembaga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menangani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cyber crime.</a:t>
            </a:r>
          </a:p>
        </p:txBody>
      </p:sp>
    </p:spTree>
    <p:extLst>
      <p:ext uri="{BB962C8B-B14F-4D97-AF65-F5344CB8AC3E}">
        <p14:creationId xmlns:p14="http://schemas.microsoft.com/office/powerpoint/2010/main" val="365303130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3166</TotalTime>
  <Words>373</Words>
  <Application>Microsoft Office PowerPoint</Application>
  <PresentationFormat>On-screen Show (4:3)</PresentationFormat>
  <Paragraphs>56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496</cp:revision>
  <cp:lastPrinted>2017-08-29T02:54:51Z</cp:lastPrinted>
  <dcterms:created xsi:type="dcterms:W3CDTF">2010-04-18T12:06:30Z</dcterms:created>
  <dcterms:modified xsi:type="dcterms:W3CDTF">2024-03-20T04:45:47Z</dcterms:modified>
</cp:coreProperties>
</file>