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330" r:id="rId3"/>
    <p:sldId id="331" r:id="rId4"/>
    <p:sldId id="332" r:id="rId5"/>
    <p:sldId id="27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5"/>
  </p:normalViewPr>
  <p:slideViewPr>
    <p:cSldViewPr>
      <p:cViewPr varScale="1">
        <p:scale>
          <a:sx n="103" d="100"/>
          <a:sy n="103" d="100"/>
        </p:scale>
        <p:origin x="168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2514600"/>
            <a:ext cx="5638800" cy="251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spc="-150" dirty="0">
                <a:latin typeface="Calibri"/>
                <a:ea typeface="+mj-ea"/>
                <a:cs typeface="Calibri"/>
              </a:rPr>
              <a:t>Shape Tools Pathfinder Color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00200"/>
            <a:ext cx="5638800" cy="723900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MK.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Komputer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Grafis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1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  <a:endParaRPr lang="id-ID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8288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Brief </a:t>
            </a:r>
            <a:r>
              <a:rPr lang="en-US" sz="4400" b="1" i="1" spc="-150" dirty="0" err="1">
                <a:solidFill>
                  <a:schemeClr val="bg1"/>
                </a:solidFill>
                <a:latin typeface="Calibri"/>
                <a:ea typeface="+mj-ea"/>
                <a:cs typeface="Calibri"/>
              </a:rPr>
              <a:t>Latihan</a:t>
            </a:r>
            <a:endParaRPr kumimoji="0" lang="en-US" sz="8000" b="1" i="1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981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1817370"/>
            <a:ext cx="7315200" cy="52806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700" dirty="0"/>
          </a:p>
          <a:p>
            <a:r>
              <a:rPr lang="en-US" sz="1700" dirty="0" err="1">
                <a:solidFill>
                  <a:srgbClr val="FF0000"/>
                </a:solidFill>
              </a:rPr>
              <a:t>Mahasiswa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diminta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untuk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berkreasi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membuat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sebuah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Kastil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sederhana</a:t>
            </a:r>
            <a:r>
              <a:rPr lang="en-US" sz="1700" dirty="0">
                <a:solidFill>
                  <a:srgbClr val="FF0000"/>
                </a:solidFill>
              </a:rPr>
              <a:t>.</a:t>
            </a:r>
          </a:p>
          <a:p>
            <a:r>
              <a:rPr lang="en-US" sz="1700" dirty="0" err="1">
                <a:solidFill>
                  <a:srgbClr val="FF0000"/>
                </a:solidFill>
              </a:rPr>
              <a:t>Bertujuan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melatih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penggunaan</a:t>
            </a:r>
            <a:r>
              <a:rPr lang="en-US" sz="1700" dirty="0">
                <a:solidFill>
                  <a:srgbClr val="FF0000"/>
                </a:solidFill>
              </a:rPr>
              <a:t> Shape Tool, Pathfinder, </a:t>
            </a:r>
            <a:r>
              <a:rPr lang="en-US" sz="1700" dirty="0" err="1">
                <a:solidFill>
                  <a:srgbClr val="FF0000"/>
                </a:solidFill>
              </a:rPr>
              <a:t>dan</a:t>
            </a:r>
            <a:r>
              <a:rPr lang="en-US" sz="1700" dirty="0">
                <a:solidFill>
                  <a:srgbClr val="FF0000"/>
                </a:solidFill>
              </a:rPr>
              <a:t> Coloring.</a:t>
            </a:r>
          </a:p>
          <a:p>
            <a:r>
              <a:rPr lang="en-US" sz="1700" dirty="0" err="1">
                <a:solidFill>
                  <a:srgbClr val="FF0000"/>
                </a:solidFill>
              </a:rPr>
              <a:t>Boleh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mencontoh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dari</a:t>
            </a:r>
            <a:r>
              <a:rPr lang="en-US" sz="1700" dirty="0">
                <a:solidFill>
                  <a:srgbClr val="FF0000"/>
                </a:solidFill>
              </a:rPr>
              <a:t> slide </a:t>
            </a:r>
            <a:r>
              <a:rPr lang="en-US" sz="1700" dirty="0" err="1">
                <a:solidFill>
                  <a:srgbClr val="FF0000"/>
                </a:solidFill>
              </a:rPr>
              <a:t>setelah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ini</a:t>
            </a:r>
            <a:r>
              <a:rPr lang="en-US" sz="1700" dirty="0">
                <a:solidFill>
                  <a:srgbClr val="FF0000"/>
                </a:solidFill>
              </a:rPr>
              <a:t>, </a:t>
            </a:r>
            <a:r>
              <a:rPr lang="en-US" sz="1700" dirty="0" err="1">
                <a:solidFill>
                  <a:srgbClr val="FF0000"/>
                </a:solidFill>
              </a:rPr>
              <a:t>boleh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juga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berkarya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sendiri</a:t>
            </a:r>
            <a:r>
              <a:rPr lang="en-US" sz="1700" dirty="0">
                <a:solidFill>
                  <a:srgbClr val="FF0000"/>
                </a:solidFill>
              </a:rPr>
              <a:t>.</a:t>
            </a:r>
          </a:p>
          <a:p>
            <a:r>
              <a:rPr lang="en-US" sz="1700" dirty="0" err="1">
                <a:solidFill>
                  <a:srgbClr val="FF0000"/>
                </a:solidFill>
              </a:rPr>
              <a:t>Silahkan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gunakan</a:t>
            </a:r>
            <a:r>
              <a:rPr lang="en-US" sz="1700" dirty="0">
                <a:solidFill>
                  <a:srgbClr val="FF0000"/>
                </a:solidFill>
              </a:rPr>
              <a:t> Adobe Illustrator </a:t>
            </a:r>
            <a:r>
              <a:rPr lang="en-US" sz="1700" dirty="0" err="1">
                <a:solidFill>
                  <a:srgbClr val="FF0000"/>
                </a:solidFill>
              </a:rPr>
              <a:t>versi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manapun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tanpa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terkecuali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untuk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mempraktek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kan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latihan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ini</a:t>
            </a:r>
            <a:r>
              <a:rPr lang="en-US" sz="1700" dirty="0">
                <a:solidFill>
                  <a:srgbClr val="FF0000"/>
                </a:solidFill>
              </a:rPr>
              <a:t>.</a:t>
            </a:r>
          </a:p>
          <a:p>
            <a:r>
              <a:rPr lang="en-US" sz="1700" dirty="0">
                <a:solidFill>
                  <a:srgbClr val="FF0000"/>
                </a:solidFill>
              </a:rPr>
              <a:t>Upload </a:t>
            </a:r>
            <a:r>
              <a:rPr lang="en-US" sz="1700" dirty="0" err="1">
                <a:solidFill>
                  <a:srgbClr val="FF0000"/>
                </a:solidFill>
              </a:rPr>
              <a:t>latihan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ini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dalam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dalam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bentuk</a:t>
            </a:r>
            <a:r>
              <a:rPr lang="en-US" sz="1700" dirty="0">
                <a:solidFill>
                  <a:srgbClr val="FF0000"/>
                </a:solidFill>
              </a:rPr>
              <a:t> Ai. </a:t>
            </a:r>
            <a:r>
              <a:rPr lang="en-US" sz="1700" dirty="0" err="1">
                <a:solidFill>
                  <a:srgbClr val="FF0000"/>
                </a:solidFill>
              </a:rPr>
              <a:t>dengan</a:t>
            </a:r>
            <a:r>
              <a:rPr lang="en-US" sz="1700" dirty="0">
                <a:solidFill>
                  <a:srgbClr val="FF0000"/>
                </a:solidFill>
              </a:rPr>
              <a:t> format </a:t>
            </a:r>
            <a:r>
              <a:rPr lang="en-US" sz="1700" dirty="0" err="1">
                <a:solidFill>
                  <a:srgbClr val="FF0000"/>
                </a:solidFill>
              </a:rPr>
              <a:t>nama</a:t>
            </a:r>
            <a:r>
              <a:rPr lang="en-US" sz="1700" dirty="0">
                <a:solidFill>
                  <a:srgbClr val="FF0000"/>
                </a:solidFill>
              </a:rPr>
              <a:t> file NPM_NAMA_KELAS_NAMA TUGAS ( INGAT PENAMAAN FILE HARUS SESUAI URUTAN TERSEBUT)</a:t>
            </a:r>
          </a:p>
          <a:p>
            <a:pPr marL="0" indent="0">
              <a:buNone/>
            </a:pP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x-none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Brief </a:t>
            </a:r>
            <a:r>
              <a:rPr kumimoji="0" lang="x-none" sz="32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Latihan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4882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x-none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 Kastil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kastil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16"/>
          <a:stretch/>
        </p:blipFill>
        <p:spPr>
          <a:xfrm>
            <a:off x="1219200" y="1555592"/>
            <a:ext cx="6934200" cy="469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8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97</Words>
  <Application>Microsoft Macintosh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MK. Komputer Grafis 1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195</cp:revision>
  <dcterms:created xsi:type="dcterms:W3CDTF">2016-02-13T14:18:26Z</dcterms:created>
  <dcterms:modified xsi:type="dcterms:W3CDTF">2025-03-23T19:14:05Z</dcterms:modified>
</cp:coreProperties>
</file>