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C1FF"/>
    <a:srgbClr val="F57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9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188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1984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847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4532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6003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1974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807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372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867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2004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116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088DB-60D6-4802-9C4E-3BCD5C3EDE12}" type="datetimeFigureOut">
              <a:rPr lang="id-ID" smtClean="0"/>
              <a:t>20/04/2021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D7E6-1693-4E12-A205-0C4A6B08B3A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6790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7000" b="1" dirty="0" smtClean="0">
                <a:solidFill>
                  <a:srgbClr val="00B0F0"/>
                </a:solidFill>
              </a:rPr>
              <a:t>PO</a:t>
            </a:r>
            <a:r>
              <a:rPr lang="en-US" sz="7000" b="1" dirty="0" smtClean="0">
                <a:solidFill>
                  <a:srgbClr val="00B0F0"/>
                </a:solidFill>
              </a:rPr>
              <a:t>S</a:t>
            </a:r>
            <a:r>
              <a:rPr lang="id-ID" sz="7000" b="1" dirty="0" smtClean="0">
                <a:solidFill>
                  <a:srgbClr val="00B0F0"/>
                </a:solidFill>
              </a:rPr>
              <a:t>ITIONING</a:t>
            </a:r>
            <a:endParaRPr lang="id-ID" sz="7000" b="1" dirty="0">
              <a:solidFill>
                <a:srgbClr val="00B0F0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467544" y="1412776"/>
            <a:ext cx="7924800" cy="5238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13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533400" y="1308740"/>
            <a:ext cx="7676682" cy="456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 txBox="1">
            <a:spLocks noGrp="1"/>
          </p:cNvSpPr>
          <p:nvPr>
            <p:ph type="title"/>
          </p:nvPr>
        </p:nvSpPr>
        <p:spPr>
          <a:xfrm>
            <a:off x="762000" y="533400"/>
            <a:ext cx="46348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252525"/>
                </a:solidFill>
                <a:latin typeface="Arial"/>
                <a:cs typeface="Arial"/>
              </a:rPr>
              <a:t>Know your</a:t>
            </a:r>
            <a:r>
              <a:rPr sz="3200" b="1" spc="-80" dirty="0">
                <a:solidFill>
                  <a:srgbClr val="252525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252525"/>
                </a:solidFill>
                <a:latin typeface="Arial"/>
                <a:cs typeface="Arial"/>
              </a:rPr>
              <a:t>Competitors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166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0" y="0"/>
            <a:ext cx="9140063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686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0"/>
            <a:ext cx="6526530" cy="1166495"/>
          </a:xfrm>
          <a:custGeom>
            <a:avLst/>
            <a:gdLst/>
            <a:ahLst/>
            <a:cxnLst/>
            <a:rect l="l" t="t" r="r" b="b"/>
            <a:pathLst>
              <a:path w="6526530" h="1166495">
                <a:moveTo>
                  <a:pt x="0" y="1165898"/>
                </a:moveTo>
                <a:lnTo>
                  <a:pt x="6526530" y="1165898"/>
                </a:lnTo>
                <a:lnTo>
                  <a:pt x="6526530" y="0"/>
                </a:lnTo>
                <a:lnTo>
                  <a:pt x="0" y="0"/>
                </a:lnTo>
                <a:lnTo>
                  <a:pt x="0" y="1165898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27885" y="267080"/>
            <a:ext cx="2271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chemeClr val="bg1"/>
                </a:solidFill>
                <a:latin typeface="Calibri"/>
                <a:cs typeface="Calibri"/>
              </a:rPr>
              <a:t>Which</a:t>
            </a:r>
            <a:r>
              <a:rPr sz="3600" b="1" spc="-8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chemeClr val="bg1"/>
                </a:solidFill>
                <a:latin typeface="Calibri"/>
                <a:cs typeface="Calibri"/>
              </a:rPr>
              <a:t>one?</a:t>
            </a:r>
            <a:endParaRPr sz="3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-8802" y="892540"/>
            <a:ext cx="9144000" cy="596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71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" y="0"/>
            <a:ext cx="9141206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10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576727" y="2197507"/>
            <a:ext cx="6243516" cy="3368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1" y="196786"/>
            <a:ext cx="6526530" cy="1099185"/>
          </a:xfrm>
          <a:custGeom>
            <a:avLst/>
            <a:gdLst/>
            <a:ahLst/>
            <a:cxnLst/>
            <a:rect l="l" t="t" r="r" b="b"/>
            <a:pathLst>
              <a:path w="6526530" h="1099185">
                <a:moveTo>
                  <a:pt x="0" y="1098994"/>
                </a:moveTo>
                <a:lnTo>
                  <a:pt x="6526530" y="1098994"/>
                </a:lnTo>
                <a:lnTo>
                  <a:pt x="6526530" y="0"/>
                </a:lnTo>
                <a:lnTo>
                  <a:pt x="0" y="0"/>
                </a:lnTo>
                <a:lnTo>
                  <a:pt x="0" y="1098994"/>
                </a:lnTo>
                <a:close/>
              </a:path>
            </a:pathLst>
          </a:custGeom>
          <a:solidFill>
            <a:srgbClr val="1D1D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>
            <a:spLocks noGrp="1"/>
          </p:cNvSpPr>
          <p:nvPr>
            <p:ph type="title"/>
          </p:nvPr>
        </p:nvSpPr>
        <p:spPr>
          <a:xfrm>
            <a:off x="2126360" y="437464"/>
            <a:ext cx="2272665" cy="560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5" dirty="0">
                <a:solidFill>
                  <a:schemeClr val="bg1"/>
                </a:solidFill>
                <a:latin typeface="Calibri"/>
                <a:cs typeface="Calibri"/>
              </a:rPr>
              <a:t>Which</a:t>
            </a:r>
            <a:r>
              <a:rPr sz="3500" b="1" spc="-6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3500" b="1" spc="-5" dirty="0">
                <a:solidFill>
                  <a:schemeClr val="bg1"/>
                </a:solidFill>
                <a:latin typeface="Calibri"/>
                <a:cs typeface="Calibri"/>
              </a:rPr>
              <a:t>One?</a:t>
            </a:r>
            <a:endParaRPr sz="35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0" y="1028966"/>
            <a:ext cx="9144000" cy="5646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1141475" y="5713476"/>
            <a:ext cx="859536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1531619" y="5713476"/>
            <a:ext cx="545592" cy="7863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/>
          <p:nvPr/>
        </p:nvSpPr>
        <p:spPr>
          <a:xfrm>
            <a:off x="1607819" y="5713476"/>
            <a:ext cx="1188720" cy="7863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0"/>
          <p:cNvSpPr/>
          <p:nvPr/>
        </p:nvSpPr>
        <p:spPr>
          <a:xfrm>
            <a:off x="2327148" y="5713476"/>
            <a:ext cx="548639" cy="7863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/>
          <p:cNvSpPr/>
          <p:nvPr/>
        </p:nvSpPr>
        <p:spPr>
          <a:xfrm>
            <a:off x="1384808" y="5937745"/>
            <a:ext cx="364236" cy="2982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2"/>
          <p:cNvSpPr/>
          <p:nvPr/>
        </p:nvSpPr>
        <p:spPr>
          <a:xfrm>
            <a:off x="1843277" y="5933770"/>
            <a:ext cx="704722" cy="2435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7"/>
          <p:cNvSpPr/>
          <p:nvPr/>
        </p:nvSpPr>
        <p:spPr>
          <a:xfrm>
            <a:off x="3236341" y="5986233"/>
            <a:ext cx="364363" cy="2982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8"/>
          <p:cNvSpPr/>
          <p:nvPr/>
        </p:nvSpPr>
        <p:spPr>
          <a:xfrm>
            <a:off x="3684651" y="5982258"/>
            <a:ext cx="715010" cy="2435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23"/>
          <p:cNvSpPr/>
          <p:nvPr/>
        </p:nvSpPr>
        <p:spPr>
          <a:xfrm>
            <a:off x="5139435" y="5986233"/>
            <a:ext cx="364363" cy="2982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4"/>
          <p:cNvSpPr/>
          <p:nvPr/>
        </p:nvSpPr>
        <p:spPr>
          <a:xfrm>
            <a:off x="5587746" y="5982258"/>
            <a:ext cx="714883" cy="24353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9"/>
          <p:cNvSpPr/>
          <p:nvPr/>
        </p:nvSpPr>
        <p:spPr>
          <a:xfrm>
            <a:off x="6991095" y="5986233"/>
            <a:ext cx="364235" cy="29824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0"/>
          <p:cNvSpPr/>
          <p:nvPr/>
        </p:nvSpPr>
        <p:spPr>
          <a:xfrm>
            <a:off x="7439279" y="5982258"/>
            <a:ext cx="715010" cy="2435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9454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3211957" y="2312743"/>
            <a:ext cx="2324100" cy="2324100"/>
          </a:xfrm>
          <a:custGeom>
            <a:avLst/>
            <a:gdLst/>
            <a:ahLst/>
            <a:cxnLst/>
            <a:rect l="l" t="t" r="r" b="b"/>
            <a:pathLst>
              <a:path w="2324100" h="2324100">
                <a:moveTo>
                  <a:pt x="1243526" y="0"/>
                </a:moveTo>
                <a:lnTo>
                  <a:pt x="1083361" y="0"/>
                </a:lnTo>
                <a:lnTo>
                  <a:pt x="1067995" y="932"/>
                </a:lnTo>
                <a:lnTo>
                  <a:pt x="1021035" y="5693"/>
                </a:lnTo>
                <a:lnTo>
                  <a:pt x="974647" y="12293"/>
                </a:lnTo>
                <a:lnTo>
                  <a:pt x="928868" y="20695"/>
                </a:lnTo>
                <a:lnTo>
                  <a:pt x="883734" y="30862"/>
                </a:lnTo>
                <a:lnTo>
                  <a:pt x="839285" y="42757"/>
                </a:lnTo>
                <a:lnTo>
                  <a:pt x="795556" y="56341"/>
                </a:lnTo>
                <a:lnTo>
                  <a:pt x="752585" y="71578"/>
                </a:lnTo>
                <a:lnTo>
                  <a:pt x="710409" y="88431"/>
                </a:lnTo>
                <a:lnTo>
                  <a:pt x="669066" y="106862"/>
                </a:lnTo>
                <a:lnTo>
                  <a:pt x="628593" y="126834"/>
                </a:lnTo>
                <a:lnTo>
                  <a:pt x="589028" y="148309"/>
                </a:lnTo>
                <a:lnTo>
                  <a:pt x="550406" y="171250"/>
                </a:lnTo>
                <a:lnTo>
                  <a:pt x="512767" y="195620"/>
                </a:lnTo>
                <a:lnTo>
                  <a:pt x="476147" y="221381"/>
                </a:lnTo>
                <a:lnTo>
                  <a:pt x="440583" y="248496"/>
                </a:lnTo>
                <a:lnTo>
                  <a:pt x="406114" y="276928"/>
                </a:lnTo>
                <a:lnTo>
                  <a:pt x="372775" y="306639"/>
                </a:lnTo>
                <a:lnTo>
                  <a:pt x="340605" y="337593"/>
                </a:lnTo>
                <a:lnTo>
                  <a:pt x="309640" y="369751"/>
                </a:lnTo>
                <a:lnTo>
                  <a:pt x="279918" y="403076"/>
                </a:lnTo>
                <a:lnTo>
                  <a:pt x="251477" y="437531"/>
                </a:lnTo>
                <a:lnTo>
                  <a:pt x="224353" y="473079"/>
                </a:lnTo>
                <a:lnTo>
                  <a:pt x="198584" y="509683"/>
                </a:lnTo>
                <a:lnTo>
                  <a:pt x="174207" y="547304"/>
                </a:lnTo>
                <a:lnTo>
                  <a:pt x="151260" y="585906"/>
                </a:lnTo>
                <a:lnTo>
                  <a:pt x="129779" y="625451"/>
                </a:lnTo>
                <a:lnTo>
                  <a:pt x="109803" y="665902"/>
                </a:lnTo>
                <a:lnTo>
                  <a:pt x="91368" y="707222"/>
                </a:lnTo>
                <a:lnTo>
                  <a:pt x="74511" y="749373"/>
                </a:lnTo>
                <a:lnTo>
                  <a:pt x="59271" y="792317"/>
                </a:lnTo>
                <a:lnTo>
                  <a:pt x="45684" y="836019"/>
                </a:lnTo>
                <a:lnTo>
                  <a:pt x="33787" y="880440"/>
                </a:lnTo>
                <a:lnTo>
                  <a:pt x="23619" y="925542"/>
                </a:lnTo>
                <a:lnTo>
                  <a:pt x="15215" y="971289"/>
                </a:lnTo>
                <a:lnTo>
                  <a:pt x="8614" y="1017644"/>
                </a:lnTo>
                <a:lnTo>
                  <a:pt x="3853" y="1064568"/>
                </a:lnTo>
                <a:lnTo>
                  <a:pt x="969" y="1112024"/>
                </a:lnTo>
                <a:lnTo>
                  <a:pt x="0" y="1159976"/>
                </a:lnTo>
                <a:lnTo>
                  <a:pt x="969" y="1207968"/>
                </a:lnTo>
                <a:lnTo>
                  <a:pt x="3853" y="1255465"/>
                </a:lnTo>
                <a:lnTo>
                  <a:pt x="8614" y="1302430"/>
                </a:lnTo>
                <a:lnTo>
                  <a:pt x="15215" y="1348825"/>
                </a:lnTo>
                <a:lnTo>
                  <a:pt x="23619" y="1394614"/>
                </a:lnTo>
                <a:lnTo>
                  <a:pt x="33787" y="1439757"/>
                </a:lnTo>
                <a:lnTo>
                  <a:pt x="45684" y="1484219"/>
                </a:lnTo>
                <a:lnTo>
                  <a:pt x="59271" y="1527962"/>
                </a:lnTo>
                <a:lnTo>
                  <a:pt x="74511" y="1570948"/>
                </a:lnTo>
                <a:lnTo>
                  <a:pt x="91368" y="1613140"/>
                </a:lnTo>
                <a:lnTo>
                  <a:pt x="109803" y="1654501"/>
                </a:lnTo>
                <a:lnTo>
                  <a:pt x="129779" y="1694992"/>
                </a:lnTo>
                <a:lnTo>
                  <a:pt x="151260" y="1734578"/>
                </a:lnTo>
                <a:lnTo>
                  <a:pt x="174207" y="1773219"/>
                </a:lnTo>
                <a:lnTo>
                  <a:pt x="198584" y="1810879"/>
                </a:lnTo>
                <a:lnTo>
                  <a:pt x="224353" y="1847521"/>
                </a:lnTo>
                <a:lnTo>
                  <a:pt x="251477" y="1883107"/>
                </a:lnTo>
                <a:lnTo>
                  <a:pt x="279918" y="1917599"/>
                </a:lnTo>
                <a:lnTo>
                  <a:pt x="309640" y="1950961"/>
                </a:lnTo>
                <a:lnTo>
                  <a:pt x="340605" y="1983154"/>
                </a:lnTo>
                <a:lnTo>
                  <a:pt x="372775" y="2014141"/>
                </a:lnTo>
                <a:lnTo>
                  <a:pt x="406114" y="2043886"/>
                </a:lnTo>
                <a:lnTo>
                  <a:pt x="440583" y="2072350"/>
                </a:lnTo>
                <a:lnTo>
                  <a:pt x="476147" y="2099496"/>
                </a:lnTo>
                <a:lnTo>
                  <a:pt x="512767" y="2125287"/>
                </a:lnTo>
                <a:lnTo>
                  <a:pt x="550406" y="2149685"/>
                </a:lnTo>
                <a:lnTo>
                  <a:pt x="589028" y="2172652"/>
                </a:lnTo>
                <a:lnTo>
                  <a:pt x="628593" y="2194153"/>
                </a:lnTo>
                <a:lnTo>
                  <a:pt x="669066" y="2214148"/>
                </a:lnTo>
                <a:lnTo>
                  <a:pt x="710409" y="2232601"/>
                </a:lnTo>
                <a:lnTo>
                  <a:pt x="752585" y="2249474"/>
                </a:lnTo>
                <a:lnTo>
                  <a:pt x="795556" y="2264729"/>
                </a:lnTo>
                <a:lnTo>
                  <a:pt x="839285" y="2278330"/>
                </a:lnTo>
                <a:lnTo>
                  <a:pt x="883734" y="2290239"/>
                </a:lnTo>
                <a:lnTo>
                  <a:pt x="928868" y="2300419"/>
                </a:lnTo>
                <a:lnTo>
                  <a:pt x="974647" y="2308832"/>
                </a:lnTo>
                <a:lnTo>
                  <a:pt x="1021035" y="2315440"/>
                </a:lnTo>
                <a:lnTo>
                  <a:pt x="1067995" y="2320206"/>
                </a:lnTo>
                <a:lnTo>
                  <a:pt x="1115489" y="2323094"/>
                </a:lnTo>
                <a:lnTo>
                  <a:pt x="1155327" y="2323899"/>
                </a:lnTo>
                <a:lnTo>
                  <a:pt x="1171626" y="2323899"/>
                </a:lnTo>
                <a:lnTo>
                  <a:pt x="1211426" y="2323094"/>
                </a:lnTo>
                <a:lnTo>
                  <a:pt x="1258879" y="2320206"/>
                </a:lnTo>
                <a:lnTo>
                  <a:pt x="1305802" y="2315440"/>
                </a:lnTo>
                <a:lnTo>
                  <a:pt x="1352158" y="2308832"/>
                </a:lnTo>
                <a:lnTo>
                  <a:pt x="1397909" y="2300419"/>
                </a:lnTo>
                <a:lnTo>
                  <a:pt x="1443018" y="2290239"/>
                </a:lnTo>
                <a:lnTo>
                  <a:pt x="1487448" y="2278330"/>
                </a:lnTo>
                <a:lnTo>
                  <a:pt x="1531159" y="2264729"/>
                </a:lnTo>
                <a:lnTo>
                  <a:pt x="1574117" y="2249474"/>
                </a:lnTo>
                <a:lnTo>
                  <a:pt x="1616282" y="2232601"/>
                </a:lnTo>
                <a:lnTo>
                  <a:pt x="1657617" y="2214148"/>
                </a:lnTo>
                <a:lnTo>
                  <a:pt x="1698085" y="2194153"/>
                </a:lnTo>
                <a:lnTo>
                  <a:pt x="1737649" y="2172652"/>
                </a:lnTo>
                <a:lnTo>
                  <a:pt x="1776271" y="2149685"/>
                </a:lnTo>
                <a:lnTo>
                  <a:pt x="1813913" y="2125287"/>
                </a:lnTo>
                <a:lnTo>
                  <a:pt x="1850537" y="2099496"/>
                </a:lnTo>
                <a:lnTo>
                  <a:pt x="1886108" y="2072350"/>
                </a:lnTo>
                <a:lnTo>
                  <a:pt x="1920586" y="2043886"/>
                </a:lnTo>
                <a:lnTo>
                  <a:pt x="1953935" y="2014141"/>
                </a:lnTo>
                <a:lnTo>
                  <a:pt x="1986116" y="1983154"/>
                </a:lnTo>
                <a:lnTo>
                  <a:pt x="2017094" y="1950961"/>
                </a:lnTo>
                <a:lnTo>
                  <a:pt x="2046829" y="1917599"/>
                </a:lnTo>
                <a:lnTo>
                  <a:pt x="2075285" y="1883107"/>
                </a:lnTo>
                <a:lnTo>
                  <a:pt x="2102424" y="1847521"/>
                </a:lnTo>
                <a:lnTo>
                  <a:pt x="2128208" y="1810879"/>
                </a:lnTo>
                <a:lnTo>
                  <a:pt x="2152601" y="1773219"/>
                </a:lnTo>
                <a:lnTo>
                  <a:pt x="2175564" y="1734578"/>
                </a:lnTo>
                <a:lnTo>
                  <a:pt x="2197061" y="1694992"/>
                </a:lnTo>
                <a:lnTo>
                  <a:pt x="2217053" y="1654501"/>
                </a:lnTo>
                <a:lnTo>
                  <a:pt x="2235503" y="1613140"/>
                </a:lnTo>
                <a:lnTo>
                  <a:pt x="2252374" y="1570948"/>
                </a:lnTo>
                <a:lnTo>
                  <a:pt x="2267628" y="1527962"/>
                </a:lnTo>
                <a:lnTo>
                  <a:pt x="2281228" y="1484219"/>
                </a:lnTo>
                <a:lnTo>
                  <a:pt x="2293137" y="1439757"/>
                </a:lnTo>
                <a:lnTo>
                  <a:pt x="2303316" y="1394614"/>
                </a:lnTo>
                <a:lnTo>
                  <a:pt x="2311728" y="1348825"/>
                </a:lnTo>
                <a:lnTo>
                  <a:pt x="2318336" y="1302430"/>
                </a:lnTo>
                <a:lnTo>
                  <a:pt x="2323103" y="1255465"/>
                </a:lnTo>
                <a:lnTo>
                  <a:pt x="2323883" y="1242630"/>
                </a:lnTo>
                <a:lnTo>
                  <a:pt x="2323883" y="1077392"/>
                </a:lnTo>
                <a:lnTo>
                  <a:pt x="2318336" y="1017644"/>
                </a:lnTo>
                <a:lnTo>
                  <a:pt x="2311728" y="971289"/>
                </a:lnTo>
                <a:lnTo>
                  <a:pt x="2303316" y="925542"/>
                </a:lnTo>
                <a:lnTo>
                  <a:pt x="2293137" y="880440"/>
                </a:lnTo>
                <a:lnTo>
                  <a:pt x="2281228" y="836019"/>
                </a:lnTo>
                <a:lnTo>
                  <a:pt x="2267628" y="792317"/>
                </a:lnTo>
                <a:lnTo>
                  <a:pt x="2252374" y="749373"/>
                </a:lnTo>
                <a:lnTo>
                  <a:pt x="2235503" y="707222"/>
                </a:lnTo>
                <a:lnTo>
                  <a:pt x="2217053" y="665902"/>
                </a:lnTo>
                <a:lnTo>
                  <a:pt x="2197061" y="625451"/>
                </a:lnTo>
                <a:lnTo>
                  <a:pt x="2175564" y="585906"/>
                </a:lnTo>
                <a:lnTo>
                  <a:pt x="2152601" y="547304"/>
                </a:lnTo>
                <a:lnTo>
                  <a:pt x="2128208" y="509683"/>
                </a:lnTo>
                <a:lnTo>
                  <a:pt x="2102424" y="473079"/>
                </a:lnTo>
                <a:lnTo>
                  <a:pt x="2075285" y="437531"/>
                </a:lnTo>
                <a:lnTo>
                  <a:pt x="2046829" y="403076"/>
                </a:lnTo>
                <a:lnTo>
                  <a:pt x="2017094" y="369751"/>
                </a:lnTo>
                <a:lnTo>
                  <a:pt x="1986116" y="337593"/>
                </a:lnTo>
                <a:lnTo>
                  <a:pt x="1953935" y="306639"/>
                </a:lnTo>
                <a:lnTo>
                  <a:pt x="1920586" y="276928"/>
                </a:lnTo>
                <a:lnTo>
                  <a:pt x="1886108" y="248496"/>
                </a:lnTo>
                <a:lnTo>
                  <a:pt x="1850537" y="221381"/>
                </a:lnTo>
                <a:lnTo>
                  <a:pt x="1813913" y="195620"/>
                </a:lnTo>
                <a:lnTo>
                  <a:pt x="1776271" y="171250"/>
                </a:lnTo>
                <a:lnTo>
                  <a:pt x="1737649" y="148309"/>
                </a:lnTo>
                <a:lnTo>
                  <a:pt x="1698085" y="126834"/>
                </a:lnTo>
                <a:lnTo>
                  <a:pt x="1657617" y="106862"/>
                </a:lnTo>
                <a:lnTo>
                  <a:pt x="1616282" y="88431"/>
                </a:lnTo>
                <a:lnTo>
                  <a:pt x="1574117" y="71578"/>
                </a:lnTo>
                <a:lnTo>
                  <a:pt x="1531159" y="56341"/>
                </a:lnTo>
                <a:lnTo>
                  <a:pt x="1487448" y="42757"/>
                </a:lnTo>
                <a:lnTo>
                  <a:pt x="1443018" y="30862"/>
                </a:lnTo>
                <a:lnTo>
                  <a:pt x="1397909" y="20695"/>
                </a:lnTo>
                <a:lnTo>
                  <a:pt x="1352158" y="12293"/>
                </a:lnTo>
                <a:lnTo>
                  <a:pt x="1305802" y="5693"/>
                </a:lnTo>
                <a:lnTo>
                  <a:pt x="1258879" y="932"/>
                </a:lnTo>
                <a:lnTo>
                  <a:pt x="1243526" y="0"/>
                </a:lnTo>
                <a:close/>
              </a:path>
            </a:pathLst>
          </a:custGeom>
          <a:solidFill>
            <a:srgbClr val="0D8A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/>
          <p:cNvSpPr/>
          <p:nvPr/>
        </p:nvSpPr>
        <p:spPr>
          <a:xfrm>
            <a:off x="4425696" y="790673"/>
            <a:ext cx="1819275" cy="1743710"/>
          </a:xfrm>
          <a:custGeom>
            <a:avLst/>
            <a:gdLst/>
            <a:ahLst/>
            <a:cxnLst/>
            <a:rect l="l" t="t" r="r" b="b"/>
            <a:pathLst>
              <a:path w="1819275" h="1743710">
                <a:moveTo>
                  <a:pt x="148617" y="0"/>
                </a:moveTo>
                <a:lnTo>
                  <a:pt x="0" y="0"/>
                </a:lnTo>
                <a:lnTo>
                  <a:pt x="0" y="1400111"/>
                </a:lnTo>
                <a:lnTo>
                  <a:pt x="52984" y="1402602"/>
                </a:lnTo>
                <a:lnTo>
                  <a:pt x="105376" y="1407283"/>
                </a:lnTo>
                <a:lnTo>
                  <a:pt x="157132" y="1414109"/>
                </a:lnTo>
                <a:lnTo>
                  <a:pt x="208206" y="1423036"/>
                </a:lnTo>
                <a:lnTo>
                  <a:pt x="258553" y="1434019"/>
                </a:lnTo>
                <a:lnTo>
                  <a:pt x="308128" y="1447011"/>
                </a:lnTo>
                <a:lnTo>
                  <a:pt x="356886" y="1461969"/>
                </a:lnTo>
                <a:lnTo>
                  <a:pt x="404783" y="1478847"/>
                </a:lnTo>
                <a:lnTo>
                  <a:pt x="451772" y="1497601"/>
                </a:lnTo>
                <a:lnTo>
                  <a:pt x="497811" y="1518184"/>
                </a:lnTo>
                <a:lnTo>
                  <a:pt x="542852" y="1540552"/>
                </a:lnTo>
                <a:lnTo>
                  <a:pt x="586852" y="1564660"/>
                </a:lnTo>
                <a:lnTo>
                  <a:pt x="629766" y="1590464"/>
                </a:lnTo>
                <a:lnTo>
                  <a:pt x="671548" y="1617917"/>
                </a:lnTo>
                <a:lnTo>
                  <a:pt x="712153" y="1646974"/>
                </a:lnTo>
                <a:lnTo>
                  <a:pt x="751537" y="1677592"/>
                </a:lnTo>
                <a:lnTo>
                  <a:pt x="789654" y="1709724"/>
                </a:lnTo>
                <a:lnTo>
                  <a:pt x="826460" y="1743325"/>
                </a:lnTo>
                <a:lnTo>
                  <a:pt x="1818907" y="748614"/>
                </a:lnTo>
                <a:lnTo>
                  <a:pt x="1784156" y="715281"/>
                </a:lnTo>
                <a:lnTo>
                  <a:pt x="1748807" y="682576"/>
                </a:lnTo>
                <a:lnTo>
                  <a:pt x="1712869" y="650508"/>
                </a:lnTo>
                <a:lnTo>
                  <a:pt x="1676351" y="619086"/>
                </a:lnTo>
                <a:lnTo>
                  <a:pt x="1639261" y="588319"/>
                </a:lnTo>
                <a:lnTo>
                  <a:pt x="1601609" y="558217"/>
                </a:lnTo>
                <a:lnTo>
                  <a:pt x="1563404" y="528788"/>
                </a:lnTo>
                <a:lnTo>
                  <a:pt x="1524655" y="500041"/>
                </a:lnTo>
                <a:lnTo>
                  <a:pt x="1485371" y="471987"/>
                </a:lnTo>
                <a:lnTo>
                  <a:pt x="1445560" y="444633"/>
                </a:lnTo>
                <a:lnTo>
                  <a:pt x="1405233" y="417989"/>
                </a:lnTo>
                <a:lnTo>
                  <a:pt x="1364398" y="392065"/>
                </a:lnTo>
                <a:lnTo>
                  <a:pt x="1323065" y="366868"/>
                </a:lnTo>
                <a:lnTo>
                  <a:pt x="1281241" y="342409"/>
                </a:lnTo>
                <a:lnTo>
                  <a:pt x="1238937" y="318697"/>
                </a:lnTo>
                <a:lnTo>
                  <a:pt x="1196161" y="295740"/>
                </a:lnTo>
                <a:lnTo>
                  <a:pt x="1152923" y="273548"/>
                </a:lnTo>
                <a:lnTo>
                  <a:pt x="1109231" y="252130"/>
                </a:lnTo>
                <a:lnTo>
                  <a:pt x="1065095" y="231494"/>
                </a:lnTo>
                <a:lnTo>
                  <a:pt x="1020524" y="211651"/>
                </a:lnTo>
                <a:lnTo>
                  <a:pt x="975526" y="192609"/>
                </a:lnTo>
                <a:lnTo>
                  <a:pt x="930111" y="174378"/>
                </a:lnTo>
                <a:lnTo>
                  <a:pt x="884288" y="156966"/>
                </a:lnTo>
                <a:lnTo>
                  <a:pt x="838065" y="140382"/>
                </a:lnTo>
                <a:lnTo>
                  <a:pt x="791453" y="124636"/>
                </a:lnTo>
                <a:lnTo>
                  <a:pt x="744459" y="109738"/>
                </a:lnTo>
                <a:lnTo>
                  <a:pt x="697094" y="95695"/>
                </a:lnTo>
                <a:lnTo>
                  <a:pt x="649366" y="82517"/>
                </a:lnTo>
                <a:lnTo>
                  <a:pt x="601284" y="70214"/>
                </a:lnTo>
                <a:lnTo>
                  <a:pt x="552857" y="58794"/>
                </a:lnTo>
                <a:lnTo>
                  <a:pt x="504094" y="48266"/>
                </a:lnTo>
                <a:lnTo>
                  <a:pt x="455005" y="38640"/>
                </a:lnTo>
                <a:lnTo>
                  <a:pt x="405598" y="29925"/>
                </a:lnTo>
                <a:lnTo>
                  <a:pt x="355883" y="22129"/>
                </a:lnTo>
                <a:lnTo>
                  <a:pt x="305869" y="15263"/>
                </a:lnTo>
                <a:lnTo>
                  <a:pt x="255564" y="9334"/>
                </a:lnTo>
                <a:lnTo>
                  <a:pt x="204977" y="4353"/>
                </a:lnTo>
                <a:lnTo>
                  <a:pt x="154118" y="329"/>
                </a:lnTo>
                <a:lnTo>
                  <a:pt x="148617" y="0"/>
                </a:lnTo>
                <a:close/>
              </a:path>
            </a:pathLst>
          </a:custGeom>
          <a:solidFill>
            <a:srgbClr val="139E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5310124" y="1617453"/>
            <a:ext cx="1748155" cy="1814195"/>
          </a:xfrm>
          <a:custGeom>
            <a:avLst/>
            <a:gdLst/>
            <a:ahLst/>
            <a:cxnLst/>
            <a:rect l="l" t="t" r="r" b="b"/>
            <a:pathLst>
              <a:path w="1748154" h="1814195">
                <a:moveTo>
                  <a:pt x="998698" y="0"/>
                </a:moveTo>
                <a:lnTo>
                  <a:pt x="989426" y="0"/>
                </a:lnTo>
                <a:lnTo>
                  <a:pt x="0" y="987202"/>
                </a:lnTo>
                <a:lnTo>
                  <a:pt x="33509" y="1024006"/>
                </a:lnTo>
                <a:lnTo>
                  <a:pt x="65560" y="1062123"/>
                </a:lnTo>
                <a:lnTo>
                  <a:pt x="96105" y="1101506"/>
                </a:lnTo>
                <a:lnTo>
                  <a:pt x="125100" y="1142111"/>
                </a:lnTo>
                <a:lnTo>
                  <a:pt x="152498" y="1183893"/>
                </a:lnTo>
                <a:lnTo>
                  <a:pt x="178254" y="1226807"/>
                </a:lnTo>
                <a:lnTo>
                  <a:pt x="202323" y="1270807"/>
                </a:lnTo>
                <a:lnTo>
                  <a:pt x="224658" y="1315849"/>
                </a:lnTo>
                <a:lnTo>
                  <a:pt x="245214" y="1361888"/>
                </a:lnTo>
                <a:lnTo>
                  <a:pt x="263946" y="1408879"/>
                </a:lnTo>
                <a:lnTo>
                  <a:pt x="280807" y="1456777"/>
                </a:lnTo>
                <a:lnTo>
                  <a:pt x="295753" y="1505537"/>
                </a:lnTo>
                <a:lnTo>
                  <a:pt x="308737" y="1555114"/>
                </a:lnTo>
                <a:lnTo>
                  <a:pt x="319714" y="1605462"/>
                </a:lnTo>
                <a:lnTo>
                  <a:pt x="328638" y="1656538"/>
                </a:lnTo>
                <a:lnTo>
                  <a:pt x="335463" y="1708296"/>
                </a:lnTo>
                <a:lnTo>
                  <a:pt x="340144" y="1760690"/>
                </a:lnTo>
                <a:lnTo>
                  <a:pt x="342636" y="1813677"/>
                </a:lnTo>
                <a:lnTo>
                  <a:pt x="1748084" y="1813677"/>
                </a:lnTo>
                <a:lnTo>
                  <a:pt x="1748064" y="1760690"/>
                </a:lnTo>
                <a:lnTo>
                  <a:pt x="1745994" y="1710676"/>
                </a:lnTo>
                <a:lnTo>
                  <a:pt x="1742894" y="1659553"/>
                </a:lnTo>
                <a:lnTo>
                  <a:pt x="1738832" y="1608693"/>
                </a:lnTo>
                <a:lnTo>
                  <a:pt x="1733815" y="1558105"/>
                </a:lnTo>
                <a:lnTo>
                  <a:pt x="1727853" y="1507799"/>
                </a:lnTo>
                <a:lnTo>
                  <a:pt x="1720955" y="1457784"/>
                </a:lnTo>
                <a:lnTo>
                  <a:pt x="1713131" y="1408069"/>
                </a:lnTo>
                <a:lnTo>
                  <a:pt x="1704388" y="1358663"/>
                </a:lnTo>
                <a:lnTo>
                  <a:pt x="1694737" y="1309574"/>
                </a:lnTo>
                <a:lnTo>
                  <a:pt x="1684185" y="1260813"/>
                </a:lnTo>
                <a:lnTo>
                  <a:pt x="1672743" y="1212388"/>
                </a:lnTo>
                <a:lnTo>
                  <a:pt x="1660420" y="1164309"/>
                </a:lnTo>
                <a:lnTo>
                  <a:pt x="1647223" y="1116584"/>
                </a:lnTo>
                <a:lnTo>
                  <a:pt x="1633163" y="1069222"/>
                </a:lnTo>
                <a:lnTo>
                  <a:pt x="1618249" y="1022234"/>
                </a:lnTo>
                <a:lnTo>
                  <a:pt x="1602489" y="975627"/>
                </a:lnTo>
                <a:lnTo>
                  <a:pt x="1585893" y="929411"/>
                </a:lnTo>
                <a:lnTo>
                  <a:pt x="1568469" y="883595"/>
                </a:lnTo>
                <a:lnTo>
                  <a:pt x="1550227" y="838188"/>
                </a:lnTo>
                <a:lnTo>
                  <a:pt x="1531176" y="793199"/>
                </a:lnTo>
                <a:lnTo>
                  <a:pt x="1511325" y="748638"/>
                </a:lnTo>
                <a:lnTo>
                  <a:pt x="1490682" y="704513"/>
                </a:lnTo>
                <a:lnTo>
                  <a:pt x="1469258" y="660834"/>
                </a:lnTo>
                <a:lnTo>
                  <a:pt x="1447060" y="617609"/>
                </a:lnTo>
                <a:lnTo>
                  <a:pt x="1424099" y="574848"/>
                </a:lnTo>
                <a:lnTo>
                  <a:pt x="1400382" y="532560"/>
                </a:lnTo>
                <a:lnTo>
                  <a:pt x="1375920" y="490754"/>
                </a:lnTo>
                <a:lnTo>
                  <a:pt x="1350721" y="449438"/>
                </a:lnTo>
                <a:lnTo>
                  <a:pt x="1324794" y="408624"/>
                </a:lnTo>
                <a:lnTo>
                  <a:pt x="1298149" y="368318"/>
                </a:lnTo>
                <a:lnTo>
                  <a:pt x="1270794" y="328531"/>
                </a:lnTo>
                <a:lnTo>
                  <a:pt x="1242738" y="289271"/>
                </a:lnTo>
                <a:lnTo>
                  <a:pt x="1213991" y="250548"/>
                </a:lnTo>
                <a:lnTo>
                  <a:pt x="1184562" y="212370"/>
                </a:lnTo>
                <a:lnTo>
                  <a:pt x="1154459" y="174748"/>
                </a:lnTo>
                <a:lnTo>
                  <a:pt x="1123692" y="137689"/>
                </a:lnTo>
                <a:lnTo>
                  <a:pt x="1092269" y="101203"/>
                </a:lnTo>
                <a:lnTo>
                  <a:pt x="1060201" y="65300"/>
                </a:lnTo>
                <a:lnTo>
                  <a:pt x="1027495" y="29987"/>
                </a:lnTo>
                <a:lnTo>
                  <a:pt x="998698" y="0"/>
                </a:lnTo>
                <a:close/>
              </a:path>
            </a:pathLst>
          </a:custGeom>
          <a:solidFill>
            <a:srgbClr val="1ED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5310124" y="3522327"/>
            <a:ext cx="1748155" cy="1814830"/>
          </a:xfrm>
          <a:custGeom>
            <a:avLst/>
            <a:gdLst/>
            <a:ahLst/>
            <a:cxnLst/>
            <a:rect l="l" t="t" r="r" b="b"/>
            <a:pathLst>
              <a:path w="1748154" h="1814829">
                <a:moveTo>
                  <a:pt x="1748084" y="0"/>
                </a:moveTo>
                <a:lnTo>
                  <a:pt x="342414" y="0"/>
                </a:lnTo>
                <a:lnTo>
                  <a:pt x="340144" y="48176"/>
                </a:lnTo>
                <a:lnTo>
                  <a:pt x="335463" y="100494"/>
                </a:lnTo>
                <a:lnTo>
                  <a:pt x="328638" y="152183"/>
                </a:lnTo>
                <a:lnTo>
                  <a:pt x="319714" y="203198"/>
                </a:lnTo>
                <a:lnTo>
                  <a:pt x="308737" y="253493"/>
                </a:lnTo>
                <a:lnTo>
                  <a:pt x="295753" y="303023"/>
                </a:lnTo>
                <a:lnTo>
                  <a:pt x="280807" y="351743"/>
                </a:lnTo>
                <a:lnTo>
                  <a:pt x="263946" y="399608"/>
                </a:lnTo>
                <a:lnTo>
                  <a:pt x="245214" y="446571"/>
                </a:lnTo>
                <a:lnTo>
                  <a:pt x="224658" y="492588"/>
                </a:lnTo>
                <a:lnTo>
                  <a:pt x="202323" y="537613"/>
                </a:lnTo>
                <a:lnTo>
                  <a:pt x="178254" y="581602"/>
                </a:lnTo>
                <a:lnTo>
                  <a:pt x="152498" y="624507"/>
                </a:lnTo>
                <a:lnTo>
                  <a:pt x="125100" y="666285"/>
                </a:lnTo>
                <a:lnTo>
                  <a:pt x="96105" y="706890"/>
                </a:lnTo>
                <a:lnTo>
                  <a:pt x="65560" y="746276"/>
                </a:lnTo>
                <a:lnTo>
                  <a:pt x="33509" y="784398"/>
                </a:lnTo>
                <a:lnTo>
                  <a:pt x="0" y="821211"/>
                </a:lnTo>
                <a:lnTo>
                  <a:pt x="994161" y="1814267"/>
                </a:lnTo>
                <a:lnTo>
                  <a:pt x="1027495" y="1779472"/>
                </a:lnTo>
                <a:lnTo>
                  <a:pt x="1060201" y="1744083"/>
                </a:lnTo>
                <a:lnTo>
                  <a:pt x="1092269" y="1708109"/>
                </a:lnTo>
                <a:lnTo>
                  <a:pt x="1123692" y="1671558"/>
                </a:lnTo>
                <a:lnTo>
                  <a:pt x="1154459" y="1634440"/>
                </a:lnTo>
                <a:lnTo>
                  <a:pt x="1184562" y="1596764"/>
                </a:lnTo>
                <a:lnTo>
                  <a:pt x="1213991" y="1558538"/>
                </a:lnTo>
                <a:lnTo>
                  <a:pt x="1242738" y="1519771"/>
                </a:lnTo>
                <a:lnTo>
                  <a:pt x="1270794" y="1480472"/>
                </a:lnTo>
                <a:lnTo>
                  <a:pt x="1298149" y="1440650"/>
                </a:lnTo>
                <a:lnTo>
                  <a:pt x="1324794" y="1400314"/>
                </a:lnTo>
                <a:lnTo>
                  <a:pt x="1350721" y="1359473"/>
                </a:lnTo>
                <a:lnTo>
                  <a:pt x="1375920" y="1318135"/>
                </a:lnTo>
                <a:lnTo>
                  <a:pt x="1400382" y="1276310"/>
                </a:lnTo>
                <a:lnTo>
                  <a:pt x="1424099" y="1234007"/>
                </a:lnTo>
                <a:lnTo>
                  <a:pt x="1447060" y="1191234"/>
                </a:lnTo>
                <a:lnTo>
                  <a:pt x="1469258" y="1148000"/>
                </a:lnTo>
                <a:lnTo>
                  <a:pt x="1490682" y="1104314"/>
                </a:lnTo>
                <a:lnTo>
                  <a:pt x="1511325" y="1060186"/>
                </a:lnTo>
                <a:lnTo>
                  <a:pt x="1531176" y="1015623"/>
                </a:lnTo>
                <a:lnTo>
                  <a:pt x="1550227" y="970635"/>
                </a:lnTo>
                <a:lnTo>
                  <a:pt x="1568469" y="925231"/>
                </a:lnTo>
                <a:lnTo>
                  <a:pt x="1585893" y="879419"/>
                </a:lnTo>
                <a:lnTo>
                  <a:pt x="1602489" y="833209"/>
                </a:lnTo>
                <a:lnTo>
                  <a:pt x="1618249" y="786609"/>
                </a:lnTo>
                <a:lnTo>
                  <a:pt x="1633163" y="739628"/>
                </a:lnTo>
                <a:lnTo>
                  <a:pt x="1647223" y="692276"/>
                </a:lnTo>
                <a:lnTo>
                  <a:pt x="1660420" y="644560"/>
                </a:lnTo>
                <a:lnTo>
                  <a:pt x="1672743" y="596491"/>
                </a:lnTo>
                <a:lnTo>
                  <a:pt x="1684185" y="548076"/>
                </a:lnTo>
                <a:lnTo>
                  <a:pt x="1694737" y="499325"/>
                </a:lnTo>
                <a:lnTo>
                  <a:pt x="1704388" y="450247"/>
                </a:lnTo>
                <a:lnTo>
                  <a:pt x="1713131" y="400850"/>
                </a:lnTo>
                <a:lnTo>
                  <a:pt x="1720955" y="351143"/>
                </a:lnTo>
                <a:lnTo>
                  <a:pt x="1727853" y="301136"/>
                </a:lnTo>
                <a:lnTo>
                  <a:pt x="1733815" y="250837"/>
                </a:lnTo>
                <a:lnTo>
                  <a:pt x="1738832" y="200255"/>
                </a:lnTo>
                <a:lnTo>
                  <a:pt x="1742894" y="149399"/>
                </a:lnTo>
                <a:lnTo>
                  <a:pt x="1745994" y="98277"/>
                </a:lnTo>
                <a:lnTo>
                  <a:pt x="1748068" y="48176"/>
                </a:lnTo>
                <a:lnTo>
                  <a:pt x="1748084" y="0"/>
                </a:lnTo>
                <a:close/>
              </a:path>
            </a:pathLst>
          </a:custGeom>
          <a:solidFill>
            <a:srgbClr val="A8EB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4400296" y="4390919"/>
            <a:ext cx="1819275" cy="1743710"/>
          </a:xfrm>
          <a:custGeom>
            <a:avLst/>
            <a:gdLst/>
            <a:ahLst/>
            <a:cxnLst/>
            <a:rect l="l" t="t" r="r" b="b"/>
            <a:pathLst>
              <a:path w="1819275" h="1743710">
                <a:moveTo>
                  <a:pt x="832365" y="0"/>
                </a:moveTo>
                <a:lnTo>
                  <a:pt x="819964" y="0"/>
                </a:lnTo>
                <a:lnTo>
                  <a:pt x="789654" y="27599"/>
                </a:lnTo>
                <a:lnTo>
                  <a:pt x="751537" y="59653"/>
                </a:lnTo>
                <a:lnTo>
                  <a:pt x="712153" y="90203"/>
                </a:lnTo>
                <a:lnTo>
                  <a:pt x="671548" y="119202"/>
                </a:lnTo>
                <a:lnTo>
                  <a:pt x="629766" y="146604"/>
                </a:lnTo>
                <a:lnTo>
                  <a:pt x="586852" y="172364"/>
                </a:lnTo>
                <a:lnTo>
                  <a:pt x="542852" y="196436"/>
                </a:lnTo>
                <a:lnTo>
                  <a:pt x="497811" y="218775"/>
                </a:lnTo>
                <a:lnTo>
                  <a:pt x="451772" y="239334"/>
                </a:lnTo>
                <a:lnTo>
                  <a:pt x="404783" y="258069"/>
                </a:lnTo>
                <a:lnTo>
                  <a:pt x="356886" y="274933"/>
                </a:lnTo>
                <a:lnTo>
                  <a:pt x="308128" y="289880"/>
                </a:lnTo>
                <a:lnTo>
                  <a:pt x="258552" y="302866"/>
                </a:lnTo>
                <a:lnTo>
                  <a:pt x="208206" y="313844"/>
                </a:lnTo>
                <a:lnTo>
                  <a:pt x="157132" y="322769"/>
                </a:lnTo>
                <a:lnTo>
                  <a:pt x="105376" y="329594"/>
                </a:lnTo>
                <a:lnTo>
                  <a:pt x="52984" y="334275"/>
                </a:lnTo>
                <a:lnTo>
                  <a:pt x="0" y="336766"/>
                </a:lnTo>
                <a:lnTo>
                  <a:pt x="0" y="1743326"/>
                </a:lnTo>
                <a:lnTo>
                  <a:pt x="51621" y="1742183"/>
                </a:lnTo>
                <a:lnTo>
                  <a:pt x="102997" y="1740058"/>
                </a:lnTo>
                <a:lnTo>
                  <a:pt x="154118" y="1736960"/>
                </a:lnTo>
                <a:lnTo>
                  <a:pt x="204977" y="1732900"/>
                </a:lnTo>
                <a:lnTo>
                  <a:pt x="255563" y="1727885"/>
                </a:lnTo>
                <a:lnTo>
                  <a:pt x="305868" y="1721925"/>
                </a:lnTo>
                <a:lnTo>
                  <a:pt x="355883" y="1715028"/>
                </a:lnTo>
                <a:lnTo>
                  <a:pt x="405598" y="1707205"/>
                </a:lnTo>
                <a:lnTo>
                  <a:pt x="455005" y="1698463"/>
                </a:lnTo>
                <a:lnTo>
                  <a:pt x="504094" y="1688812"/>
                </a:lnTo>
                <a:lnTo>
                  <a:pt x="552857" y="1678262"/>
                </a:lnTo>
                <a:lnTo>
                  <a:pt x="601284" y="1666820"/>
                </a:lnTo>
                <a:lnTo>
                  <a:pt x="649366" y="1654497"/>
                </a:lnTo>
                <a:lnTo>
                  <a:pt x="697094" y="1641301"/>
                </a:lnTo>
                <a:lnTo>
                  <a:pt x="744459" y="1627241"/>
                </a:lnTo>
                <a:lnTo>
                  <a:pt x="791453" y="1612327"/>
                </a:lnTo>
                <a:lnTo>
                  <a:pt x="838065" y="1596568"/>
                </a:lnTo>
                <a:lnTo>
                  <a:pt x="884287" y="1579971"/>
                </a:lnTo>
                <a:lnTo>
                  <a:pt x="930111" y="1562548"/>
                </a:lnTo>
                <a:lnTo>
                  <a:pt x="975526" y="1544306"/>
                </a:lnTo>
                <a:lnTo>
                  <a:pt x="1020524" y="1525255"/>
                </a:lnTo>
                <a:lnTo>
                  <a:pt x="1065095" y="1505404"/>
                </a:lnTo>
                <a:lnTo>
                  <a:pt x="1109231" y="1484761"/>
                </a:lnTo>
                <a:lnTo>
                  <a:pt x="1152923" y="1463337"/>
                </a:lnTo>
                <a:lnTo>
                  <a:pt x="1196161" y="1441139"/>
                </a:lnTo>
                <a:lnTo>
                  <a:pt x="1238937" y="1418178"/>
                </a:lnTo>
                <a:lnTo>
                  <a:pt x="1281241" y="1394462"/>
                </a:lnTo>
                <a:lnTo>
                  <a:pt x="1323065" y="1370000"/>
                </a:lnTo>
                <a:lnTo>
                  <a:pt x="1364398" y="1344801"/>
                </a:lnTo>
                <a:lnTo>
                  <a:pt x="1405233" y="1318875"/>
                </a:lnTo>
                <a:lnTo>
                  <a:pt x="1445560" y="1292230"/>
                </a:lnTo>
                <a:lnTo>
                  <a:pt x="1485371" y="1264876"/>
                </a:lnTo>
                <a:lnTo>
                  <a:pt x="1524655" y="1236821"/>
                </a:lnTo>
                <a:lnTo>
                  <a:pt x="1563404" y="1208075"/>
                </a:lnTo>
                <a:lnTo>
                  <a:pt x="1601609" y="1178646"/>
                </a:lnTo>
                <a:lnTo>
                  <a:pt x="1639261" y="1148545"/>
                </a:lnTo>
                <a:lnTo>
                  <a:pt x="1676351" y="1117779"/>
                </a:lnTo>
                <a:lnTo>
                  <a:pt x="1712869" y="1086358"/>
                </a:lnTo>
                <a:lnTo>
                  <a:pt x="1748807" y="1054291"/>
                </a:lnTo>
                <a:lnTo>
                  <a:pt x="1784156" y="1021587"/>
                </a:lnTo>
                <a:lnTo>
                  <a:pt x="1818906" y="988255"/>
                </a:lnTo>
                <a:lnTo>
                  <a:pt x="832365" y="0"/>
                </a:lnTo>
                <a:close/>
              </a:path>
            </a:pathLst>
          </a:custGeom>
          <a:solidFill>
            <a:srgbClr val="17C2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2525649" y="4390919"/>
            <a:ext cx="1819275" cy="1743710"/>
          </a:xfrm>
          <a:custGeom>
            <a:avLst/>
            <a:gdLst/>
            <a:ahLst/>
            <a:cxnLst/>
            <a:rect l="l" t="t" r="r" b="b"/>
            <a:pathLst>
              <a:path w="1819275" h="1743710">
                <a:moveTo>
                  <a:pt x="998940" y="0"/>
                </a:moveTo>
                <a:lnTo>
                  <a:pt x="986541" y="0"/>
                </a:lnTo>
                <a:lnTo>
                  <a:pt x="0" y="988255"/>
                </a:lnTo>
                <a:lnTo>
                  <a:pt x="34751" y="1021587"/>
                </a:lnTo>
                <a:lnTo>
                  <a:pt x="70098" y="1054291"/>
                </a:lnTo>
                <a:lnTo>
                  <a:pt x="106034" y="1086358"/>
                </a:lnTo>
                <a:lnTo>
                  <a:pt x="142547" y="1117779"/>
                </a:lnTo>
                <a:lnTo>
                  <a:pt x="179630" y="1148545"/>
                </a:lnTo>
                <a:lnTo>
                  <a:pt x="217274" y="1178646"/>
                </a:lnTo>
                <a:lnTo>
                  <a:pt x="255469" y="1208075"/>
                </a:lnTo>
                <a:lnTo>
                  <a:pt x="294208" y="1236821"/>
                </a:lnTo>
                <a:lnTo>
                  <a:pt x="333480" y="1264876"/>
                </a:lnTo>
                <a:lnTo>
                  <a:pt x="373278" y="1292230"/>
                </a:lnTo>
                <a:lnTo>
                  <a:pt x="413591" y="1318875"/>
                </a:lnTo>
                <a:lnTo>
                  <a:pt x="454412" y="1344801"/>
                </a:lnTo>
                <a:lnTo>
                  <a:pt x="495732" y="1370000"/>
                </a:lnTo>
                <a:lnTo>
                  <a:pt x="537541" y="1394462"/>
                </a:lnTo>
                <a:lnTo>
                  <a:pt x="579830" y="1418178"/>
                </a:lnTo>
                <a:lnTo>
                  <a:pt x="622591" y="1441139"/>
                </a:lnTo>
                <a:lnTo>
                  <a:pt x="665815" y="1463337"/>
                </a:lnTo>
                <a:lnTo>
                  <a:pt x="709493" y="1484761"/>
                </a:lnTo>
                <a:lnTo>
                  <a:pt x="753616" y="1505404"/>
                </a:lnTo>
                <a:lnTo>
                  <a:pt x="798175" y="1525255"/>
                </a:lnTo>
                <a:lnTo>
                  <a:pt x="843162" y="1544306"/>
                </a:lnTo>
                <a:lnTo>
                  <a:pt x="888566" y="1562548"/>
                </a:lnTo>
                <a:lnTo>
                  <a:pt x="934381" y="1579971"/>
                </a:lnTo>
                <a:lnTo>
                  <a:pt x="980595" y="1596568"/>
                </a:lnTo>
                <a:lnTo>
                  <a:pt x="1027201" y="1612327"/>
                </a:lnTo>
                <a:lnTo>
                  <a:pt x="1074190" y="1627241"/>
                </a:lnTo>
                <a:lnTo>
                  <a:pt x="1121553" y="1641301"/>
                </a:lnTo>
                <a:lnTo>
                  <a:pt x="1169281" y="1654497"/>
                </a:lnTo>
                <a:lnTo>
                  <a:pt x="1217365" y="1666820"/>
                </a:lnTo>
                <a:lnTo>
                  <a:pt x="1265796" y="1678262"/>
                </a:lnTo>
                <a:lnTo>
                  <a:pt x="1314565" y="1688812"/>
                </a:lnTo>
                <a:lnTo>
                  <a:pt x="1363664" y="1698463"/>
                </a:lnTo>
                <a:lnTo>
                  <a:pt x="1413083" y="1707205"/>
                </a:lnTo>
                <a:lnTo>
                  <a:pt x="1462814" y="1715028"/>
                </a:lnTo>
                <a:lnTo>
                  <a:pt x="1512848" y="1721925"/>
                </a:lnTo>
                <a:lnTo>
                  <a:pt x="1563175" y="1727885"/>
                </a:lnTo>
                <a:lnTo>
                  <a:pt x="1613787" y="1732900"/>
                </a:lnTo>
                <a:lnTo>
                  <a:pt x="1664675" y="1736960"/>
                </a:lnTo>
                <a:lnTo>
                  <a:pt x="1715830" y="1740058"/>
                </a:lnTo>
                <a:lnTo>
                  <a:pt x="1767244" y="1742183"/>
                </a:lnTo>
                <a:lnTo>
                  <a:pt x="1818906" y="1743326"/>
                </a:lnTo>
                <a:lnTo>
                  <a:pt x="1818906" y="336766"/>
                </a:lnTo>
                <a:lnTo>
                  <a:pt x="1765919" y="334275"/>
                </a:lnTo>
                <a:lnTo>
                  <a:pt x="1713524" y="329594"/>
                </a:lnTo>
                <a:lnTo>
                  <a:pt x="1661766" y="322769"/>
                </a:lnTo>
                <a:lnTo>
                  <a:pt x="1610689" y="313844"/>
                </a:lnTo>
                <a:lnTo>
                  <a:pt x="1560340" y="302866"/>
                </a:lnTo>
                <a:lnTo>
                  <a:pt x="1510762" y="289880"/>
                </a:lnTo>
                <a:lnTo>
                  <a:pt x="1462002" y="274933"/>
                </a:lnTo>
                <a:lnTo>
                  <a:pt x="1414104" y="258069"/>
                </a:lnTo>
                <a:lnTo>
                  <a:pt x="1367113" y="239334"/>
                </a:lnTo>
                <a:lnTo>
                  <a:pt x="1321074" y="218775"/>
                </a:lnTo>
                <a:lnTo>
                  <a:pt x="1276032" y="196436"/>
                </a:lnTo>
                <a:lnTo>
                  <a:pt x="1232033" y="172364"/>
                </a:lnTo>
                <a:lnTo>
                  <a:pt x="1189120" y="146604"/>
                </a:lnTo>
                <a:lnTo>
                  <a:pt x="1147341" y="119202"/>
                </a:lnTo>
                <a:lnTo>
                  <a:pt x="1106738" y="90203"/>
                </a:lnTo>
                <a:lnTo>
                  <a:pt x="1067358" y="59653"/>
                </a:lnTo>
                <a:lnTo>
                  <a:pt x="1029245" y="27599"/>
                </a:lnTo>
                <a:lnTo>
                  <a:pt x="998940" y="0"/>
                </a:lnTo>
                <a:close/>
              </a:path>
            </a:pathLst>
          </a:custGeom>
          <a:solidFill>
            <a:srgbClr val="17A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1708504" y="3492736"/>
            <a:ext cx="1748155" cy="1814195"/>
          </a:xfrm>
          <a:custGeom>
            <a:avLst/>
            <a:gdLst/>
            <a:ahLst/>
            <a:cxnLst/>
            <a:rect l="l" t="t" r="r" b="b"/>
            <a:pathLst>
              <a:path w="1748154" h="1814195">
                <a:moveTo>
                  <a:pt x="1406144" y="0"/>
                </a:moveTo>
                <a:lnTo>
                  <a:pt x="0" y="0"/>
                </a:lnTo>
                <a:lnTo>
                  <a:pt x="1000" y="46900"/>
                </a:lnTo>
                <a:lnTo>
                  <a:pt x="3084" y="98277"/>
                </a:lnTo>
                <a:lnTo>
                  <a:pt x="6144" y="149399"/>
                </a:lnTo>
                <a:lnTo>
                  <a:pt x="10168" y="200254"/>
                </a:lnTo>
                <a:lnTo>
                  <a:pt x="15149" y="250836"/>
                </a:lnTo>
                <a:lnTo>
                  <a:pt x="21077" y="301134"/>
                </a:lnTo>
                <a:lnTo>
                  <a:pt x="28037" y="351743"/>
                </a:lnTo>
                <a:lnTo>
                  <a:pt x="35738" y="400846"/>
                </a:lnTo>
                <a:lnTo>
                  <a:pt x="44452" y="450241"/>
                </a:lnTo>
                <a:lnTo>
                  <a:pt x="54077" y="499317"/>
                </a:lnTo>
                <a:lnTo>
                  <a:pt x="64604" y="548065"/>
                </a:lnTo>
                <a:lnTo>
                  <a:pt x="76024" y="596476"/>
                </a:lnTo>
                <a:lnTo>
                  <a:pt x="88326" y="644542"/>
                </a:lnTo>
                <a:lnTo>
                  <a:pt x="101503" y="692252"/>
                </a:lnTo>
                <a:lnTo>
                  <a:pt x="115545" y="739599"/>
                </a:lnTo>
                <a:lnTo>
                  <a:pt x="130443" y="786574"/>
                </a:lnTo>
                <a:lnTo>
                  <a:pt x="146187" y="833167"/>
                </a:lnTo>
                <a:lnTo>
                  <a:pt x="162770" y="879369"/>
                </a:lnTo>
                <a:lnTo>
                  <a:pt x="180181" y="925172"/>
                </a:lnTo>
                <a:lnTo>
                  <a:pt x="198411" y="970566"/>
                </a:lnTo>
                <a:lnTo>
                  <a:pt x="217452" y="1015544"/>
                </a:lnTo>
                <a:lnTo>
                  <a:pt x="237294" y="1060094"/>
                </a:lnTo>
                <a:lnTo>
                  <a:pt x="257928" y="1104210"/>
                </a:lnTo>
                <a:lnTo>
                  <a:pt x="279346" y="1147882"/>
                </a:lnTo>
                <a:lnTo>
                  <a:pt x="301537" y="1191100"/>
                </a:lnTo>
                <a:lnTo>
                  <a:pt x="324493" y="1233856"/>
                </a:lnTo>
                <a:lnTo>
                  <a:pt x="348204" y="1276142"/>
                </a:lnTo>
                <a:lnTo>
                  <a:pt x="372663" y="1317947"/>
                </a:lnTo>
                <a:lnTo>
                  <a:pt x="397858" y="1359264"/>
                </a:lnTo>
                <a:lnTo>
                  <a:pt x="423782" y="1400083"/>
                </a:lnTo>
                <a:lnTo>
                  <a:pt x="450425" y="1440395"/>
                </a:lnTo>
                <a:lnTo>
                  <a:pt x="477778" y="1480191"/>
                </a:lnTo>
                <a:lnTo>
                  <a:pt x="505832" y="1519463"/>
                </a:lnTo>
                <a:lnTo>
                  <a:pt x="534578" y="1558201"/>
                </a:lnTo>
                <a:lnTo>
                  <a:pt x="564007" y="1596396"/>
                </a:lnTo>
                <a:lnTo>
                  <a:pt x="594109" y="1634041"/>
                </a:lnTo>
                <a:lnTo>
                  <a:pt x="624876" y="1671124"/>
                </a:lnTo>
                <a:lnTo>
                  <a:pt x="656298" y="1707639"/>
                </a:lnTo>
                <a:lnTo>
                  <a:pt x="688366" y="1743575"/>
                </a:lnTo>
                <a:lnTo>
                  <a:pt x="721071" y="1778924"/>
                </a:lnTo>
                <a:lnTo>
                  <a:pt x="754405" y="1813677"/>
                </a:lnTo>
                <a:lnTo>
                  <a:pt x="1747983" y="822392"/>
                </a:lnTo>
                <a:lnTo>
                  <a:pt x="1747983" y="819915"/>
                </a:lnTo>
                <a:lnTo>
                  <a:pt x="1715564" y="784398"/>
                </a:lnTo>
                <a:lnTo>
                  <a:pt x="1683431" y="746276"/>
                </a:lnTo>
                <a:lnTo>
                  <a:pt x="1652812" y="706890"/>
                </a:lnTo>
                <a:lnTo>
                  <a:pt x="1623752" y="666285"/>
                </a:lnTo>
                <a:lnTo>
                  <a:pt x="1596298" y="624507"/>
                </a:lnTo>
                <a:lnTo>
                  <a:pt x="1570492" y="581602"/>
                </a:lnTo>
                <a:lnTo>
                  <a:pt x="1546382" y="537614"/>
                </a:lnTo>
                <a:lnTo>
                  <a:pt x="1524011" y="492588"/>
                </a:lnTo>
                <a:lnTo>
                  <a:pt x="1503425" y="446571"/>
                </a:lnTo>
                <a:lnTo>
                  <a:pt x="1484670" y="399608"/>
                </a:lnTo>
                <a:lnTo>
                  <a:pt x="1467789" y="351743"/>
                </a:lnTo>
                <a:lnTo>
                  <a:pt x="1452829" y="303023"/>
                </a:lnTo>
                <a:lnTo>
                  <a:pt x="1439835" y="253493"/>
                </a:lnTo>
                <a:lnTo>
                  <a:pt x="1428851" y="203198"/>
                </a:lnTo>
                <a:lnTo>
                  <a:pt x="1419922" y="152183"/>
                </a:lnTo>
                <a:lnTo>
                  <a:pt x="1413094" y="100494"/>
                </a:lnTo>
                <a:lnTo>
                  <a:pt x="1408413" y="48176"/>
                </a:lnTo>
                <a:lnTo>
                  <a:pt x="1406144" y="0"/>
                </a:lnTo>
                <a:close/>
              </a:path>
            </a:pathLst>
          </a:custGeom>
          <a:solidFill>
            <a:srgbClr val="1792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1708404" y="1607420"/>
            <a:ext cx="1748155" cy="1814195"/>
          </a:xfrm>
          <a:custGeom>
            <a:avLst/>
            <a:gdLst/>
            <a:ahLst/>
            <a:cxnLst/>
            <a:rect l="l" t="t" r="r" b="b"/>
            <a:pathLst>
              <a:path w="1748154" h="1814195">
                <a:moveTo>
                  <a:pt x="759243" y="0"/>
                </a:moveTo>
                <a:lnTo>
                  <a:pt x="749969" y="0"/>
                </a:lnTo>
                <a:lnTo>
                  <a:pt x="721172" y="29987"/>
                </a:lnTo>
                <a:lnTo>
                  <a:pt x="688467" y="65299"/>
                </a:lnTo>
                <a:lnTo>
                  <a:pt x="656398" y="101203"/>
                </a:lnTo>
                <a:lnTo>
                  <a:pt x="624976" y="137689"/>
                </a:lnTo>
                <a:lnTo>
                  <a:pt x="594210" y="174747"/>
                </a:lnTo>
                <a:lnTo>
                  <a:pt x="564107" y="212370"/>
                </a:lnTo>
                <a:lnTo>
                  <a:pt x="534679" y="250548"/>
                </a:lnTo>
                <a:lnTo>
                  <a:pt x="505933" y="289271"/>
                </a:lnTo>
                <a:lnTo>
                  <a:pt x="477879" y="328531"/>
                </a:lnTo>
                <a:lnTo>
                  <a:pt x="450526" y="368318"/>
                </a:lnTo>
                <a:lnTo>
                  <a:pt x="423883" y="408623"/>
                </a:lnTo>
                <a:lnTo>
                  <a:pt x="397959" y="449438"/>
                </a:lnTo>
                <a:lnTo>
                  <a:pt x="372763" y="490753"/>
                </a:lnTo>
                <a:lnTo>
                  <a:pt x="348305" y="532560"/>
                </a:lnTo>
                <a:lnTo>
                  <a:pt x="324594" y="574848"/>
                </a:lnTo>
                <a:lnTo>
                  <a:pt x="301638" y="617609"/>
                </a:lnTo>
                <a:lnTo>
                  <a:pt x="279446" y="660833"/>
                </a:lnTo>
                <a:lnTo>
                  <a:pt x="258029" y="704513"/>
                </a:lnTo>
                <a:lnTo>
                  <a:pt x="237395" y="748638"/>
                </a:lnTo>
                <a:lnTo>
                  <a:pt x="217553" y="793199"/>
                </a:lnTo>
                <a:lnTo>
                  <a:pt x="198512" y="838188"/>
                </a:lnTo>
                <a:lnTo>
                  <a:pt x="180282" y="883595"/>
                </a:lnTo>
                <a:lnTo>
                  <a:pt x="162871" y="929411"/>
                </a:lnTo>
                <a:lnTo>
                  <a:pt x="146288" y="975627"/>
                </a:lnTo>
                <a:lnTo>
                  <a:pt x="130543" y="1022234"/>
                </a:lnTo>
                <a:lnTo>
                  <a:pt x="115646" y="1069222"/>
                </a:lnTo>
                <a:lnTo>
                  <a:pt x="101604" y="1116584"/>
                </a:lnTo>
                <a:lnTo>
                  <a:pt x="88427" y="1164309"/>
                </a:lnTo>
                <a:lnTo>
                  <a:pt x="76124" y="1212388"/>
                </a:lnTo>
                <a:lnTo>
                  <a:pt x="64705" y="1260813"/>
                </a:lnTo>
                <a:lnTo>
                  <a:pt x="54178" y="1309574"/>
                </a:lnTo>
                <a:lnTo>
                  <a:pt x="44553" y="1358663"/>
                </a:lnTo>
                <a:lnTo>
                  <a:pt x="35838" y="1408069"/>
                </a:lnTo>
                <a:lnTo>
                  <a:pt x="28043" y="1457784"/>
                </a:lnTo>
                <a:lnTo>
                  <a:pt x="21178" y="1507799"/>
                </a:lnTo>
                <a:lnTo>
                  <a:pt x="15250" y="1558105"/>
                </a:lnTo>
                <a:lnTo>
                  <a:pt x="10269" y="1608693"/>
                </a:lnTo>
                <a:lnTo>
                  <a:pt x="6244" y="1659553"/>
                </a:lnTo>
                <a:lnTo>
                  <a:pt x="3185" y="1710676"/>
                </a:lnTo>
                <a:lnTo>
                  <a:pt x="1101" y="1762054"/>
                </a:lnTo>
                <a:lnTo>
                  <a:pt x="0" y="1813677"/>
                </a:lnTo>
                <a:lnTo>
                  <a:pt x="1406023" y="1813677"/>
                </a:lnTo>
                <a:lnTo>
                  <a:pt x="1408513" y="1760690"/>
                </a:lnTo>
                <a:lnTo>
                  <a:pt x="1413195" y="1708296"/>
                </a:lnTo>
                <a:lnTo>
                  <a:pt x="1420023" y="1656538"/>
                </a:lnTo>
                <a:lnTo>
                  <a:pt x="1428951" y="1605462"/>
                </a:lnTo>
                <a:lnTo>
                  <a:pt x="1439935" y="1555114"/>
                </a:lnTo>
                <a:lnTo>
                  <a:pt x="1452930" y="1505537"/>
                </a:lnTo>
                <a:lnTo>
                  <a:pt x="1467890" y="1456777"/>
                </a:lnTo>
                <a:lnTo>
                  <a:pt x="1484771" y="1408879"/>
                </a:lnTo>
                <a:lnTo>
                  <a:pt x="1503526" y="1361888"/>
                </a:lnTo>
                <a:lnTo>
                  <a:pt x="1524112" y="1315849"/>
                </a:lnTo>
                <a:lnTo>
                  <a:pt x="1546483" y="1270807"/>
                </a:lnTo>
                <a:lnTo>
                  <a:pt x="1570593" y="1226806"/>
                </a:lnTo>
                <a:lnTo>
                  <a:pt x="1596398" y="1183893"/>
                </a:lnTo>
                <a:lnTo>
                  <a:pt x="1623853" y="1142111"/>
                </a:lnTo>
                <a:lnTo>
                  <a:pt x="1652913" y="1101506"/>
                </a:lnTo>
                <a:lnTo>
                  <a:pt x="1683531" y="1062123"/>
                </a:lnTo>
                <a:lnTo>
                  <a:pt x="1715664" y="1024006"/>
                </a:lnTo>
                <a:lnTo>
                  <a:pt x="1748083" y="988498"/>
                </a:lnTo>
                <a:lnTo>
                  <a:pt x="1748083" y="986022"/>
                </a:lnTo>
                <a:lnTo>
                  <a:pt x="759243" y="0"/>
                </a:lnTo>
                <a:close/>
              </a:path>
            </a:pathLst>
          </a:custGeom>
          <a:solidFill>
            <a:srgbClr val="886C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0"/>
          <p:cNvSpPr/>
          <p:nvPr/>
        </p:nvSpPr>
        <p:spPr>
          <a:xfrm>
            <a:off x="2537587" y="790673"/>
            <a:ext cx="1819275" cy="1743710"/>
          </a:xfrm>
          <a:custGeom>
            <a:avLst/>
            <a:gdLst/>
            <a:ahLst/>
            <a:cxnLst/>
            <a:rect l="l" t="t" r="r" b="b"/>
            <a:pathLst>
              <a:path w="1819275" h="1743710">
                <a:moveTo>
                  <a:pt x="1818906" y="0"/>
                </a:moveTo>
                <a:lnTo>
                  <a:pt x="1670181" y="0"/>
                </a:lnTo>
                <a:lnTo>
                  <a:pt x="1664675" y="329"/>
                </a:lnTo>
                <a:lnTo>
                  <a:pt x="1613787" y="4353"/>
                </a:lnTo>
                <a:lnTo>
                  <a:pt x="1563175" y="9334"/>
                </a:lnTo>
                <a:lnTo>
                  <a:pt x="1512848" y="15263"/>
                </a:lnTo>
                <a:lnTo>
                  <a:pt x="1462814" y="22129"/>
                </a:lnTo>
                <a:lnTo>
                  <a:pt x="1413083" y="29925"/>
                </a:lnTo>
                <a:lnTo>
                  <a:pt x="1363664" y="38640"/>
                </a:lnTo>
                <a:lnTo>
                  <a:pt x="1314566" y="48266"/>
                </a:lnTo>
                <a:lnTo>
                  <a:pt x="1265796" y="58794"/>
                </a:lnTo>
                <a:lnTo>
                  <a:pt x="1217365" y="70214"/>
                </a:lnTo>
                <a:lnTo>
                  <a:pt x="1169281" y="82517"/>
                </a:lnTo>
                <a:lnTo>
                  <a:pt x="1121553" y="95695"/>
                </a:lnTo>
                <a:lnTo>
                  <a:pt x="1074190" y="109738"/>
                </a:lnTo>
                <a:lnTo>
                  <a:pt x="1027201" y="124636"/>
                </a:lnTo>
                <a:lnTo>
                  <a:pt x="980595" y="140382"/>
                </a:lnTo>
                <a:lnTo>
                  <a:pt x="934381" y="156966"/>
                </a:lnTo>
                <a:lnTo>
                  <a:pt x="888566" y="174378"/>
                </a:lnTo>
                <a:lnTo>
                  <a:pt x="843162" y="192609"/>
                </a:lnTo>
                <a:lnTo>
                  <a:pt x="798175" y="211651"/>
                </a:lnTo>
                <a:lnTo>
                  <a:pt x="753616" y="231494"/>
                </a:lnTo>
                <a:lnTo>
                  <a:pt x="709493" y="252130"/>
                </a:lnTo>
                <a:lnTo>
                  <a:pt x="665815" y="273548"/>
                </a:lnTo>
                <a:lnTo>
                  <a:pt x="622591" y="295740"/>
                </a:lnTo>
                <a:lnTo>
                  <a:pt x="579830" y="318697"/>
                </a:lnTo>
                <a:lnTo>
                  <a:pt x="537541" y="342409"/>
                </a:lnTo>
                <a:lnTo>
                  <a:pt x="495732" y="366868"/>
                </a:lnTo>
                <a:lnTo>
                  <a:pt x="454412" y="392065"/>
                </a:lnTo>
                <a:lnTo>
                  <a:pt x="413591" y="417989"/>
                </a:lnTo>
                <a:lnTo>
                  <a:pt x="373278" y="444633"/>
                </a:lnTo>
                <a:lnTo>
                  <a:pt x="333480" y="471987"/>
                </a:lnTo>
                <a:lnTo>
                  <a:pt x="294208" y="500041"/>
                </a:lnTo>
                <a:lnTo>
                  <a:pt x="255469" y="528788"/>
                </a:lnTo>
                <a:lnTo>
                  <a:pt x="217274" y="558217"/>
                </a:lnTo>
                <a:lnTo>
                  <a:pt x="179630" y="588319"/>
                </a:lnTo>
                <a:lnTo>
                  <a:pt x="142547" y="619086"/>
                </a:lnTo>
                <a:lnTo>
                  <a:pt x="106034" y="650508"/>
                </a:lnTo>
                <a:lnTo>
                  <a:pt x="70098" y="682576"/>
                </a:lnTo>
                <a:lnTo>
                  <a:pt x="34751" y="715281"/>
                </a:lnTo>
                <a:lnTo>
                  <a:pt x="0" y="748614"/>
                </a:lnTo>
                <a:lnTo>
                  <a:pt x="992445" y="1743325"/>
                </a:lnTo>
                <a:lnTo>
                  <a:pt x="1029245" y="1709724"/>
                </a:lnTo>
                <a:lnTo>
                  <a:pt x="1067358" y="1677592"/>
                </a:lnTo>
                <a:lnTo>
                  <a:pt x="1106738" y="1646974"/>
                </a:lnTo>
                <a:lnTo>
                  <a:pt x="1147341" y="1617917"/>
                </a:lnTo>
                <a:lnTo>
                  <a:pt x="1189120" y="1590464"/>
                </a:lnTo>
                <a:lnTo>
                  <a:pt x="1232033" y="1564660"/>
                </a:lnTo>
                <a:lnTo>
                  <a:pt x="1276032" y="1540552"/>
                </a:lnTo>
                <a:lnTo>
                  <a:pt x="1321074" y="1518184"/>
                </a:lnTo>
                <a:lnTo>
                  <a:pt x="1367113" y="1497601"/>
                </a:lnTo>
                <a:lnTo>
                  <a:pt x="1414104" y="1478847"/>
                </a:lnTo>
                <a:lnTo>
                  <a:pt x="1462002" y="1461969"/>
                </a:lnTo>
                <a:lnTo>
                  <a:pt x="1510762" y="1447011"/>
                </a:lnTo>
                <a:lnTo>
                  <a:pt x="1560340" y="1434019"/>
                </a:lnTo>
                <a:lnTo>
                  <a:pt x="1610689" y="1423036"/>
                </a:lnTo>
                <a:lnTo>
                  <a:pt x="1661766" y="1414109"/>
                </a:lnTo>
                <a:lnTo>
                  <a:pt x="1713524" y="1407283"/>
                </a:lnTo>
                <a:lnTo>
                  <a:pt x="1765919" y="1402602"/>
                </a:lnTo>
                <a:lnTo>
                  <a:pt x="1818906" y="1400111"/>
                </a:lnTo>
                <a:lnTo>
                  <a:pt x="1818906" y="0"/>
                </a:lnTo>
                <a:close/>
              </a:path>
            </a:pathLst>
          </a:custGeom>
          <a:solidFill>
            <a:srgbClr val="5A4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 txBox="1"/>
          <p:nvPr/>
        </p:nvSpPr>
        <p:spPr>
          <a:xfrm>
            <a:off x="3453129" y="3683330"/>
            <a:ext cx="181102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Arial"/>
                <a:cs typeface="Arial"/>
              </a:rPr>
              <a:t>Unique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Selling</a:t>
            </a:r>
            <a:r>
              <a:rPr sz="11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FFFF"/>
                </a:solidFill>
                <a:latin typeface="Arial"/>
                <a:cs typeface="Arial"/>
              </a:rPr>
              <a:t>Proposition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2"/>
          <p:cNvSpPr txBox="1"/>
          <p:nvPr/>
        </p:nvSpPr>
        <p:spPr>
          <a:xfrm>
            <a:off x="3514725" y="2728671"/>
            <a:ext cx="17494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dirty="0">
                <a:solidFill>
                  <a:srgbClr val="FFFFFF"/>
                </a:solidFill>
                <a:latin typeface="Arial"/>
                <a:cs typeface="Arial"/>
              </a:rPr>
              <a:t>USP</a:t>
            </a:r>
            <a:endParaRPr sz="6600" dirty="0">
              <a:latin typeface="Arial"/>
              <a:cs typeface="Arial"/>
            </a:endParaRPr>
          </a:p>
        </p:txBody>
      </p:sp>
      <p:sp>
        <p:nvSpPr>
          <p:cNvPr id="15" name="object 13"/>
          <p:cNvSpPr txBox="1">
            <a:spLocks noGrp="1"/>
          </p:cNvSpPr>
          <p:nvPr>
            <p:ph type="title"/>
          </p:nvPr>
        </p:nvSpPr>
        <p:spPr>
          <a:xfrm>
            <a:off x="4786629" y="1392758"/>
            <a:ext cx="7912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Fungsi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Pro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uct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4"/>
          <p:cNvSpPr txBox="1"/>
          <p:nvPr/>
        </p:nvSpPr>
        <p:spPr>
          <a:xfrm>
            <a:off x="5845809" y="2514092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Harga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5847334" y="3968622"/>
            <a:ext cx="7429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600" b="1" spc="-4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6"/>
          <p:cNvSpPr txBox="1"/>
          <p:nvPr/>
        </p:nvSpPr>
        <p:spPr>
          <a:xfrm>
            <a:off x="4738496" y="5002784"/>
            <a:ext cx="7124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uality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7"/>
          <p:cNvSpPr txBox="1"/>
          <p:nvPr/>
        </p:nvSpPr>
        <p:spPr>
          <a:xfrm>
            <a:off x="3291332" y="5028691"/>
            <a:ext cx="7131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Daerah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2101088" y="3922267"/>
            <a:ext cx="956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Exclusive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19"/>
          <p:cNvSpPr txBox="1"/>
          <p:nvPr/>
        </p:nvSpPr>
        <p:spPr>
          <a:xfrm>
            <a:off x="2212975" y="2608325"/>
            <a:ext cx="7023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Proses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3342513" y="1524761"/>
            <a:ext cx="645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Bahan</a:t>
            </a:r>
            <a:endParaRPr sz="1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46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3"/>
          <a:stretch/>
        </p:blipFill>
        <p:spPr bwMode="auto">
          <a:xfrm>
            <a:off x="0" y="0"/>
            <a:ext cx="9144000" cy="628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320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6500" b="1" dirty="0" smtClean="0">
                <a:solidFill>
                  <a:srgbClr val="11C1FF"/>
                </a:solidFill>
              </a:rPr>
              <a:t>Thank You</a:t>
            </a:r>
            <a:endParaRPr lang="id-ID" sz="6500" b="1" dirty="0">
              <a:solidFill>
                <a:srgbClr val="11C1FF"/>
              </a:solidFill>
            </a:endParaRPr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4000" cy="152400"/>
          </a:xfrm>
          <a:custGeom>
            <a:avLst/>
            <a:gdLst/>
            <a:ahLst/>
            <a:cxnLst/>
            <a:rect l="l" t="t" r="r" b="b"/>
            <a:pathLst>
              <a:path w="9144000" h="152400">
                <a:moveTo>
                  <a:pt x="0" y="152359"/>
                </a:moveTo>
                <a:lnTo>
                  <a:pt x="9144000" y="152359"/>
                </a:lnTo>
                <a:lnTo>
                  <a:pt x="9144000" y="0"/>
                </a:lnTo>
                <a:lnTo>
                  <a:pt x="0" y="0"/>
                </a:lnTo>
                <a:lnTo>
                  <a:pt x="0" y="152359"/>
                </a:lnTo>
                <a:close/>
              </a:path>
            </a:pathLst>
          </a:custGeom>
          <a:solidFill>
            <a:srgbClr val="0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0" y="1700808"/>
            <a:ext cx="9143999" cy="44758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5844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27</Words>
  <Application>Microsoft Office PowerPoint</Application>
  <PresentationFormat>On-screen Show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POSITIONING</vt:lpstr>
      <vt:lpstr>Know your Competitors</vt:lpstr>
      <vt:lpstr>PowerPoint Presentation</vt:lpstr>
      <vt:lpstr>Which one?</vt:lpstr>
      <vt:lpstr>PowerPoint Presentation</vt:lpstr>
      <vt:lpstr>Which One?</vt:lpstr>
      <vt:lpstr>Fungsi Product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inkubis</dc:creator>
  <cp:lastModifiedBy>Microsoft</cp:lastModifiedBy>
  <cp:revision>5</cp:revision>
  <dcterms:created xsi:type="dcterms:W3CDTF">2018-11-05T01:24:20Z</dcterms:created>
  <dcterms:modified xsi:type="dcterms:W3CDTF">2021-04-19T22:28:37Z</dcterms:modified>
</cp:coreProperties>
</file>