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PENGANTAR TECHNOPRENEURSHIP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TERIMAKASIH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Tecnoprenership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r>
              <a:rPr lang="en-US" dirty="0" smtClean="0"/>
              <a:t>Entrepreneurship yang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,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KEAHLIAN YANG HARUS DIMILIKI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endParaRPr lang="en-US" dirty="0" smtClean="0"/>
          </a:p>
          <a:p>
            <a:r>
              <a:rPr lang="en-US" dirty="0" smtClean="0"/>
              <a:t>3.decision making/</a:t>
            </a:r>
            <a:r>
              <a:rPr lang="en-US" dirty="0" err="1" smtClean="0"/>
              <a:t>pengambila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PENTINGNYA TECHNOPRENEURSHIP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1.meningkatkan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endParaRPr lang="en-US" dirty="0" smtClean="0"/>
          </a:p>
          <a:p>
            <a:r>
              <a:rPr lang="en-US" dirty="0" smtClean="0"/>
              <a:t>2.membuka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meendorong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 TECHNOPRENEURSHIP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MEMBANTU PEREKONOMIAN NEGARA</a:t>
            </a:r>
          </a:p>
          <a:p>
            <a:r>
              <a:rPr lang="en-US" dirty="0" smtClean="0"/>
              <a:t>2. MEMBUKA LAPANGAN KERJA BARU</a:t>
            </a:r>
          </a:p>
          <a:p>
            <a:r>
              <a:rPr lang="en-US" dirty="0" smtClean="0"/>
              <a:t>3. MENDORONG PERKEMBANGAN TEKNOLOGI</a:t>
            </a:r>
          </a:p>
          <a:p>
            <a:r>
              <a:rPr lang="en-US" dirty="0" smtClean="0"/>
              <a:t>4.MEMBANTU UMKN </a:t>
            </a:r>
            <a:r>
              <a:rPr lang="en-US" dirty="0" err="1" smtClean="0"/>
              <a:t>utk</a:t>
            </a:r>
            <a:r>
              <a:rPr lang="en-US" dirty="0" smtClean="0"/>
              <a:t> BANGKIT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SIKAP TECHNOPRENEURSHIP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inovatif</a:t>
            </a:r>
            <a:endParaRPr lang="en-US" dirty="0" smtClean="0"/>
          </a:p>
          <a:p>
            <a:r>
              <a:rPr lang="en-US" dirty="0" smtClean="0"/>
              <a:t>2.bekerja </a:t>
            </a:r>
            <a:r>
              <a:rPr lang="en-US" dirty="0" err="1" smtClean="0"/>
              <a:t>tekun</a:t>
            </a:r>
            <a:r>
              <a:rPr lang="en-US" dirty="0" smtClean="0"/>
              <a:t>, </a:t>
            </a:r>
            <a:r>
              <a:rPr lang="en-US" dirty="0" err="1" smtClean="0"/>
              <a:t>teliti</a:t>
            </a:r>
            <a:r>
              <a:rPr lang="en-US" dirty="0" smtClean="0"/>
              <a:t> ,</a:t>
            </a:r>
            <a:r>
              <a:rPr lang="en-US" dirty="0" err="1" smtClean="0"/>
              <a:t>optimis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produkstif</a:t>
            </a:r>
            <a:endParaRPr lang="en-US" dirty="0" smtClean="0"/>
          </a:p>
          <a:p>
            <a:r>
              <a:rPr lang="en-US" dirty="0" smtClean="0"/>
              <a:t>3.berkarya </a:t>
            </a:r>
            <a:r>
              <a:rPr lang="en-US" dirty="0" err="1" smtClean="0"/>
              <a:t>berlandaskan</a:t>
            </a:r>
            <a:r>
              <a:rPr lang="en-US" dirty="0" smtClean="0"/>
              <a:t> </a:t>
            </a:r>
            <a:r>
              <a:rPr lang="en-US" dirty="0" err="1" smtClean="0"/>
              <a:t>etikabisnis</a:t>
            </a:r>
            <a:r>
              <a:rPr lang="en-US" dirty="0" smtClean="0"/>
              <a:t> yang </a:t>
            </a:r>
            <a:r>
              <a:rPr lang="en-US" dirty="0" err="1" smtClean="0"/>
              <a:t>sehat</a:t>
            </a:r>
            <a:endParaRPr lang="en-US" dirty="0" smtClean="0"/>
          </a:p>
          <a:p>
            <a:r>
              <a:rPr lang="en-US" dirty="0" smtClean="0"/>
              <a:t>4.berkarya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,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dirty="0" smtClean="0"/>
              <a:t>5.mampu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 BISNIS DIERA DIGITAL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1.E-Commerce / market place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youtube</a:t>
            </a:r>
            <a:endParaRPr lang="en-US" dirty="0" smtClean="0"/>
          </a:p>
          <a:p>
            <a:r>
              <a:rPr lang="en-US" dirty="0" smtClean="0"/>
              <a:t>3.konsultan </a:t>
            </a:r>
            <a:r>
              <a:rPr lang="en-US" dirty="0" err="1" smtClean="0"/>
              <a:t>digitalmarketing</a:t>
            </a:r>
            <a:endParaRPr lang="en-US" dirty="0" smtClean="0"/>
          </a:p>
          <a:p>
            <a:r>
              <a:rPr lang="en-US" dirty="0" smtClean="0"/>
              <a:t>4.kursus online</a:t>
            </a:r>
          </a:p>
          <a:p>
            <a:r>
              <a:rPr lang="en-US" dirty="0" smtClean="0"/>
              <a:t>5.membuat website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TECHNOPRENEURSHIP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NADIEM MAKARIM</a:t>
            </a:r>
          </a:p>
          <a:p>
            <a:r>
              <a:rPr lang="en-US" dirty="0" smtClean="0"/>
              <a:t>2.BILL GATES</a:t>
            </a:r>
          </a:p>
          <a:p>
            <a:r>
              <a:rPr lang="en-US" dirty="0" smtClean="0"/>
              <a:t>3. ELON MUSK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DIGITAL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gojek</a:t>
            </a:r>
            <a:endParaRPr lang="en-US" dirty="0" smtClean="0"/>
          </a:p>
          <a:p>
            <a:r>
              <a:rPr lang="en-US" dirty="0" smtClean="0"/>
              <a:t>2.tokopedia</a:t>
            </a:r>
          </a:p>
          <a:p>
            <a:r>
              <a:rPr lang="en-US" dirty="0" smtClean="0"/>
              <a:t>3.ruang guru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bukalapak</a:t>
            </a:r>
            <a:endParaRPr lang="en-US" dirty="0" smtClean="0"/>
          </a:p>
          <a:p>
            <a:r>
              <a:rPr lang="en-US" dirty="0" smtClean="0"/>
              <a:t>5.traveloka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156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PENGANTAR TECHNOPRENEURSHIP</vt:lpstr>
      <vt:lpstr>PENGERTIAN</vt:lpstr>
      <vt:lpstr>KEAHLIAN YANG HARUS DIMILIKI</vt:lpstr>
      <vt:lpstr>PENTINGNYA TECHNOPRENEURSHIP</vt:lpstr>
      <vt:lpstr>TUJUAN TECHNOPRENEURSHIP</vt:lpstr>
      <vt:lpstr>SIKAP TECHNOPRENEURSHIP</vt:lpstr>
      <vt:lpstr>IDE BISNIS DIERA DIGITAL</vt:lpstr>
      <vt:lpstr>CONTOH TECHNOPRENEURSHIP</vt:lpstr>
      <vt:lpstr>CONTOH DIGITAL MARKETING</vt:lpstr>
      <vt:lpstr>TERIMAKASIH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TECHNOPRENEURSHIP</dc:title>
  <dc:creator>HANDSOME BEAUTIFUL</dc:creator>
  <cp:lastModifiedBy>user</cp:lastModifiedBy>
  <cp:revision>5</cp:revision>
  <dcterms:created xsi:type="dcterms:W3CDTF">2006-08-16T00:00:00Z</dcterms:created>
  <dcterms:modified xsi:type="dcterms:W3CDTF">2023-09-27T09:55:48Z</dcterms:modified>
</cp:coreProperties>
</file>