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6" r:id="rId2"/>
    <p:sldId id="269" r:id="rId3"/>
    <p:sldId id="270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1D8998-FAE3-47DC-AFFD-5CAB23F0A63F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CD0744-49AA-4B4A-865B-D229E78B5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51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838200"/>
            <a:ext cx="8458200" cy="198437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dirty="0" err="1" smtClean="0"/>
              <a:t>Definisi</a:t>
            </a:r>
            <a:r>
              <a:rPr lang="en-US" sz="6000" dirty="0" smtClean="0"/>
              <a:t> </a:t>
            </a:r>
            <a:r>
              <a:rPr lang="en-US" sz="6000" dirty="0" err="1" smtClean="0"/>
              <a:t>dan</a:t>
            </a:r>
            <a:r>
              <a:rPr lang="en-US" sz="6000" dirty="0" smtClean="0"/>
              <a:t> </a:t>
            </a:r>
            <a:r>
              <a:rPr lang="en-US" sz="6000" dirty="0" err="1" smtClean="0"/>
              <a:t>pengamanan</a:t>
            </a:r>
            <a:r>
              <a:rPr lang="en-US" sz="6000" dirty="0" smtClean="0"/>
              <a:t> </a:t>
            </a:r>
            <a:r>
              <a:rPr lang="en-US" sz="6000" dirty="0" err="1" smtClean="0"/>
              <a:t>dan</a:t>
            </a:r>
            <a:r>
              <a:rPr lang="en-US" sz="6000" dirty="0" smtClean="0"/>
              <a:t> </a:t>
            </a:r>
            <a:r>
              <a:rPr lang="en-US" sz="6000" dirty="0" err="1" smtClean="0"/>
              <a:t>penjaminan</a:t>
            </a:r>
            <a:r>
              <a:rPr lang="en-US" sz="6000" dirty="0" smtClean="0"/>
              <a:t> </a:t>
            </a:r>
            <a:r>
              <a:rPr lang="en-US" sz="6000" dirty="0" err="1" smtClean="0"/>
              <a:t>informasi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400" dirty="0" err="1" smtClean="0"/>
              <a:t>Pengantar</a:t>
            </a:r>
            <a:r>
              <a:rPr lang="en-US" sz="4400" dirty="0" smtClean="0"/>
              <a:t> </a:t>
            </a:r>
            <a:r>
              <a:rPr lang="en-US" sz="4400" dirty="0" err="1" smtClean="0"/>
              <a:t>Teknologi</a:t>
            </a:r>
            <a:r>
              <a:rPr lang="en-US" sz="4400" dirty="0" smtClean="0"/>
              <a:t> </a:t>
            </a:r>
            <a:r>
              <a:rPr lang="en-US" sz="4400" dirty="0" err="1" smtClean="0"/>
              <a:t>Informasi</a:t>
            </a:r>
            <a:endParaRPr lang="en-US" sz="4400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18652" y="5410200"/>
            <a:ext cx="8458200" cy="9144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 err="1" smtClean="0"/>
              <a:t>Pertemuan</a:t>
            </a:r>
            <a:r>
              <a:rPr lang="en-US" sz="4400" dirty="0" smtClean="0"/>
              <a:t> </a:t>
            </a:r>
            <a:r>
              <a:rPr lang="en-US" sz="4400" dirty="0" smtClean="0"/>
              <a:t>ke-12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69586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133600"/>
            <a:ext cx="8686800" cy="1570038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 smtClean="0"/>
              <a:t>definisi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dirty="0" smtClean="0"/>
          </a:p>
          <a:p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pengamanan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penjaminan</a:t>
            </a:r>
            <a:r>
              <a:rPr lang="en-US" dirty="0" smtClean="0"/>
              <a:t> </a:t>
            </a:r>
            <a:r>
              <a:rPr lang="en-US" smtClean="0"/>
              <a:t>informasi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452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3200"/>
            <a:ext cx="8686800" cy="1143000"/>
          </a:xfrm>
        </p:spPr>
        <p:txBody>
          <a:bodyPr/>
          <a:lstStyle/>
          <a:p>
            <a:pPr algn="ctr"/>
            <a:r>
              <a:rPr lang="en-US" dirty="0" err="1" smtClean="0"/>
              <a:t>Terima</a:t>
            </a:r>
            <a:r>
              <a:rPr lang="en-US" dirty="0" smtClean="0"/>
              <a:t> </a:t>
            </a:r>
            <a:r>
              <a:rPr lang="en-US" dirty="0" err="1" smtClean="0"/>
              <a:t>kasih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0735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305</TotalTime>
  <Words>22</Words>
  <Application>Microsoft Office PowerPoint</Application>
  <PresentationFormat>On-screen Show 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Trek</vt:lpstr>
      <vt:lpstr>Definisi dan pengamanan dan penjaminan informasi</vt:lpstr>
      <vt:lpstr>PowerPoint Presentation</vt:lpstr>
      <vt:lpstr>Terima kasih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 komputer</dc:title>
  <dc:creator>User</dc:creator>
  <cp:lastModifiedBy>User</cp:lastModifiedBy>
  <cp:revision>25</cp:revision>
  <dcterms:created xsi:type="dcterms:W3CDTF">2023-09-02T10:04:33Z</dcterms:created>
  <dcterms:modified xsi:type="dcterms:W3CDTF">2023-12-29T07:33:14Z</dcterms:modified>
</cp:coreProperties>
</file>