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984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/>
              <a:t>Definisi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pengamanan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</a:t>
            </a:r>
            <a:r>
              <a:rPr lang="en-US" sz="6000" dirty="0" err="1" smtClean="0"/>
              <a:t>penjaminan</a:t>
            </a:r>
            <a:r>
              <a:rPr lang="en-US" sz="6000" dirty="0" smtClean="0"/>
              <a:t> </a:t>
            </a:r>
            <a:r>
              <a:rPr lang="en-US" sz="6000" dirty="0" err="1" smtClean="0"/>
              <a:t>informasi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</a:t>
            </a:r>
            <a:r>
              <a:rPr lang="en-US" sz="4400" dirty="0" smtClean="0"/>
              <a:t>ke-12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1570038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pengamanan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penjaminan</a:t>
            </a:r>
            <a:r>
              <a:rPr lang="en-US" dirty="0" smtClean="0"/>
              <a:t> </a:t>
            </a:r>
            <a:r>
              <a:rPr lang="en-US" smtClean="0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305</TotalTime>
  <Words>22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Definisi dan pengamanan dan penjaminan informasi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25</cp:revision>
  <dcterms:created xsi:type="dcterms:W3CDTF">2023-09-02T10:04:33Z</dcterms:created>
  <dcterms:modified xsi:type="dcterms:W3CDTF">2023-12-29T07:33:14Z</dcterms:modified>
</cp:coreProperties>
</file>