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6250" autoAdjust="0"/>
    <p:restoredTop sz="94660"/>
  </p:normalViewPr>
  <p:slideViewPr>
    <p:cSldViewPr>
      <p:cViewPr varScale="1">
        <p:scale>
          <a:sx n="68" d="100"/>
          <a:sy n="68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FF19F-CDE7-44AE-A088-0381395335A2}" type="datetimeFigureOut">
              <a:rPr lang="en-US" smtClean="0"/>
              <a:pPr/>
              <a:t>1/12/2021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D60D300-A353-4947-A1CA-4BE95CB6CA2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FF19F-CDE7-44AE-A088-0381395335A2}" type="datetimeFigureOut">
              <a:rPr lang="en-US" smtClean="0"/>
              <a:pPr/>
              <a:t>1/12/2021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0D300-A353-4947-A1CA-4BE95CB6CA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BD60D300-A353-4947-A1CA-4BE95CB6CA2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FF19F-CDE7-44AE-A088-0381395335A2}" type="datetimeFigureOut">
              <a:rPr lang="en-US" smtClean="0"/>
              <a:pPr/>
              <a:t>1/12/2021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FF19F-CDE7-44AE-A088-0381395335A2}" type="datetimeFigureOut">
              <a:rPr lang="en-US" smtClean="0"/>
              <a:pPr/>
              <a:t>1/12/2021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BD60D300-A353-4947-A1CA-4BE95CB6CA2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FF19F-CDE7-44AE-A088-0381395335A2}" type="datetimeFigureOut">
              <a:rPr lang="en-US" smtClean="0"/>
              <a:pPr/>
              <a:t>1/12/2021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D60D300-A353-4947-A1CA-4BE95CB6CA2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09DFF19F-CDE7-44AE-A088-0381395335A2}" type="datetimeFigureOut">
              <a:rPr lang="en-US" smtClean="0"/>
              <a:pPr/>
              <a:t>1/12/2021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0D300-A353-4947-A1CA-4BE95CB6CA2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FF19F-CDE7-44AE-A088-0381395335A2}" type="datetimeFigureOut">
              <a:rPr lang="en-US" smtClean="0"/>
              <a:pPr/>
              <a:t>1/12/2021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BD60D300-A353-4947-A1CA-4BE95CB6CA2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FF19F-CDE7-44AE-A088-0381395335A2}" type="datetimeFigureOut">
              <a:rPr lang="en-US" smtClean="0"/>
              <a:pPr/>
              <a:t>1/12/2021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BD60D300-A353-4947-A1CA-4BE95CB6CA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FF19F-CDE7-44AE-A088-0381395335A2}" type="datetimeFigureOut">
              <a:rPr lang="en-US" smtClean="0"/>
              <a:pPr/>
              <a:t>1/12/2021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D60D300-A353-4947-A1CA-4BE95CB6CA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D60D300-A353-4947-A1CA-4BE95CB6CA2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FF19F-CDE7-44AE-A088-0381395335A2}" type="datetimeFigureOut">
              <a:rPr lang="en-US" smtClean="0"/>
              <a:pPr/>
              <a:t>1/12/2021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BD60D300-A353-4947-A1CA-4BE95CB6CA2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09DFF19F-CDE7-44AE-A088-0381395335A2}" type="datetimeFigureOut">
              <a:rPr lang="en-US" smtClean="0"/>
              <a:pPr/>
              <a:t>1/12/2021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09DFF19F-CDE7-44AE-A088-0381395335A2}" type="datetimeFigureOut">
              <a:rPr lang="en-US" smtClean="0"/>
              <a:pPr/>
              <a:t>1/12/2021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D60D300-A353-4947-A1CA-4BE95CB6CA2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>
                <a:solidFill>
                  <a:schemeClr val="tx1"/>
                </a:solidFill>
                <a:latin typeface="Aparajita" pitchFamily="34" charset="0"/>
                <a:cs typeface="Aparajita" pitchFamily="34" charset="0"/>
              </a:rPr>
              <a:t>MENYUSUN PROPOSAL/KARYA ILMIAH</a:t>
            </a:r>
            <a:endParaRPr lang="en-US" sz="3600" b="1" dirty="0">
              <a:solidFill>
                <a:schemeClr val="tx1"/>
              </a:solidFill>
              <a:latin typeface="Aparajita" pitchFamily="34" charset="0"/>
              <a:cs typeface="Aparajita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 l="23060" t="16601" r="24231" b="13086"/>
          <a:stretch>
            <a:fillRect/>
          </a:stretch>
        </p:blipFill>
        <p:spPr bwMode="auto">
          <a:xfrm>
            <a:off x="1571604" y="1500174"/>
            <a:ext cx="6000792" cy="45005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 l="23060" t="17578" r="24231" b="13086"/>
          <a:stretch>
            <a:fillRect/>
          </a:stretch>
        </p:blipFill>
        <p:spPr bwMode="auto">
          <a:xfrm>
            <a:off x="1357290" y="1174238"/>
            <a:ext cx="6429420" cy="47550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 l="23060" t="16601" r="24231" b="13086"/>
          <a:stretch>
            <a:fillRect/>
          </a:stretch>
        </p:blipFill>
        <p:spPr bwMode="auto">
          <a:xfrm>
            <a:off x="1142976" y="714356"/>
            <a:ext cx="6858048" cy="51435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/>
          <a:srcRect l="23060" t="16602" r="24231" b="13086"/>
          <a:stretch>
            <a:fillRect/>
          </a:stretch>
        </p:blipFill>
        <p:spPr bwMode="auto">
          <a:xfrm>
            <a:off x="1428728" y="1017967"/>
            <a:ext cx="6357982" cy="47684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 l="23060" t="16601" r="24231" b="13086"/>
          <a:stretch>
            <a:fillRect/>
          </a:stretch>
        </p:blipFill>
        <p:spPr bwMode="auto">
          <a:xfrm>
            <a:off x="1357290" y="1000108"/>
            <a:ext cx="6500858" cy="48756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/>
          <a:srcRect l="23060" t="17578" r="24231" b="14062"/>
          <a:stretch>
            <a:fillRect/>
          </a:stretch>
        </p:blipFill>
        <p:spPr bwMode="auto">
          <a:xfrm>
            <a:off x="1428728" y="1046244"/>
            <a:ext cx="6357982" cy="46360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800" dirty="0" err="1" smtClean="0">
                <a:solidFill>
                  <a:schemeClr val="tx1"/>
                </a:solidFill>
              </a:rPr>
              <a:t>Contoh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Kerangka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Pra-Penulisan</a:t>
            </a:r>
            <a:r>
              <a:rPr lang="en-US" sz="2800" dirty="0" smtClean="0">
                <a:solidFill>
                  <a:schemeClr val="tx1"/>
                </a:solidFill>
              </a:rPr>
              <a:t> Proposal </a:t>
            </a:r>
            <a:r>
              <a:rPr lang="en-US" sz="2800" dirty="0" err="1" smtClean="0">
                <a:solidFill>
                  <a:schemeClr val="tx1"/>
                </a:solidFill>
              </a:rPr>
              <a:t>Karya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Ilmiah</a:t>
            </a:r>
            <a:endParaRPr lang="en-US" sz="2800" dirty="0">
              <a:solidFill>
                <a:schemeClr val="tx1"/>
              </a:solidFill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/>
          <a:srcRect l="23060" t="16601" r="24231" b="13086"/>
          <a:stretch>
            <a:fillRect/>
          </a:stretch>
        </p:blipFill>
        <p:spPr bwMode="auto">
          <a:xfrm>
            <a:off x="1643042" y="1678770"/>
            <a:ext cx="6000792" cy="45005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/>
          <a:srcRect l="23060" t="16601" r="24231" b="13086"/>
          <a:stretch>
            <a:fillRect/>
          </a:stretch>
        </p:blipFill>
        <p:spPr bwMode="auto">
          <a:xfrm>
            <a:off x="1214414" y="857232"/>
            <a:ext cx="6858048" cy="51435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/>
          <a:srcRect l="23060" t="17578" r="24231" b="13086"/>
          <a:stretch>
            <a:fillRect/>
          </a:stretch>
        </p:blipFill>
        <p:spPr bwMode="auto">
          <a:xfrm>
            <a:off x="1000100" y="698729"/>
            <a:ext cx="7072362" cy="5230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600" b="1" dirty="0" smtClean="0">
                <a:solidFill>
                  <a:schemeClr val="tx1"/>
                </a:solidFill>
              </a:rPr>
              <a:t>SISTEMATIKA KARYA TULIS ILMIAH</a:t>
            </a:r>
            <a:endParaRPr lang="en-US" sz="2600" b="1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785918" y="2071678"/>
            <a:ext cx="5786478" cy="335758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en-US" dirty="0" smtClean="0"/>
              <a:t> </a:t>
            </a:r>
            <a:r>
              <a:rPr lang="en-US" sz="2800" dirty="0" err="1" smtClean="0"/>
              <a:t>Bagian</a:t>
            </a:r>
            <a:r>
              <a:rPr lang="en-US" sz="2800" dirty="0" smtClean="0"/>
              <a:t> </a:t>
            </a:r>
            <a:r>
              <a:rPr lang="en-US" sz="2800" dirty="0" err="1" smtClean="0"/>
              <a:t>pelengkap</a:t>
            </a:r>
            <a:r>
              <a:rPr lang="en-US" sz="2800" dirty="0" smtClean="0"/>
              <a:t> </a:t>
            </a:r>
            <a:r>
              <a:rPr lang="en-US" sz="2800" dirty="0" err="1" smtClean="0"/>
              <a:t>pendahuluan</a:t>
            </a:r>
            <a:endParaRPr lang="en-US" sz="2800" dirty="0" smtClean="0"/>
          </a:p>
          <a:p>
            <a:pPr>
              <a:buFont typeface="Arial" pitchFamily="34" charset="0"/>
              <a:buChar char="•"/>
            </a:pPr>
            <a:r>
              <a:rPr lang="en-US" sz="2800" dirty="0" smtClean="0"/>
              <a:t> </a:t>
            </a:r>
            <a:r>
              <a:rPr lang="en-US" sz="2800" dirty="0" err="1" smtClean="0"/>
              <a:t>Bab</a:t>
            </a:r>
            <a:r>
              <a:rPr lang="en-US" sz="2800" dirty="0" smtClean="0"/>
              <a:t> </a:t>
            </a:r>
            <a:r>
              <a:rPr lang="en-US" sz="2800" dirty="0" err="1" smtClean="0"/>
              <a:t>pendahuluan</a:t>
            </a:r>
            <a:endParaRPr lang="en-US" sz="2800" dirty="0" smtClean="0"/>
          </a:p>
          <a:p>
            <a:pPr>
              <a:buFont typeface="Arial" pitchFamily="34" charset="0"/>
              <a:buChar char="•"/>
            </a:pPr>
            <a:r>
              <a:rPr lang="en-US" sz="2800" dirty="0" smtClean="0"/>
              <a:t> </a:t>
            </a:r>
            <a:r>
              <a:rPr lang="en-US" sz="2800" dirty="0" err="1" smtClean="0"/>
              <a:t>Bab</a:t>
            </a:r>
            <a:r>
              <a:rPr lang="en-US" sz="2800" dirty="0" smtClean="0"/>
              <a:t> </a:t>
            </a:r>
            <a:r>
              <a:rPr lang="en-US" sz="2800" dirty="0" err="1" smtClean="0"/>
              <a:t>isi</a:t>
            </a:r>
            <a:r>
              <a:rPr lang="en-US" sz="2800" dirty="0" smtClean="0"/>
              <a:t>/</a:t>
            </a:r>
            <a:r>
              <a:rPr lang="en-US" sz="2800" dirty="0" err="1" smtClean="0"/>
              <a:t>pembahasan</a:t>
            </a:r>
            <a:endParaRPr lang="en-US" sz="2800" dirty="0" smtClean="0"/>
          </a:p>
          <a:p>
            <a:pPr>
              <a:buFont typeface="Arial" pitchFamily="34" charset="0"/>
              <a:buChar char="•"/>
            </a:pPr>
            <a:r>
              <a:rPr lang="en-US" sz="2800" dirty="0" smtClean="0"/>
              <a:t> </a:t>
            </a:r>
            <a:r>
              <a:rPr lang="en-US" sz="2800" dirty="0" err="1" smtClean="0"/>
              <a:t>Bab</a:t>
            </a:r>
            <a:r>
              <a:rPr lang="en-US" sz="2800" dirty="0" smtClean="0"/>
              <a:t> </a:t>
            </a:r>
            <a:r>
              <a:rPr lang="en-US" sz="2800" dirty="0" err="1" smtClean="0"/>
              <a:t>penutup</a:t>
            </a:r>
            <a:endParaRPr lang="en-US" sz="2800" dirty="0" smtClean="0"/>
          </a:p>
          <a:p>
            <a:pPr>
              <a:buFont typeface="Arial" pitchFamily="34" charset="0"/>
              <a:buChar char="•"/>
            </a:pPr>
            <a:r>
              <a:rPr lang="en-US" sz="2800" dirty="0"/>
              <a:t> </a:t>
            </a:r>
            <a:r>
              <a:rPr lang="en-US" sz="2800" dirty="0" err="1" smtClean="0"/>
              <a:t>Bagian</a:t>
            </a:r>
            <a:r>
              <a:rPr lang="en-US" sz="2800" dirty="0" smtClean="0"/>
              <a:t> </a:t>
            </a:r>
            <a:r>
              <a:rPr lang="en-US" sz="2800" dirty="0" err="1" smtClean="0"/>
              <a:t>pelengkap</a:t>
            </a:r>
            <a:r>
              <a:rPr lang="en-US" sz="2800" dirty="0" smtClean="0"/>
              <a:t> </a:t>
            </a:r>
            <a:r>
              <a:rPr lang="en-US" sz="2800" dirty="0" err="1" smtClean="0"/>
              <a:t>penutup</a:t>
            </a:r>
            <a:r>
              <a:rPr lang="en-US" sz="2800" dirty="0" smtClean="0"/>
              <a:t> </a:t>
            </a:r>
            <a:endParaRPr lang="en-US" sz="2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l="23060" t="17579" r="24231" b="14062"/>
          <a:stretch>
            <a:fillRect/>
          </a:stretch>
        </p:blipFill>
        <p:spPr bwMode="auto">
          <a:xfrm>
            <a:off x="1142976" y="1000108"/>
            <a:ext cx="6643734" cy="48443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 l="23060" t="17578" r="24231" b="14062"/>
          <a:stretch>
            <a:fillRect/>
          </a:stretch>
        </p:blipFill>
        <p:spPr bwMode="auto">
          <a:xfrm>
            <a:off x="1142976" y="857232"/>
            <a:ext cx="6858048" cy="50006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 l="23060" t="17578" r="24231" b="13086"/>
          <a:stretch>
            <a:fillRect/>
          </a:stretch>
        </p:blipFill>
        <p:spPr bwMode="auto">
          <a:xfrm>
            <a:off x="1000100" y="680125"/>
            <a:ext cx="7000924" cy="51777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 l="23060" t="17578" r="24231" b="13086"/>
          <a:stretch>
            <a:fillRect/>
          </a:stretch>
        </p:blipFill>
        <p:spPr bwMode="auto">
          <a:xfrm>
            <a:off x="1046384" y="714356"/>
            <a:ext cx="6954640" cy="51435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/>
          <a:srcRect l="23096" t="16797" r="24195" b="12890"/>
          <a:stretch>
            <a:fillRect/>
          </a:stretch>
        </p:blipFill>
        <p:spPr bwMode="auto">
          <a:xfrm>
            <a:off x="1071538" y="857232"/>
            <a:ext cx="6858048" cy="51435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 l="23060" t="16601" r="24231" b="13086"/>
          <a:stretch>
            <a:fillRect/>
          </a:stretch>
        </p:blipFill>
        <p:spPr bwMode="auto">
          <a:xfrm>
            <a:off x="1500166" y="1000108"/>
            <a:ext cx="6286544" cy="47149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 l="23060" t="17578" r="24231" b="13086"/>
          <a:stretch>
            <a:fillRect/>
          </a:stretch>
        </p:blipFill>
        <p:spPr bwMode="auto">
          <a:xfrm>
            <a:off x="1193284" y="1071546"/>
            <a:ext cx="6521988" cy="48235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154</TotalTime>
  <Words>30</Words>
  <Application>Microsoft Office PowerPoint</Application>
  <PresentationFormat>On-screen Show (4:3)</PresentationFormat>
  <Paragraphs>8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Civic</vt:lpstr>
      <vt:lpstr>MENYUSUN PROPOSAL/KARYA ILMIAH</vt:lpstr>
      <vt:lpstr>SISTEMATIKA KARYA TULIS ILMIAH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Contoh Kerangka Pra-Penulisan Proposal Karya Ilmiah</vt:lpstr>
      <vt:lpstr>Slide 17</vt:lpstr>
      <vt:lpstr>Slide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Ndy_Ali</dc:creator>
  <cp:lastModifiedBy>Ndy_Ali</cp:lastModifiedBy>
  <cp:revision>18</cp:revision>
  <dcterms:created xsi:type="dcterms:W3CDTF">2021-01-10T21:44:06Z</dcterms:created>
  <dcterms:modified xsi:type="dcterms:W3CDTF">2021-01-12T21:36:57Z</dcterms:modified>
</cp:coreProperties>
</file>