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99" r:id="rId3"/>
    <p:sldId id="301" r:id="rId4"/>
    <p:sldId id="303" r:id="rId5"/>
    <p:sldId id="304" r:id="rId6"/>
    <p:sldId id="305" r:id="rId7"/>
    <p:sldId id="306" r:id="rId8"/>
    <p:sldId id="307" r:id="rId9"/>
    <p:sldId id="308" r:id="rId10"/>
    <p:sldId id="309" r:id="rId11"/>
    <p:sldId id="300" r:id="rId12"/>
  </p:sldIdLst>
  <p:sldSz cx="9144000" cy="6858000" type="screen4x3"/>
  <p:notesSz cx="7045325" cy="9345613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2" autoAdjust="0"/>
    <p:restoredTop sz="86061" autoAdjust="0"/>
  </p:normalViewPr>
  <p:slideViewPr>
    <p:cSldViewPr>
      <p:cViewPr varScale="1">
        <p:scale>
          <a:sx n="63" d="100"/>
          <a:sy n="63" d="100"/>
        </p:scale>
        <p:origin x="1288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587572-0155-E713-62E9-5FE7EDC3AC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1C0F40-8E33-2291-C4C1-ED68038B26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6839A7-35D5-62AB-CE8A-C43382DC5F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b="1" dirty="0"/>
              <a:t>Contoh Situasi</a:t>
            </a:r>
            <a:endParaRPr lang="id-ID" dirty="0"/>
          </a:p>
          <a:p>
            <a:pPr>
              <a:buFont typeface="Arial" panose="020B0604020202020204" pitchFamily="34" charset="0"/>
              <a:buChar char="•"/>
            </a:pPr>
            <a:r>
              <a:rPr lang="id-ID" dirty="0"/>
              <a:t>Jika ada wisatawan dari Jepang yang kurang memahami bahasa Inggris, pemandu wisata bisa menggunakan alat bantu visual atau aplikasi penerjemah untuk menjelaskan informasi destinasi.</a:t>
            </a:r>
          </a:p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6968F7-2743-5433-D4CD-C5F87F65E7CA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7797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/>
              <a:t>Dalam konteks pariwisata, komunikasi ini penting untuk menarik wisatawan, membangun citra destinasi, dan meningkatkan pengalaman mereka.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6520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70105-6F09-84E3-F09B-18E0617AFE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783E94-1669-F95A-7FC4-811A2B0B4D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C7DD1F-0AE5-5683-270A-713D55AA3C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B26412-3EDC-E3AE-074F-757FEEC62D3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3632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BBDB77-0DE5-F4C3-C969-14D67A5BFC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8B29E50-3969-9077-123A-198E16F127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E490E2-63A2-08F5-369D-6D64CE6E0B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/>
              <a:t>Komunikasi penyelesaian masalah </a:t>
            </a:r>
            <a:r>
              <a:rPr lang="id-ID" b="1" dirty="0"/>
              <a:t>adalah</a:t>
            </a:r>
            <a:r>
              <a:rPr lang="id-ID" dirty="0"/>
              <a:t> proses berkomunikasi yang bertujuan untuk mencari solusi atas suatu permasalahan yang timbul.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03E66B-DE74-8A53-EAA1-811304B03E6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1458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3E76A9-73C6-1382-9712-645447A2E9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266DED-856F-2023-A811-D6C3C98DA8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16B1C9-2B63-4B7B-9526-05D2F9EE6C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BA2BD7-70A1-9E4D-67AF-EA4BA1A450C8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4988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48FB95-20FA-6519-ACA9-8EAACDC493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321DCC-3A4E-CC16-2795-388F1EBF5A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795B33-B932-3FA2-66A5-98BA561F3A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b="1" dirty="0"/>
              <a:t>Contoh Penyelesaian Masalah</a:t>
            </a:r>
            <a:endParaRPr lang="id-ID" dirty="0"/>
          </a:p>
          <a:p>
            <a:pPr>
              <a:buFont typeface="Arial" panose="020B0604020202020204" pitchFamily="34" charset="0"/>
              <a:buChar char="•"/>
            </a:pPr>
            <a:r>
              <a:rPr lang="id-ID" dirty="0"/>
              <a:t>Ketika wisatawan mengalami keterlambatan dalam tur, pemandu wisata dapat berkomunikasi secara baik dan menawarkan kompensasi atau alternatif, seperti minuman gratis atau tur pengganti.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dirty="0"/>
              <a:t>Jika terjadi salah paham dalam pemesanan hotel, staf resepsionis dapat menyampaikan permintaan maaf dan menawarkan opsi lain yang sesuai.</a:t>
            </a:r>
          </a:p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ECD639-5EBD-BECD-2421-FD06C96EF97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3590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E1DDAB-391B-5979-3EB1-C8DBE02D1F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36218A6-1578-643F-3A39-6A9B1D0822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C8DC3A-5582-FC64-856C-946E7092EC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22E27-25F2-2684-C8A9-647C566C58A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1668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BA28B6-738C-2610-5F6A-D97F49AC0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6042D30-FB6F-A891-60BD-B65F1E57CE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53C595-EB6A-3CC6-0702-A1E74953F4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6D4E9F-A6AB-8F11-571A-F9B9438B5FA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3554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AA86EB-8F58-E49F-FFD5-8AC39C4155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D6180DA-E8A4-E5CA-ECCA-55A56E2860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E331029-40F5-4495-4A14-407212A8EE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7D5BE7-DBFC-0BFA-E2D7-D95F2E4D6C4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454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PAR23203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SDM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PAR23203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SDM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PAR23203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SDM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PAR23203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SDM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SUMBER DAYA MANUSIA PARIWISATA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6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F4AAD-DC32-5B06-AC40-1BD47108C9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5B4FA1B-CB25-F5C9-4602-1960F61E308F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0423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Cara Mengatasi Hambatan dalam Komunikasi Pariwisata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1A4A264-B855-70DD-1F32-CE187C9B244E}"/>
              </a:ext>
            </a:extLst>
          </p:cNvPr>
          <p:cNvSpPr txBox="1">
            <a:spLocks/>
          </p:cNvSpPr>
          <p:nvPr/>
        </p:nvSpPr>
        <p:spPr>
          <a:xfrm>
            <a:off x="457199" y="1772816"/>
            <a:ext cx="8363273" cy="43533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3. Teknik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Empati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Adaptasi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Mengajarkan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teknik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komunikasi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adaptif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menunjukkan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empati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latar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belakang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budaya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4.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Penggunaan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Teknologi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teknologi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aplikasi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pemandu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otomatis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diakses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bahasa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memudahkan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komunikasi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7502243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0423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</a:t>
            </a: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omunikasi  persuasive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199" y="1600200"/>
            <a:ext cx="3916131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Komunikasi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persuasif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komunikasi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bertujuan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mengarahkan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mempengaruhi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perilaku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sikap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opini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lain.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8DB785-B133-2C6C-9B6E-697FF1F8E1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8410" y="2276872"/>
            <a:ext cx="4430702" cy="2973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82740B-AFB2-19F5-ACFF-3B429ABA7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CEF7DF5-B754-B5D3-14AA-AD9000D48F0A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0423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Contoh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K</a:t>
            </a: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omunikasi  persuasive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C3973EC-B989-8BC5-4FFC-0FFEAD878E01}"/>
              </a:ext>
            </a:extLst>
          </p:cNvPr>
          <p:cNvSpPr txBox="1">
            <a:spLocks/>
          </p:cNvSpPr>
          <p:nvPr/>
        </p:nvSpPr>
        <p:spPr>
          <a:xfrm>
            <a:off x="457199" y="1772816"/>
            <a:ext cx="8363273" cy="43533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AutoNum type="arabicPeriod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Promosi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media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menonjolkan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keindahan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pengalaman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AutoNum type="arabicPeriod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Layanan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pelanggan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hotel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restoran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teknik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persuasi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menawarkan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tambahan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paket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AutoNum type="arabicPeriod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Pemandu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cerita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informasi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menarik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budaya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lokal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minat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4483421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16D7F-0842-4DC4-9DAF-014311A8B7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2727F5D-9B1F-337D-7363-506AA7536290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0423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</a:t>
            </a: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omunikasi 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Penyelesaian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Masalah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21C0504-B74C-D6C9-32FA-A6C9097580B2}"/>
              </a:ext>
            </a:extLst>
          </p:cNvPr>
          <p:cNvSpPr txBox="1">
            <a:spLocks/>
          </p:cNvSpPr>
          <p:nvPr/>
        </p:nvSpPr>
        <p:spPr>
          <a:xfrm>
            <a:off x="457199" y="1600200"/>
            <a:ext cx="3916131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dunia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komunikasi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sangat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penting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sering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muncul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ketidakpuasan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pelanggan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keterlambatan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layanan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ketidaksesuaian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ekspektasi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realitas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FBA7F92-9378-5204-3F82-69CC7092B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2700" y="1600201"/>
            <a:ext cx="4646646" cy="348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90775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233364-9D58-0522-3ED1-2D6E99E9FC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9B3FB3E-AE0A-B4EF-A551-9462295F801B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0423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Proses Komunikasi Penyelesaian Masalah di Pariwisata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C0DCFD1-13D7-C229-E220-9E4F50BF35C6}"/>
              </a:ext>
            </a:extLst>
          </p:cNvPr>
          <p:cNvSpPr txBox="1">
            <a:spLocks/>
          </p:cNvSpPr>
          <p:nvPr/>
        </p:nvSpPr>
        <p:spPr>
          <a:xfrm>
            <a:off x="457199" y="1772816"/>
            <a:ext cx="8363273" cy="435334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AutoNum type="arabicPeriod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Identifikasi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Mengidentifikasi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jelas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memahami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dampaknya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layanan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AutoNum type="arabicPeriod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Pemahaman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Penyebab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Mengetahui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penyebab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dihadapi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terkait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logistik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fasilitas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komunikasi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AutoNum type="arabicPeriod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Alternatif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Solusi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Menggali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solusi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kepentingan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mempertimbangkan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kebijakan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kemampuan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penyedia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layanan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0161059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F5E126-D211-CA83-B78D-AAF9B3B529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76EA8D5-9CC8-61FA-1D04-C4B1DB87344A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0423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Proses Komunikasi Penyelesaian Masalah di Pariwisata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DC39F1A-9271-B8D9-4F64-B6C8B47DD8D2}"/>
              </a:ext>
            </a:extLst>
          </p:cNvPr>
          <p:cNvSpPr txBox="1">
            <a:spLocks/>
          </p:cNvSpPr>
          <p:nvPr/>
        </p:nvSpPr>
        <p:spPr>
          <a:xfrm>
            <a:off x="457199" y="1772816"/>
            <a:ext cx="8363273" cy="43533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4.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Pengambilan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Keputusan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solusi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terbaik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menyampaikan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jujur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empati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5.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Lanjut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Memastikan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solusi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diambil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memuaskan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dampak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positif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masa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9740431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1233FC-76F0-D72D-ADAD-B3885A9D56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F44C8FB-775C-77CC-6492-33119DD4F933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0423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3. Faktor-faktor Penghambat Komunikasi di Pariwisata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4A85253-D43F-E43E-5B88-0E3C75E8DA11}"/>
              </a:ext>
            </a:extLst>
          </p:cNvPr>
          <p:cNvSpPr txBox="1">
            <a:spLocks/>
          </p:cNvSpPr>
          <p:nvPr/>
        </p:nvSpPr>
        <p:spPr>
          <a:xfrm>
            <a:off x="457199" y="1772816"/>
            <a:ext cx="8363273" cy="43533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Faktor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Penghambat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Komunikasi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Sering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Perbedaan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Bahasa: 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Bahasa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penghalang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pemandu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lokal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mungkin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berasal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latar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belakang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bahasa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berbeda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AutoNum type="arabicPeriod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Budaya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Berbeda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latar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belakang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budaya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berbeda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mungkin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harapan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berkomunikasi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berbeda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mempengaruhi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pemahaman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penyedia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layanan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7269368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B6061F-0D3E-283B-0657-986B136C0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C30126-E703-ACC0-B924-D6A2CD34EC4A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0423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3. Faktor-faktor Penghambat Komunikasi di Pariwisata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617C590-659A-E484-1D58-3D3D96DCAA24}"/>
              </a:ext>
            </a:extLst>
          </p:cNvPr>
          <p:cNvSpPr txBox="1">
            <a:spLocks/>
          </p:cNvSpPr>
          <p:nvPr/>
        </p:nvSpPr>
        <p:spPr>
          <a:xfrm>
            <a:off x="457199" y="1772816"/>
            <a:ext cx="8363273" cy="43533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Kondisi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Lingkungan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Mendukung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lingkungan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bising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berdesakan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komunikasi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sulit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terdengar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dimengerti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4.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Keterbatasan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Pengetahuan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Staf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kurang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memahami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informasi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kurang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terlatih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keterampilan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komunikasi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persuasif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sulit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memuaskan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informasi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5.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Ketidaksesuaian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Ekspektasi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Ketika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informasi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diberikan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harapan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ketidakpuasan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mempersulit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komunikasi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7198207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246466-4F6E-9374-83E3-68C9D1160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078621A-ED4F-3FD7-0C2F-331FD1AB2852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0423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Cara Mengatasi Hambatan dalam Komunikasi Pariwisata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37A2FFA-EBDF-ECC7-01F3-E92EC5A1E660}"/>
              </a:ext>
            </a:extLst>
          </p:cNvPr>
          <p:cNvSpPr txBox="1">
            <a:spLocks/>
          </p:cNvSpPr>
          <p:nvPr/>
        </p:nvSpPr>
        <p:spPr>
          <a:xfrm>
            <a:off x="457199" y="1772816"/>
            <a:ext cx="8363273" cy="43533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AutoNum type="arabicPeriod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Bahasa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Budaya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Melatih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memahami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bahasa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budaya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AutoNum type="arabicPeriod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Peningkatan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Kualitas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Informasi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Layanan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informasi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jelas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mudah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dipahami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memastikan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informasi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diberikan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kondisi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sebenarnya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2056248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4866</TotalTime>
  <Words>592</Words>
  <Application>Microsoft Office PowerPoint</Application>
  <PresentationFormat>On-screen Show (4:3)</PresentationFormat>
  <Paragraphs>44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Nia Lefani</cp:lastModifiedBy>
  <cp:revision>489</cp:revision>
  <cp:lastPrinted>2017-08-29T02:54:51Z</cp:lastPrinted>
  <dcterms:created xsi:type="dcterms:W3CDTF">2010-04-18T12:06:30Z</dcterms:created>
  <dcterms:modified xsi:type="dcterms:W3CDTF">2025-10-06T03:40:39Z</dcterms:modified>
</cp:coreProperties>
</file>