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9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00" r:id="rId12"/>
  </p:sldIdLst>
  <p:sldSz cx="9144000" cy="6858000" type="screen4x3"/>
  <p:notesSz cx="7045325" cy="9345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86061" autoAdjust="0"/>
  </p:normalViewPr>
  <p:slideViewPr>
    <p:cSldViewPr>
      <p:cViewPr varScale="1">
        <p:scale>
          <a:sx n="63" d="100"/>
          <a:sy n="63" d="100"/>
        </p:scale>
        <p:origin x="12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87572-0155-E713-62E9-5FE7EDC3A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C0F40-8E33-2291-C4C1-ED68038B2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839A7-35D5-62AB-CE8A-C43382DC5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Contoh Situasi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Jika ada wisatawan dari Jepang yang kurang memahami bahasa Inggris, pemandu wisata bisa menggunakan alat bantu visual atau aplikasi penerjemah untuk menjelaskan informasi destinasi.</a:t>
            </a:r>
          </a:p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968F7-2743-5433-D4CD-C5F87F65E7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7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Dalam konteks pariwisata, komunikasi ini penting untuk menarik wisatawan, membangun citra destinasi, dan meningkatkan pengalaman mereka.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0105-6F09-84E3-F09B-18E0617AF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783E94-1669-F95A-7FC4-811A2B0B4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7DD1F-0AE5-5683-270A-713D55AA3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26412-3EDC-E3AE-074F-757FEEC62D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BDB77-0DE5-F4C3-C969-14D67A5BF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B29E50-3969-9077-123A-198E16F12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490E2-63A2-08F5-369D-6D64CE6E0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Komunikasi penyelesaian masalah </a:t>
            </a:r>
            <a:r>
              <a:rPr lang="id-ID" b="1" dirty="0"/>
              <a:t>adalah</a:t>
            </a:r>
            <a:r>
              <a:rPr lang="id-ID" dirty="0"/>
              <a:t> proses berkomunikasi yang bertujuan untuk mencari solusi atas suatu permasalahan yang timbul.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3E66B-DE74-8A53-EAA1-811304B03E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E76A9-73C6-1382-9712-645447A2E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66DED-856F-2023-A811-D6C3C98DA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6B1C9-2B63-4B7B-9526-05D2F9EE6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A2BD7-70A1-9E4D-67AF-EA4BA1A450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8FB95-20FA-6519-ACA9-8EAACDC4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21DCC-3A4E-CC16-2795-388F1EBF5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795B33-B932-3FA2-66A5-98BA561F3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Contoh Penyelesaian Masalah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Ketika wisatawan mengalami keterlambatan dalam tur, pemandu wisata dapat berkomunikasi secara baik dan menawarkan kompensasi atau alternatif, seperti minuman gratis atau tur pengganti.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Jika terjadi salah paham dalam pemesanan hotel, staf resepsionis dapat menyampaikan permintaan maaf dan menawarkan opsi lain yang sesuai.</a:t>
            </a:r>
          </a:p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CD639-5EBD-BECD-2421-FD06C96EF9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1DDAB-391B-5979-3EB1-C8DBE02D1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218A6-1578-643F-3A39-6A9B1D082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8DC3A-5582-FC64-856C-946E7092E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2E27-25F2-2684-C8A9-647C566C58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66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A28B6-738C-2610-5F6A-D97F49AC0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42D30-FB6F-A891-60BD-B65F1E57C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3C595-EB6A-3CC6-0702-A1E74953F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D4E9F-A6AB-8F11-571A-F9B9438B5F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5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A86EB-8F58-E49F-FFD5-8AC39C41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6180DA-E8A4-E5CA-ECCA-55A56E286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31029-40F5-4495-4A14-407212A8E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D5BE7-DBFC-0BFA-E2D7-D95F2E4D6C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5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DAYA MANUSIA 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4AAD-DC32-5B06-AC40-1BD47108C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B4FA1B-CB25-F5C9-4602-1960F61E308F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Cara Mengatasi Hambatan dalam Komunikasi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A4A264-B855-70DD-1F32-CE187C9B244E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Teknik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Adaptasi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adaptif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menunjukkan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belakang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aplikasi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otomatis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diakses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memudahkan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0224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omunikasi  persuasive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39161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persuasif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mengarahkan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DB785-B133-2C6C-9B6E-697FF1F8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10" y="2276872"/>
            <a:ext cx="4430702" cy="29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2740B-AFB2-19F5-ACFF-3B429ABA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CEF7DF5-B754-B5D3-14AA-AD9000D48F0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omunikasi  persuasive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3973EC-B989-8BC5-4FFC-0FFEAD878E01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media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menonjolkan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keindahan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hotel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persuasi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menawarkan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menarik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8342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16D7F-0842-4DC4-9DAF-014311A8B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727F5D-9B1F-337D-7363-506AA7536290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omunikasi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Penyelesaian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Masalah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1C0504-B74C-D6C9-32FA-A6C9097580B2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39161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dunia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sangat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muncul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ketidakpuasan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keterlambatan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ketidaksesuaian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ekspektasi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A7F92-9378-5204-3F82-69CC7092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700" y="1600201"/>
            <a:ext cx="4646646" cy="34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77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33364-9D58-0522-3ED1-2D6E99E9F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B3FB3E-AE0A-B4EF-A551-9462295F801B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Proses Komunikasi Penyelesaian Masalah di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0DCFD1-13D7-C229-E220-9E4F50BF35C6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Identifikasi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Mengidentifikasi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dampaknya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Penyebab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penyebab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dihadapi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logistik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fasilitas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Alternatif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Solusi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Menggali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solusi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mempertimbangkan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penyedia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6105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5E126-D211-CA83-B78D-AAF9B3B52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6EA8D5-9CC8-61FA-1D04-C4B1DB87344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Proses Komunikasi Penyelesaian Masalah di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C39F1A-9271-B8D9-4F64-B6C8B47DD8D2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Keputusan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solusi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menyampaikan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Lanjut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solusi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dampak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4043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233FC-76F0-D72D-ADAD-B3885A9D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F44C8FB-775C-77CC-6492-33119DD4F933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Faktor-faktor Penghambat Komunikasi di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A85253-D43F-E43E-5B88-0E3C75E8DA11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Penghambat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Terjadi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Perbedaan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Bahasa: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penghalang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berasal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belakang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berbeda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Berbeda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belakang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berbeda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berbeda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penyedia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693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6061F-0D3E-283B-0657-986B136C0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C30126-E703-ACC0-B924-D6A2CD34EC4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Faktor-faktor Penghambat Komunikasi di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17C590-659A-E484-1D58-3D3D96DCAA24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Mendukung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berdesakan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sulit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terdengar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dimengerti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Keterbatasan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Staf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terlatih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persuasif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sulit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Ketidaksesuaian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Ekspektasi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Ketika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ketidakpuasan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mempersulit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9820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46466-4F6E-9374-83E3-68C9D1160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78621A-ED4F-3FD7-0C2F-331FD1AB285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Cara Mengatasi Hambatan dalam Komunikasi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7A2FFA-EBDF-ECC7-01F3-E92EC5A1E660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Bahasa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Asing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Melatih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Peningkatan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sebenarnya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5624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592</Words>
  <Application>Microsoft Office PowerPoint</Application>
  <PresentationFormat>On-screen Show (4:3)</PresentationFormat>
  <Paragraphs>44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489</cp:revision>
  <cp:lastPrinted>2017-08-29T02:54:51Z</cp:lastPrinted>
  <dcterms:created xsi:type="dcterms:W3CDTF">2010-04-18T12:06:30Z</dcterms:created>
  <dcterms:modified xsi:type="dcterms:W3CDTF">2025-10-06T03:40:39Z</dcterms:modified>
</cp:coreProperties>
</file>