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443" r:id="rId3"/>
    <p:sldId id="423" r:id="rId4"/>
    <p:sldId id="369" r:id="rId5"/>
    <p:sldId id="425" r:id="rId6"/>
    <p:sldId id="391" r:id="rId7"/>
    <p:sldId id="424" r:id="rId8"/>
    <p:sldId id="446" r:id="rId9"/>
    <p:sldId id="426" r:id="rId10"/>
    <p:sldId id="444" r:id="rId11"/>
    <p:sldId id="392" r:id="rId12"/>
    <p:sldId id="445" r:id="rId13"/>
    <p:sldId id="450" r:id="rId14"/>
    <p:sldId id="427" r:id="rId15"/>
    <p:sldId id="300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D26EFA-8DF4-48A6-9C94-3BCF182CB9B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BBEBD5A-A9D2-4DFA-B41D-7E72FEF3BD28}">
      <dgm:prSet phldrT="[Text]"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Perbuatan</a:t>
          </a:r>
          <a:endParaRPr lang="en-ID" dirty="0"/>
        </a:p>
      </dgm:t>
    </dgm:pt>
    <dgm:pt modelId="{3B6C37D3-D8C2-4613-A0ED-D47DA5EF1835}" type="parTrans" cxnId="{E02C2FA1-EA14-4812-A5D0-1C3F3E0AB17F}">
      <dgm:prSet/>
      <dgm:spPr/>
      <dgm:t>
        <a:bodyPr/>
        <a:lstStyle/>
        <a:p>
          <a:endParaRPr lang="en-ID"/>
        </a:p>
      </dgm:t>
    </dgm:pt>
    <dgm:pt modelId="{BFAD4FAC-DC90-4057-83D7-A7840ED6C665}" type="sibTrans" cxnId="{E02C2FA1-EA14-4812-A5D0-1C3F3E0AB17F}">
      <dgm:prSet/>
      <dgm:spPr/>
      <dgm:t>
        <a:bodyPr/>
        <a:lstStyle/>
        <a:p>
          <a:endParaRPr lang="en-ID"/>
        </a:p>
      </dgm:t>
    </dgm:pt>
    <dgm:pt modelId="{13222E92-9CD9-41A2-B223-DEE9777F040A}">
      <dgm:prSet phldrT="[Text]"/>
      <dgm:spPr/>
      <dgm:t>
        <a:bodyPr/>
        <a:lstStyle/>
        <a:p>
          <a:r>
            <a:rPr lang="en-US" dirty="0"/>
            <a:t>2. Satu orang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thd</a:t>
          </a:r>
          <a:r>
            <a:rPr lang="en-US" dirty="0"/>
            <a:t> orang lain</a:t>
          </a:r>
          <a:endParaRPr lang="en-ID" dirty="0"/>
        </a:p>
      </dgm:t>
    </dgm:pt>
    <dgm:pt modelId="{FCD96486-694B-44F3-8CDD-CC964AFFFE8C}" type="parTrans" cxnId="{DAC6FF4D-C2A5-434A-9089-81416D3F4184}">
      <dgm:prSet/>
      <dgm:spPr/>
      <dgm:t>
        <a:bodyPr/>
        <a:lstStyle/>
        <a:p>
          <a:endParaRPr lang="en-ID"/>
        </a:p>
      </dgm:t>
    </dgm:pt>
    <dgm:pt modelId="{AC967050-D276-436B-8537-44748305B61A}" type="sibTrans" cxnId="{DAC6FF4D-C2A5-434A-9089-81416D3F4184}">
      <dgm:prSet/>
      <dgm:spPr/>
      <dgm:t>
        <a:bodyPr/>
        <a:lstStyle/>
        <a:p>
          <a:endParaRPr lang="en-ID"/>
        </a:p>
      </dgm:t>
    </dgm:pt>
    <dgm:pt modelId="{4ABC025C-77B2-4142-AF4D-29BF88F97AFC}">
      <dgm:prSet phldrT="[Text]"/>
      <dgm:spPr/>
      <dgm:t>
        <a:bodyPr/>
        <a:lstStyle/>
        <a:p>
          <a:r>
            <a:rPr lang="en-US" dirty="0"/>
            <a:t>3. </a:t>
          </a:r>
          <a:r>
            <a:rPr lang="en-US" dirty="0" err="1"/>
            <a:t>Mengikatkan</a:t>
          </a:r>
          <a:r>
            <a:rPr lang="en-US" dirty="0"/>
            <a:t> </a:t>
          </a:r>
          <a:r>
            <a:rPr lang="en-US" dirty="0" err="1"/>
            <a:t>dirinya</a:t>
          </a:r>
          <a:endParaRPr lang="en-ID" dirty="0"/>
        </a:p>
      </dgm:t>
    </dgm:pt>
    <dgm:pt modelId="{B1A4A8A8-1BCC-4A88-9BB9-E0BBB0D8798B}" type="parTrans" cxnId="{4A50FFB3-09F7-40BC-9724-792940C3EE1C}">
      <dgm:prSet/>
      <dgm:spPr/>
      <dgm:t>
        <a:bodyPr/>
        <a:lstStyle/>
        <a:p>
          <a:endParaRPr lang="en-ID"/>
        </a:p>
      </dgm:t>
    </dgm:pt>
    <dgm:pt modelId="{2E6DDE13-2C76-4D7E-AFAF-F1BDC146442C}" type="sibTrans" cxnId="{4A50FFB3-09F7-40BC-9724-792940C3EE1C}">
      <dgm:prSet/>
      <dgm:spPr/>
      <dgm:t>
        <a:bodyPr/>
        <a:lstStyle/>
        <a:p>
          <a:endParaRPr lang="en-ID"/>
        </a:p>
      </dgm:t>
    </dgm:pt>
    <dgm:pt modelId="{53F836C3-990A-49F8-A371-B74F46ACFE21}" type="pres">
      <dgm:prSet presAssocID="{9FD26EFA-8DF4-48A6-9C94-3BCF182CB9B6}" presName="diagram" presStyleCnt="0">
        <dgm:presLayoutVars>
          <dgm:dir/>
          <dgm:resizeHandles val="exact"/>
        </dgm:presLayoutVars>
      </dgm:prSet>
      <dgm:spPr/>
    </dgm:pt>
    <dgm:pt modelId="{D5BF8E39-BBC3-4ED1-85D2-A2CDDCFF8ADC}" type="pres">
      <dgm:prSet presAssocID="{2BBEBD5A-A9D2-4DFA-B41D-7E72FEF3BD28}" presName="node" presStyleLbl="node1" presStyleIdx="0" presStyleCnt="3">
        <dgm:presLayoutVars>
          <dgm:bulletEnabled val="1"/>
        </dgm:presLayoutVars>
      </dgm:prSet>
      <dgm:spPr/>
    </dgm:pt>
    <dgm:pt modelId="{F270B4A4-94C1-42E0-9A9F-DEDFF1D431FA}" type="pres">
      <dgm:prSet presAssocID="{BFAD4FAC-DC90-4057-83D7-A7840ED6C665}" presName="sibTrans" presStyleCnt="0"/>
      <dgm:spPr/>
    </dgm:pt>
    <dgm:pt modelId="{8B4ACB9C-DC9B-4CCA-9D75-FB3FE758AC47}" type="pres">
      <dgm:prSet presAssocID="{13222E92-9CD9-41A2-B223-DEE9777F040A}" presName="node" presStyleLbl="node1" presStyleIdx="1" presStyleCnt="3">
        <dgm:presLayoutVars>
          <dgm:bulletEnabled val="1"/>
        </dgm:presLayoutVars>
      </dgm:prSet>
      <dgm:spPr/>
    </dgm:pt>
    <dgm:pt modelId="{549638EC-70E7-40DD-8267-2436AE15F310}" type="pres">
      <dgm:prSet presAssocID="{AC967050-D276-436B-8537-44748305B61A}" presName="sibTrans" presStyleCnt="0"/>
      <dgm:spPr/>
    </dgm:pt>
    <dgm:pt modelId="{A20489F4-58ED-4110-8078-68B306381547}" type="pres">
      <dgm:prSet presAssocID="{4ABC025C-77B2-4142-AF4D-29BF88F97AFC}" presName="node" presStyleLbl="node1" presStyleIdx="2" presStyleCnt="3">
        <dgm:presLayoutVars>
          <dgm:bulletEnabled val="1"/>
        </dgm:presLayoutVars>
      </dgm:prSet>
      <dgm:spPr/>
    </dgm:pt>
  </dgm:ptLst>
  <dgm:cxnLst>
    <dgm:cxn modelId="{C7986E05-C9AE-4515-84FF-33F6AC4A0661}" type="presOf" srcId="{13222E92-9CD9-41A2-B223-DEE9777F040A}" destId="{8B4ACB9C-DC9B-4CCA-9D75-FB3FE758AC47}" srcOrd="0" destOrd="0" presId="urn:microsoft.com/office/officeart/2005/8/layout/default"/>
    <dgm:cxn modelId="{F705FF26-AE44-45A5-B3F2-7913B989DAF6}" type="presOf" srcId="{4ABC025C-77B2-4142-AF4D-29BF88F97AFC}" destId="{A20489F4-58ED-4110-8078-68B306381547}" srcOrd="0" destOrd="0" presId="urn:microsoft.com/office/officeart/2005/8/layout/default"/>
    <dgm:cxn modelId="{EA1DBD43-A980-47BD-BFE3-40FA380C1FF8}" type="presOf" srcId="{2BBEBD5A-A9D2-4DFA-B41D-7E72FEF3BD28}" destId="{D5BF8E39-BBC3-4ED1-85D2-A2CDDCFF8ADC}" srcOrd="0" destOrd="0" presId="urn:microsoft.com/office/officeart/2005/8/layout/default"/>
    <dgm:cxn modelId="{DAC6FF4D-C2A5-434A-9089-81416D3F4184}" srcId="{9FD26EFA-8DF4-48A6-9C94-3BCF182CB9B6}" destId="{13222E92-9CD9-41A2-B223-DEE9777F040A}" srcOrd="1" destOrd="0" parTransId="{FCD96486-694B-44F3-8CDD-CC964AFFFE8C}" sibTransId="{AC967050-D276-436B-8537-44748305B61A}"/>
    <dgm:cxn modelId="{ED65877E-4A0D-43F3-A030-10C408AB2314}" type="presOf" srcId="{9FD26EFA-8DF4-48A6-9C94-3BCF182CB9B6}" destId="{53F836C3-990A-49F8-A371-B74F46ACFE21}" srcOrd="0" destOrd="0" presId="urn:microsoft.com/office/officeart/2005/8/layout/default"/>
    <dgm:cxn modelId="{E02C2FA1-EA14-4812-A5D0-1C3F3E0AB17F}" srcId="{9FD26EFA-8DF4-48A6-9C94-3BCF182CB9B6}" destId="{2BBEBD5A-A9D2-4DFA-B41D-7E72FEF3BD28}" srcOrd="0" destOrd="0" parTransId="{3B6C37D3-D8C2-4613-A0ED-D47DA5EF1835}" sibTransId="{BFAD4FAC-DC90-4057-83D7-A7840ED6C665}"/>
    <dgm:cxn modelId="{4A50FFB3-09F7-40BC-9724-792940C3EE1C}" srcId="{9FD26EFA-8DF4-48A6-9C94-3BCF182CB9B6}" destId="{4ABC025C-77B2-4142-AF4D-29BF88F97AFC}" srcOrd="2" destOrd="0" parTransId="{B1A4A8A8-1BCC-4A88-9BB9-E0BBB0D8798B}" sibTransId="{2E6DDE13-2C76-4D7E-AFAF-F1BDC146442C}"/>
    <dgm:cxn modelId="{F7F4CAFF-5110-4CDC-992F-3EB112DA74B6}" type="presParOf" srcId="{53F836C3-990A-49F8-A371-B74F46ACFE21}" destId="{D5BF8E39-BBC3-4ED1-85D2-A2CDDCFF8ADC}" srcOrd="0" destOrd="0" presId="urn:microsoft.com/office/officeart/2005/8/layout/default"/>
    <dgm:cxn modelId="{6B0A5FA5-9FAF-4E08-B81E-23225281BE4D}" type="presParOf" srcId="{53F836C3-990A-49F8-A371-B74F46ACFE21}" destId="{F270B4A4-94C1-42E0-9A9F-DEDFF1D431FA}" srcOrd="1" destOrd="0" presId="urn:microsoft.com/office/officeart/2005/8/layout/default"/>
    <dgm:cxn modelId="{0632138C-EB4D-465F-9C15-BCFEA6A58972}" type="presParOf" srcId="{53F836C3-990A-49F8-A371-B74F46ACFE21}" destId="{8B4ACB9C-DC9B-4CCA-9D75-FB3FE758AC47}" srcOrd="2" destOrd="0" presId="urn:microsoft.com/office/officeart/2005/8/layout/default"/>
    <dgm:cxn modelId="{A745A4D5-E4E9-4969-B15E-712AE0B3BC86}" type="presParOf" srcId="{53F836C3-990A-49F8-A371-B74F46ACFE21}" destId="{549638EC-70E7-40DD-8267-2436AE15F310}" srcOrd="3" destOrd="0" presId="urn:microsoft.com/office/officeart/2005/8/layout/default"/>
    <dgm:cxn modelId="{0B5A838F-9829-4B25-BADE-78701816E17E}" type="presParOf" srcId="{53F836C3-990A-49F8-A371-B74F46ACFE21}" destId="{A20489F4-58ED-4110-8078-68B30638154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55DE1B-B2F9-4FB1-9E75-50C43215589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32D6BA2-30BA-4BAA-A5BD-97E7106B2C92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kesepakatan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16F83F8-AFC0-4FBD-BDDB-23800E7A9927}" type="parTrans" cxnId="{C02BF227-485A-4D8E-A539-967F8EE38DEB}">
      <dgm:prSet/>
      <dgm:spPr/>
      <dgm:t>
        <a:bodyPr/>
        <a:lstStyle/>
        <a:p>
          <a:endParaRPr lang="en-ID"/>
        </a:p>
      </dgm:t>
    </dgm:pt>
    <dgm:pt modelId="{9F7E9539-4D19-4F2D-AFA4-94B2100E2602}" type="sibTrans" cxnId="{C02BF227-485A-4D8E-A539-967F8EE38DEB}">
      <dgm:prSet/>
      <dgm:spPr/>
      <dgm:t>
        <a:bodyPr/>
        <a:lstStyle/>
        <a:p>
          <a:endParaRPr lang="en-ID"/>
        </a:p>
      </dgm:t>
    </dgm:pt>
    <dgm:pt modelId="{295432FD-FE06-4E3A-8482-AB685C1A1CB0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Kecakapan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21826EA-5079-4C01-8E1E-DB2F83C232A2}" type="parTrans" cxnId="{D52F4FC2-5E88-4B7A-9BA5-D941D1D56960}">
      <dgm:prSet/>
      <dgm:spPr/>
      <dgm:t>
        <a:bodyPr/>
        <a:lstStyle/>
        <a:p>
          <a:endParaRPr lang="en-ID"/>
        </a:p>
      </dgm:t>
    </dgm:pt>
    <dgm:pt modelId="{265B4189-A932-4A76-9474-433120745A73}" type="sibTrans" cxnId="{D52F4FC2-5E88-4B7A-9BA5-D941D1D56960}">
      <dgm:prSet/>
      <dgm:spPr/>
      <dgm:t>
        <a:bodyPr/>
        <a:lstStyle/>
        <a:p>
          <a:endParaRPr lang="en-ID"/>
        </a:p>
      </dgm:t>
    </dgm:pt>
    <dgm:pt modelId="{23F4497C-683E-460A-AAB2-83ADF2653CFB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kausa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/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sebab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yang halal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E13209B-EA00-46CE-B61B-42F209B24B35}" type="parTrans" cxnId="{9AC66567-32D6-4484-B46F-84E0C9E73331}">
      <dgm:prSet/>
      <dgm:spPr/>
      <dgm:t>
        <a:bodyPr/>
        <a:lstStyle/>
        <a:p>
          <a:endParaRPr lang="en-ID"/>
        </a:p>
      </dgm:t>
    </dgm:pt>
    <dgm:pt modelId="{9B339B1A-3344-45F9-AC3A-763CB94E4190}" type="sibTrans" cxnId="{9AC66567-32D6-4484-B46F-84E0C9E73331}">
      <dgm:prSet/>
      <dgm:spPr/>
      <dgm:t>
        <a:bodyPr/>
        <a:lstStyle/>
        <a:p>
          <a:endParaRPr lang="en-ID"/>
        </a:p>
      </dgm:t>
    </dgm:pt>
    <dgm:pt modelId="{2FB5E2B6-FD43-4A98-83C7-770559A18B94}">
      <dgm:prSet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hal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tertentu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EBB0AF7-E54D-4D39-B9A2-A130A1729553}" type="parTrans" cxnId="{0A8A9394-B2F7-4824-B00E-61F3AD041602}">
      <dgm:prSet/>
      <dgm:spPr/>
      <dgm:t>
        <a:bodyPr/>
        <a:lstStyle/>
        <a:p>
          <a:endParaRPr lang="en-ID"/>
        </a:p>
      </dgm:t>
    </dgm:pt>
    <dgm:pt modelId="{5E8A7E86-1B11-4021-8612-63A8F20BC2E0}" type="sibTrans" cxnId="{0A8A9394-B2F7-4824-B00E-61F3AD041602}">
      <dgm:prSet/>
      <dgm:spPr/>
      <dgm:t>
        <a:bodyPr/>
        <a:lstStyle/>
        <a:p>
          <a:endParaRPr lang="en-ID"/>
        </a:p>
      </dgm:t>
    </dgm:pt>
    <dgm:pt modelId="{6E8D7B0D-06FD-4690-B81E-DF8DD7334357}" type="pres">
      <dgm:prSet presAssocID="{FF55DE1B-B2F9-4FB1-9E75-50C43215589C}" presName="Name0" presStyleCnt="0">
        <dgm:presLayoutVars>
          <dgm:dir/>
          <dgm:resizeHandles val="exact"/>
        </dgm:presLayoutVars>
      </dgm:prSet>
      <dgm:spPr/>
    </dgm:pt>
    <dgm:pt modelId="{902736A6-D7B7-4463-91C4-0D18AD45DD7A}" type="pres">
      <dgm:prSet presAssocID="{B32D6BA2-30BA-4BAA-A5BD-97E7106B2C92}" presName="node" presStyleLbl="node1" presStyleIdx="0" presStyleCnt="4">
        <dgm:presLayoutVars>
          <dgm:bulletEnabled val="1"/>
        </dgm:presLayoutVars>
      </dgm:prSet>
      <dgm:spPr/>
    </dgm:pt>
    <dgm:pt modelId="{6C42F88D-CB77-4DEF-BD7E-2008FE2DE991}" type="pres">
      <dgm:prSet presAssocID="{9F7E9539-4D19-4F2D-AFA4-94B2100E2602}" presName="sibTrans" presStyleLbl="sibTrans2D1" presStyleIdx="0" presStyleCnt="3"/>
      <dgm:spPr/>
    </dgm:pt>
    <dgm:pt modelId="{79F0C0A0-DEB3-4430-8B66-30330497D78A}" type="pres">
      <dgm:prSet presAssocID="{9F7E9539-4D19-4F2D-AFA4-94B2100E2602}" presName="connectorText" presStyleLbl="sibTrans2D1" presStyleIdx="0" presStyleCnt="3"/>
      <dgm:spPr/>
    </dgm:pt>
    <dgm:pt modelId="{B045CC5E-6DFF-4AC2-8A84-B19B8A86B6AA}" type="pres">
      <dgm:prSet presAssocID="{295432FD-FE06-4E3A-8482-AB685C1A1CB0}" presName="node" presStyleLbl="node1" presStyleIdx="1" presStyleCnt="4">
        <dgm:presLayoutVars>
          <dgm:bulletEnabled val="1"/>
        </dgm:presLayoutVars>
      </dgm:prSet>
      <dgm:spPr/>
    </dgm:pt>
    <dgm:pt modelId="{EBB91485-2B30-4163-92E5-278AB2B9152A}" type="pres">
      <dgm:prSet presAssocID="{265B4189-A932-4A76-9474-433120745A73}" presName="sibTrans" presStyleLbl="sibTrans2D1" presStyleIdx="1" presStyleCnt="3"/>
      <dgm:spPr/>
    </dgm:pt>
    <dgm:pt modelId="{87C94B99-A799-4572-9D12-9BA827255AC4}" type="pres">
      <dgm:prSet presAssocID="{265B4189-A932-4A76-9474-433120745A73}" presName="connectorText" presStyleLbl="sibTrans2D1" presStyleIdx="1" presStyleCnt="3"/>
      <dgm:spPr/>
    </dgm:pt>
    <dgm:pt modelId="{702E3922-0045-434E-9CA2-0FF57371EE79}" type="pres">
      <dgm:prSet presAssocID="{2FB5E2B6-FD43-4A98-83C7-770559A18B94}" presName="node" presStyleLbl="node1" presStyleIdx="2" presStyleCnt="4">
        <dgm:presLayoutVars>
          <dgm:bulletEnabled val="1"/>
        </dgm:presLayoutVars>
      </dgm:prSet>
      <dgm:spPr/>
    </dgm:pt>
    <dgm:pt modelId="{E1FD8E78-FD04-43FF-904A-6CFEA810657C}" type="pres">
      <dgm:prSet presAssocID="{5E8A7E86-1B11-4021-8612-63A8F20BC2E0}" presName="sibTrans" presStyleLbl="sibTrans2D1" presStyleIdx="2" presStyleCnt="3"/>
      <dgm:spPr/>
    </dgm:pt>
    <dgm:pt modelId="{B7BECDA3-D043-401B-ADAB-2A17103B0355}" type="pres">
      <dgm:prSet presAssocID="{5E8A7E86-1B11-4021-8612-63A8F20BC2E0}" presName="connectorText" presStyleLbl="sibTrans2D1" presStyleIdx="2" presStyleCnt="3"/>
      <dgm:spPr/>
    </dgm:pt>
    <dgm:pt modelId="{5064F6A6-85BA-4AB0-817C-9497404F2FEF}" type="pres">
      <dgm:prSet presAssocID="{23F4497C-683E-460A-AAB2-83ADF2653CFB}" presName="node" presStyleLbl="node1" presStyleIdx="3" presStyleCnt="4">
        <dgm:presLayoutVars>
          <dgm:bulletEnabled val="1"/>
        </dgm:presLayoutVars>
      </dgm:prSet>
      <dgm:spPr/>
    </dgm:pt>
  </dgm:ptLst>
  <dgm:cxnLst>
    <dgm:cxn modelId="{57245C22-908D-4458-9149-074EC899ABE4}" type="presOf" srcId="{5E8A7E86-1B11-4021-8612-63A8F20BC2E0}" destId="{B7BECDA3-D043-401B-ADAB-2A17103B0355}" srcOrd="1" destOrd="0" presId="urn:microsoft.com/office/officeart/2005/8/layout/process1"/>
    <dgm:cxn modelId="{C02BF227-485A-4D8E-A539-967F8EE38DEB}" srcId="{FF55DE1B-B2F9-4FB1-9E75-50C43215589C}" destId="{B32D6BA2-30BA-4BAA-A5BD-97E7106B2C92}" srcOrd="0" destOrd="0" parTransId="{D16F83F8-AFC0-4FBD-BDDB-23800E7A9927}" sibTransId="{9F7E9539-4D19-4F2D-AFA4-94B2100E2602}"/>
    <dgm:cxn modelId="{9AC66567-32D6-4484-B46F-84E0C9E73331}" srcId="{FF55DE1B-B2F9-4FB1-9E75-50C43215589C}" destId="{23F4497C-683E-460A-AAB2-83ADF2653CFB}" srcOrd="3" destOrd="0" parTransId="{BE13209B-EA00-46CE-B61B-42F209B24B35}" sibTransId="{9B339B1A-3344-45F9-AC3A-763CB94E4190}"/>
    <dgm:cxn modelId="{C12D194B-BBE5-45E4-A14F-D4DC7B6586D4}" type="presOf" srcId="{5E8A7E86-1B11-4021-8612-63A8F20BC2E0}" destId="{E1FD8E78-FD04-43FF-904A-6CFEA810657C}" srcOrd="0" destOrd="0" presId="urn:microsoft.com/office/officeart/2005/8/layout/process1"/>
    <dgm:cxn modelId="{32A2AF4B-7AB4-4EE9-B649-E89DCA9786C1}" type="presOf" srcId="{9F7E9539-4D19-4F2D-AFA4-94B2100E2602}" destId="{6C42F88D-CB77-4DEF-BD7E-2008FE2DE991}" srcOrd="0" destOrd="0" presId="urn:microsoft.com/office/officeart/2005/8/layout/process1"/>
    <dgm:cxn modelId="{144A197A-BBB0-45FD-904C-42CFAB0FBA9A}" type="presOf" srcId="{B32D6BA2-30BA-4BAA-A5BD-97E7106B2C92}" destId="{902736A6-D7B7-4463-91C4-0D18AD45DD7A}" srcOrd="0" destOrd="0" presId="urn:microsoft.com/office/officeart/2005/8/layout/process1"/>
    <dgm:cxn modelId="{DE700F84-A177-484F-B728-5D1E604F0B9A}" type="presOf" srcId="{2FB5E2B6-FD43-4A98-83C7-770559A18B94}" destId="{702E3922-0045-434E-9CA2-0FF57371EE79}" srcOrd="0" destOrd="0" presId="urn:microsoft.com/office/officeart/2005/8/layout/process1"/>
    <dgm:cxn modelId="{E868658F-961E-4CA0-8AAE-AB07C9ADA760}" type="presOf" srcId="{265B4189-A932-4A76-9474-433120745A73}" destId="{87C94B99-A799-4572-9D12-9BA827255AC4}" srcOrd="1" destOrd="0" presId="urn:microsoft.com/office/officeart/2005/8/layout/process1"/>
    <dgm:cxn modelId="{0A8A9394-B2F7-4824-B00E-61F3AD041602}" srcId="{FF55DE1B-B2F9-4FB1-9E75-50C43215589C}" destId="{2FB5E2B6-FD43-4A98-83C7-770559A18B94}" srcOrd="2" destOrd="0" parTransId="{2EBB0AF7-E54D-4D39-B9A2-A130A1729553}" sibTransId="{5E8A7E86-1B11-4021-8612-63A8F20BC2E0}"/>
    <dgm:cxn modelId="{1062C99B-4653-410B-994B-81A928BF891E}" type="presOf" srcId="{9F7E9539-4D19-4F2D-AFA4-94B2100E2602}" destId="{79F0C0A0-DEB3-4430-8B66-30330497D78A}" srcOrd="1" destOrd="0" presId="urn:microsoft.com/office/officeart/2005/8/layout/process1"/>
    <dgm:cxn modelId="{2D97D69F-EE22-4E80-BCEB-FDF0BB03B97E}" type="presOf" srcId="{FF55DE1B-B2F9-4FB1-9E75-50C43215589C}" destId="{6E8D7B0D-06FD-4690-B81E-DF8DD7334357}" srcOrd="0" destOrd="0" presId="urn:microsoft.com/office/officeart/2005/8/layout/process1"/>
    <dgm:cxn modelId="{7E7F79A3-4A3A-4C62-8783-F7CA95CC98B6}" type="presOf" srcId="{265B4189-A932-4A76-9474-433120745A73}" destId="{EBB91485-2B30-4163-92E5-278AB2B9152A}" srcOrd="0" destOrd="0" presId="urn:microsoft.com/office/officeart/2005/8/layout/process1"/>
    <dgm:cxn modelId="{754136B2-A9BE-44C0-93AB-6AD70499CABD}" type="presOf" srcId="{23F4497C-683E-460A-AAB2-83ADF2653CFB}" destId="{5064F6A6-85BA-4AB0-817C-9497404F2FEF}" srcOrd="0" destOrd="0" presId="urn:microsoft.com/office/officeart/2005/8/layout/process1"/>
    <dgm:cxn modelId="{9BA7DFBE-BBE7-4176-8DD7-E41A2FAD6C85}" type="presOf" srcId="{295432FD-FE06-4E3A-8482-AB685C1A1CB0}" destId="{B045CC5E-6DFF-4AC2-8A84-B19B8A86B6AA}" srcOrd="0" destOrd="0" presId="urn:microsoft.com/office/officeart/2005/8/layout/process1"/>
    <dgm:cxn modelId="{D52F4FC2-5E88-4B7A-9BA5-D941D1D56960}" srcId="{FF55DE1B-B2F9-4FB1-9E75-50C43215589C}" destId="{295432FD-FE06-4E3A-8482-AB685C1A1CB0}" srcOrd="1" destOrd="0" parTransId="{121826EA-5079-4C01-8E1E-DB2F83C232A2}" sibTransId="{265B4189-A932-4A76-9474-433120745A73}"/>
    <dgm:cxn modelId="{9896AA21-2F0B-4E5B-B768-245583F19E4B}" type="presParOf" srcId="{6E8D7B0D-06FD-4690-B81E-DF8DD7334357}" destId="{902736A6-D7B7-4463-91C4-0D18AD45DD7A}" srcOrd="0" destOrd="0" presId="urn:microsoft.com/office/officeart/2005/8/layout/process1"/>
    <dgm:cxn modelId="{EBB7846E-0C54-499F-B475-FD0249CB1EFC}" type="presParOf" srcId="{6E8D7B0D-06FD-4690-B81E-DF8DD7334357}" destId="{6C42F88D-CB77-4DEF-BD7E-2008FE2DE991}" srcOrd="1" destOrd="0" presId="urn:microsoft.com/office/officeart/2005/8/layout/process1"/>
    <dgm:cxn modelId="{27A94BF4-E03F-429F-92E5-9158B79E27EF}" type="presParOf" srcId="{6C42F88D-CB77-4DEF-BD7E-2008FE2DE991}" destId="{79F0C0A0-DEB3-4430-8B66-30330497D78A}" srcOrd="0" destOrd="0" presId="urn:microsoft.com/office/officeart/2005/8/layout/process1"/>
    <dgm:cxn modelId="{7AC756C6-D7A6-4055-9B3E-D8DEBFC54EF2}" type="presParOf" srcId="{6E8D7B0D-06FD-4690-B81E-DF8DD7334357}" destId="{B045CC5E-6DFF-4AC2-8A84-B19B8A86B6AA}" srcOrd="2" destOrd="0" presId="urn:microsoft.com/office/officeart/2005/8/layout/process1"/>
    <dgm:cxn modelId="{1E5E69A4-BC32-44E1-B31A-C3CE38F874E7}" type="presParOf" srcId="{6E8D7B0D-06FD-4690-B81E-DF8DD7334357}" destId="{EBB91485-2B30-4163-92E5-278AB2B9152A}" srcOrd="3" destOrd="0" presId="urn:microsoft.com/office/officeart/2005/8/layout/process1"/>
    <dgm:cxn modelId="{CEBBF076-F290-444E-B0C0-67CE0ACF60CD}" type="presParOf" srcId="{EBB91485-2B30-4163-92E5-278AB2B9152A}" destId="{87C94B99-A799-4572-9D12-9BA827255AC4}" srcOrd="0" destOrd="0" presId="urn:microsoft.com/office/officeart/2005/8/layout/process1"/>
    <dgm:cxn modelId="{5AE726C3-DB17-43FC-A8B5-D102CBCC920A}" type="presParOf" srcId="{6E8D7B0D-06FD-4690-B81E-DF8DD7334357}" destId="{702E3922-0045-434E-9CA2-0FF57371EE79}" srcOrd="4" destOrd="0" presId="urn:microsoft.com/office/officeart/2005/8/layout/process1"/>
    <dgm:cxn modelId="{692E049C-8C6E-4B1A-A5E6-63D437C4D43F}" type="presParOf" srcId="{6E8D7B0D-06FD-4690-B81E-DF8DD7334357}" destId="{E1FD8E78-FD04-43FF-904A-6CFEA810657C}" srcOrd="5" destOrd="0" presId="urn:microsoft.com/office/officeart/2005/8/layout/process1"/>
    <dgm:cxn modelId="{16997068-57B5-49DB-9CCE-29BA923C68D4}" type="presParOf" srcId="{E1FD8E78-FD04-43FF-904A-6CFEA810657C}" destId="{B7BECDA3-D043-401B-ADAB-2A17103B0355}" srcOrd="0" destOrd="0" presId="urn:microsoft.com/office/officeart/2005/8/layout/process1"/>
    <dgm:cxn modelId="{664DDE4B-9957-45DF-8D77-3392A015076E}" type="presParOf" srcId="{6E8D7B0D-06FD-4690-B81E-DF8DD7334357}" destId="{5064F6A6-85BA-4AB0-817C-9497404F2FEF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F8E39-BBC3-4ED1-85D2-A2CDDCFF8ADC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1. </a:t>
          </a:r>
          <a:r>
            <a:rPr lang="en-US" sz="3500" kern="1200" dirty="0" err="1"/>
            <a:t>Perbuatan</a:t>
          </a:r>
          <a:endParaRPr lang="en-ID" sz="3500" kern="1200" dirty="0"/>
        </a:p>
      </dsp:txBody>
      <dsp:txXfrm>
        <a:off x="744" y="145603"/>
        <a:ext cx="2902148" cy="1741289"/>
      </dsp:txXfrm>
    </dsp:sp>
    <dsp:sp modelId="{8B4ACB9C-DC9B-4CCA-9D75-FB3FE758AC47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2. Satu orang </a:t>
          </a:r>
          <a:r>
            <a:rPr lang="en-US" sz="3500" kern="1200" dirty="0" err="1"/>
            <a:t>atau</a:t>
          </a:r>
          <a:r>
            <a:rPr lang="en-US" sz="3500" kern="1200" dirty="0"/>
            <a:t> </a:t>
          </a:r>
          <a:r>
            <a:rPr lang="en-US" sz="3500" kern="1200" dirty="0" err="1"/>
            <a:t>lebih</a:t>
          </a:r>
          <a:r>
            <a:rPr lang="en-US" sz="3500" kern="1200" dirty="0"/>
            <a:t> </a:t>
          </a:r>
          <a:r>
            <a:rPr lang="en-US" sz="3500" kern="1200" dirty="0" err="1"/>
            <a:t>thd</a:t>
          </a:r>
          <a:r>
            <a:rPr lang="en-US" sz="3500" kern="1200" dirty="0"/>
            <a:t> orang lain</a:t>
          </a:r>
          <a:endParaRPr lang="en-ID" sz="3500" kern="1200" dirty="0"/>
        </a:p>
      </dsp:txBody>
      <dsp:txXfrm>
        <a:off x="3193107" y="145603"/>
        <a:ext cx="2902148" cy="1741289"/>
      </dsp:txXfrm>
    </dsp:sp>
    <dsp:sp modelId="{A20489F4-58ED-4110-8078-68B306381547}">
      <dsp:nvSpPr>
        <dsp:cNvPr id="0" name=""/>
        <dsp:cNvSpPr/>
      </dsp:nvSpPr>
      <dsp:spPr>
        <a:xfrm>
          <a:off x="1596925" y="2177107"/>
          <a:ext cx="2902148" cy="17412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3. </a:t>
          </a:r>
          <a:r>
            <a:rPr lang="en-US" sz="3500" kern="1200" dirty="0" err="1"/>
            <a:t>Mengikatkan</a:t>
          </a:r>
          <a:r>
            <a:rPr lang="en-US" sz="3500" kern="1200" dirty="0"/>
            <a:t> </a:t>
          </a:r>
          <a:r>
            <a:rPr lang="en-US" sz="3500" kern="1200" dirty="0" err="1"/>
            <a:t>dirinya</a:t>
          </a:r>
          <a:endParaRPr lang="en-ID" sz="3500" kern="1200" dirty="0"/>
        </a:p>
      </dsp:txBody>
      <dsp:txXfrm>
        <a:off x="1596925" y="2177107"/>
        <a:ext cx="2902148" cy="17412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736A6-D7B7-4463-91C4-0D18AD45DD7A}">
      <dsp:nvSpPr>
        <dsp:cNvPr id="0" name=""/>
        <dsp:cNvSpPr/>
      </dsp:nvSpPr>
      <dsp:spPr>
        <a:xfrm>
          <a:off x="3016" y="1897920"/>
          <a:ext cx="1318921" cy="8284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kesepakatan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7280" y="1922184"/>
        <a:ext cx="1270393" cy="779919"/>
      </dsp:txXfrm>
    </dsp:sp>
    <dsp:sp modelId="{6C42F88D-CB77-4DEF-BD7E-2008FE2DE991}">
      <dsp:nvSpPr>
        <dsp:cNvPr id="0" name=""/>
        <dsp:cNvSpPr/>
      </dsp:nvSpPr>
      <dsp:spPr>
        <a:xfrm>
          <a:off x="1453830" y="2148597"/>
          <a:ext cx="279611" cy="3270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1453830" y="2214015"/>
        <a:ext cx="195728" cy="196256"/>
      </dsp:txXfrm>
    </dsp:sp>
    <dsp:sp modelId="{B045CC5E-6DFF-4AC2-8A84-B19B8A86B6AA}">
      <dsp:nvSpPr>
        <dsp:cNvPr id="0" name=""/>
        <dsp:cNvSpPr/>
      </dsp:nvSpPr>
      <dsp:spPr>
        <a:xfrm>
          <a:off x="1849506" y="1897920"/>
          <a:ext cx="1318921" cy="8284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Kecakapan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873770" y="1922184"/>
        <a:ext cx="1270393" cy="779919"/>
      </dsp:txXfrm>
    </dsp:sp>
    <dsp:sp modelId="{EBB91485-2B30-4163-92E5-278AB2B9152A}">
      <dsp:nvSpPr>
        <dsp:cNvPr id="0" name=""/>
        <dsp:cNvSpPr/>
      </dsp:nvSpPr>
      <dsp:spPr>
        <a:xfrm>
          <a:off x="3300319" y="2148597"/>
          <a:ext cx="279611" cy="3270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3300319" y="2214015"/>
        <a:ext cx="195728" cy="196256"/>
      </dsp:txXfrm>
    </dsp:sp>
    <dsp:sp modelId="{702E3922-0045-434E-9CA2-0FF57371EE79}">
      <dsp:nvSpPr>
        <dsp:cNvPr id="0" name=""/>
        <dsp:cNvSpPr/>
      </dsp:nvSpPr>
      <dsp:spPr>
        <a:xfrm>
          <a:off x="3695996" y="1897920"/>
          <a:ext cx="1318921" cy="8284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hal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tertentu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20260" y="1922184"/>
        <a:ext cx="1270393" cy="779919"/>
      </dsp:txXfrm>
    </dsp:sp>
    <dsp:sp modelId="{E1FD8E78-FD04-43FF-904A-6CFEA810657C}">
      <dsp:nvSpPr>
        <dsp:cNvPr id="0" name=""/>
        <dsp:cNvSpPr/>
      </dsp:nvSpPr>
      <dsp:spPr>
        <a:xfrm>
          <a:off x="5146809" y="2148597"/>
          <a:ext cx="279611" cy="32709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5146809" y="2214015"/>
        <a:ext cx="195728" cy="196256"/>
      </dsp:txXfrm>
    </dsp:sp>
    <dsp:sp modelId="{5064F6A6-85BA-4AB0-817C-9497404F2FEF}">
      <dsp:nvSpPr>
        <dsp:cNvPr id="0" name=""/>
        <dsp:cNvSpPr/>
      </dsp:nvSpPr>
      <dsp:spPr>
        <a:xfrm>
          <a:off x="5542486" y="1897920"/>
          <a:ext cx="1318921" cy="82844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Ada 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kausa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/</a:t>
          </a:r>
          <a:r>
            <a:rPr lang="en-US" sz="1600" kern="1200" dirty="0" err="1">
              <a:latin typeface="Cambria" panose="02040503050406030204" pitchFamily="18" charset="0"/>
              <a:ea typeface="Cambria" panose="02040503050406030204" pitchFamily="18" charset="0"/>
            </a:rPr>
            <a:t>sebab</a:t>
          </a:r>
          <a:r>
            <a:rPr lang="en-US" sz="1600" kern="1200" dirty="0">
              <a:latin typeface="Cambria" panose="02040503050406030204" pitchFamily="18" charset="0"/>
              <a:ea typeface="Cambria" panose="02040503050406030204" pitchFamily="18" charset="0"/>
            </a:rPr>
            <a:t> yang halal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566750" y="1922184"/>
        <a:ext cx="1270393" cy="779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880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715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100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dilaksanakan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mungkin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dikonversi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menjadi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dilaksanakan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sebelum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dikonversi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belum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mempunyai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kekuatan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</a:t>
            </a:r>
            <a:r>
              <a:rPr lang="en-ID" dirty="0"/>
              <a:t> </a:t>
            </a:r>
            <a:r>
              <a:rPr lang="en-ID" dirty="0" err="1"/>
              <a:t>Cth</a:t>
            </a:r>
            <a:r>
              <a:rPr lang="en-ID" dirty="0"/>
              <a:t>: </a:t>
            </a:r>
          </a:p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seorang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membuat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menandatangani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tetapi</a:t>
            </a:r>
            <a:b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persyaratkan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baru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jika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disetujui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oleh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istrinya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seblum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mandapat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persetujuan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istrinya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masih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merupakan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dilaksanakan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</a:p>
          <a:p>
            <a:endParaRPr lang="en-ID" sz="1800" b="0" i="0" dirty="0">
              <a:solidFill>
                <a:srgbClr val="000000"/>
              </a:solidFill>
              <a:effectLst/>
              <a:latin typeface="TimesNewRomanPSMT"/>
            </a:endParaRPr>
          </a:p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Cth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4: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memerlukan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izin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tertentu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tetapi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izin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pernah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diurus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seperti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pinjaman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luar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negeri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memerlukan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pelaporan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kepada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Bank Indonesia, di mana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pelaporan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tidak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pernah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dilakukan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sanksi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administrasi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Bank Indonesia,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sementara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perjanjian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pinjaman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tersebut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tetap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sahh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dilaksanakan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271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15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57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198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7146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183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paksaan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kekhilafan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Subyektif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pjj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dipjjkan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3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HUKUM PERJANJIAN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HUKUM PERJANJIAN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PERJANJIAN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Syarat tambahan sahnya perjanjian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iktikad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kepatutan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ketertiban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43041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Syarat khusus formalitas sahnya perjanjian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Keharusan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hibah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penanggungan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hibah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pendirian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perseroan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notaris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lphaL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Tanah (PPAT).</a:t>
            </a:r>
          </a:p>
        </p:txBody>
      </p:sp>
    </p:spTree>
    <p:extLst>
      <p:ext uri="{BB962C8B-B14F-4D97-AF65-F5344CB8AC3E}">
        <p14:creationId xmlns:p14="http://schemas.microsoft.com/office/powerpoint/2010/main" val="349671976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Adapun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konsekuensi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Hukum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+mj-lt"/>
              <a:buAutoNum type="arabicPeriod" startAt="2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Dibatalkan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subjektif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34885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Adapun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konsekuensi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 startAt="3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ini,merupakan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begitu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+mj-lt"/>
              <a:buAutoNum type="arabicPeriod" startAt="4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sanksi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administratif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mengakibatkan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mengakibatkan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semacam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administratif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3876756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Syarat dianggap cakap (1330 KUHPdt)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dewasa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ditempatkkan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Wanita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bersuami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Agung RI).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Orang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733250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16322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Kontrak Karyawan dan Regulasi yang Wajib Anda Pahami – Mekari Talenta">
            <a:extLst>
              <a:ext uri="{FF2B5EF4-FFF2-40B4-BE49-F238E27FC236}">
                <a16:creationId xmlns:a16="http://schemas.microsoft.com/office/drawing/2014/main" id="{475418F7-E2FE-12AF-7CF1-DF6EC6711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044" y="2359322"/>
            <a:ext cx="4787912" cy="3193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723066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1313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endParaRPr lang="en-US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mengikatkan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dirinya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50935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Beberapa definisi perjanjian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Subekti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berjanji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berjanji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Abdulkadir Muhammad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berjanji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lain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mana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berjanji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8413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publik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2770832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Publik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sumber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utama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internasional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privat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suautu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lebih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mengikatkan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dirinya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thd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org lain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4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 lapangan hukum privat, pengertian perjanjian mengandung unsur:</a:t>
            </a:r>
            <a:endParaRPr kumimoji="0" lang="id-ID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2C32503-B006-264A-0FA6-2E4C346D4B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5040678"/>
              </p:ext>
            </p:extLst>
          </p:nvPr>
        </p:nvGraphicFramePr>
        <p:xfrm>
          <a:off x="1524000" y="171066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05611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tergantung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??</a:t>
            </a:r>
          </a:p>
        </p:txBody>
      </p:sp>
    </p:spTree>
    <p:extLst>
      <p:ext uri="{BB962C8B-B14F-4D97-AF65-F5344CB8AC3E}">
        <p14:creationId xmlns:p14="http://schemas.microsoft.com/office/powerpoint/2010/main" val="35353002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Pasal 1320 KUHPerdata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2C78AF8-367B-8C41-35EE-999384A904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9713235"/>
              </p:ext>
            </p:extLst>
          </p:nvPr>
        </p:nvGraphicFramePr>
        <p:xfrm>
          <a:off x="1139788" y="404664"/>
          <a:ext cx="6864424" cy="4624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198E8D3-2441-547A-7976-F12DECB1F04C}"/>
              </a:ext>
            </a:extLst>
          </p:cNvPr>
          <p:cNvSpPr txBox="1">
            <a:spLocks/>
          </p:cNvSpPr>
          <p:nvPr/>
        </p:nvSpPr>
        <p:spPr>
          <a:xfrm>
            <a:off x="457200" y="3429000"/>
            <a:ext cx="8229600" cy="2697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679906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8135</TotalTime>
  <Words>727</Words>
  <Application>Microsoft Office PowerPoint</Application>
  <PresentationFormat>On-screen Show (4:3)</PresentationFormat>
  <Paragraphs>68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Times New Roman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524</cp:revision>
  <cp:lastPrinted>2017-08-29T02:54:51Z</cp:lastPrinted>
  <dcterms:created xsi:type="dcterms:W3CDTF">2010-04-18T12:06:30Z</dcterms:created>
  <dcterms:modified xsi:type="dcterms:W3CDTF">2024-12-01T16:36:34Z</dcterms:modified>
</cp:coreProperties>
</file>