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3" r:id="rId14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6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rgbClr val="F7FAF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97BC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rgbClr val="F7FAF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rgbClr val="F7FAF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7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6488" y="3130787"/>
            <a:ext cx="5200622" cy="645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rgbClr val="F7FAF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5983" y="2084045"/>
            <a:ext cx="5761632" cy="213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97BC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3959478"/>
            <a:ext cx="9144000" cy="3048000"/>
          </a:xfrm>
          <a:custGeom>
            <a:avLst/>
            <a:gdLst/>
            <a:ahLst/>
            <a:cxnLst/>
            <a:rect l="l" t="t" r="r" b="b"/>
            <a:pathLst>
              <a:path w="9144000" h="3048000">
                <a:moveTo>
                  <a:pt x="0" y="0"/>
                </a:moveTo>
                <a:lnTo>
                  <a:pt x="9144000" y="0"/>
                </a:lnTo>
                <a:lnTo>
                  <a:pt x="9144000" y="3048000"/>
                </a:lnTo>
                <a:lnTo>
                  <a:pt x="0" y="3048000"/>
                </a:lnTo>
                <a:lnTo>
                  <a:pt x="0" y="0"/>
                </a:lnTo>
                <a:close/>
              </a:path>
            </a:pathLst>
          </a:custGeom>
          <a:solidFill>
            <a:srgbClr val="3FBEBC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3641" y="3886592"/>
            <a:ext cx="8038465" cy="2152512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3140075">
              <a:lnSpc>
                <a:spcPct val="100000"/>
              </a:lnSpc>
              <a:spcBef>
                <a:spcPts val="1285"/>
              </a:spcBef>
            </a:pPr>
            <a:r>
              <a:rPr sz="6000" dirty="0" smtClean="0">
                <a:solidFill>
                  <a:srgbClr val="FFFEE6"/>
                </a:solidFill>
                <a:latin typeface="Arial"/>
                <a:cs typeface="Arial"/>
              </a:rPr>
              <a:t>MEMAHAMI</a:t>
            </a:r>
            <a:endParaRPr sz="6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6000" dirty="0">
                <a:solidFill>
                  <a:srgbClr val="FFFEE6"/>
                </a:solidFill>
                <a:latin typeface="Arial"/>
                <a:cs typeface="Arial"/>
              </a:rPr>
              <a:t>KOMUNIK</a:t>
            </a:r>
            <a:r>
              <a:rPr sz="5400" dirty="0">
                <a:solidFill>
                  <a:srgbClr val="FFFEE6"/>
                </a:solidFill>
                <a:latin typeface="Arial"/>
                <a:cs typeface="Arial"/>
              </a:rPr>
              <a:t>A</a:t>
            </a:r>
            <a:r>
              <a:rPr sz="6000" dirty="0">
                <a:solidFill>
                  <a:srgbClr val="FFFEE6"/>
                </a:solidFill>
                <a:latin typeface="Arial"/>
                <a:cs typeface="Arial"/>
              </a:rPr>
              <a:t>SI BISNIS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318" y="158545"/>
            <a:ext cx="2838449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72" y="889852"/>
            <a:ext cx="610108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620" dirty="0">
                <a:solidFill>
                  <a:srgbClr val="000000"/>
                </a:solidFill>
              </a:rPr>
              <a:t>Proses</a:t>
            </a:r>
            <a:r>
              <a:rPr sz="3800" spc="-270" dirty="0">
                <a:solidFill>
                  <a:srgbClr val="000000"/>
                </a:solidFill>
              </a:rPr>
              <a:t> </a:t>
            </a:r>
            <a:r>
              <a:rPr sz="3800" spc="680" dirty="0">
                <a:solidFill>
                  <a:srgbClr val="000000"/>
                </a:solidFill>
              </a:rPr>
              <a:t>Komunikasi</a:t>
            </a:r>
            <a:r>
              <a:rPr sz="3550" spc="68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3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255" y="1583795"/>
            <a:ext cx="5841365" cy="4324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59435" algn="l"/>
              </a:tabLst>
            </a:pPr>
            <a:r>
              <a:rPr sz="2650" spc="-254" dirty="0">
                <a:latin typeface="Arial"/>
                <a:cs typeface="Arial"/>
              </a:rPr>
              <a:t>1</a:t>
            </a:r>
            <a:r>
              <a:rPr sz="2600" spc="-254" dirty="0">
                <a:latin typeface="Arial"/>
                <a:cs typeface="Arial"/>
              </a:rPr>
              <a:t>.	</a:t>
            </a:r>
            <a:r>
              <a:rPr sz="2650" spc="295" dirty="0">
                <a:latin typeface="Arial"/>
                <a:cs typeface="Arial"/>
              </a:rPr>
              <a:t>Model </a:t>
            </a:r>
            <a:r>
              <a:rPr sz="2650" spc="280" dirty="0">
                <a:latin typeface="Arial"/>
                <a:cs typeface="Arial"/>
              </a:rPr>
              <a:t>Komunikasi</a:t>
            </a:r>
            <a:r>
              <a:rPr sz="2650" spc="-355" dirty="0">
                <a:latin typeface="Arial"/>
                <a:cs typeface="Arial"/>
              </a:rPr>
              <a:t> </a:t>
            </a:r>
            <a:r>
              <a:rPr sz="2650" spc="210" dirty="0">
                <a:latin typeface="Arial"/>
                <a:cs typeface="Arial"/>
              </a:rPr>
              <a:t>Aristoteles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46082"/>
            <a:ext cx="9753600" cy="469265"/>
          </a:xfrm>
          <a:custGeom>
            <a:avLst/>
            <a:gdLst/>
            <a:ahLst/>
            <a:cxnLst/>
            <a:rect l="l" t="t" r="r" b="b"/>
            <a:pathLst>
              <a:path w="9753600" h="469265">
                <a:moveTo>
                  <a:pt x="0" y="0"/>
                </a:moveTo>
                <a:lnTo>
                  <a:pt x="9753600" y="0"/>
                </a:lnTo>
                <a:lnTo>
                  <a:pt x="9753600" y="469117"/>
                </a:lnTo>
                <a:lnTo>
                  <a:pt x="0" y="469117"/>
                </a:lnTo>
                <a:lnTo>
                  <a:pt x="0" y="0"/>
                </a:lnTo>
                <a:close/>
              </a:path>
            </a:pathLst>
          </a:custGeom>
          <a:solidFill>
            <a:srgbClr val="3FB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730" y="2978684"/>
            <a:ext cx="2209800" cy="2209800"/>
          </a:xfrm>
          <a:custGeom>
            <a:avLst/>
            <a:gdLst/>
            <a:ahLst/>
            <a:cxnLst/>
            <a:rect l="l" t="t" r="r" b="b"/>
            <a:pathLst>
              <a:path w="2209800" h="2209800">
                <a:moveTo>
                  <a:pt x="1104895" y="2209790"/>
                </a:moveTo>
                <a:lnTo>
                  <a:pt x="1056966" y="2208769"/>
                </a:lnTo>
                <a:lnTo>
                  <a:pt x="1009559" y="2205736"/>
                </a:lnTo>
                <a:lnTo>
                  <a:pt x="962715" y="2200731"/>
                </a:lnTo>
                <a:lnTo>
                  <a:pt x="916476" y="2193795"/>
                </a:lnTo>
                <a:lnTo>
                  <a:pt x="870882" y="2184971"/>
                </a:lnTo>
                <a:lnTo>
                  <a:pt x="825976" y="2174299"/>
                </a:lnTo>
                <a:lnTo>
                  <a:pt x="781799" y="2161821"/>
                </a:lnTo>
                <a:lnTo>
                  <a:pt x="738392" y="2147578"/>
                </a:lnTo>
                <a:lnTo>
                  <a:pt x="695797" y="2131612"/>
                </a:lnTo>
                <a:lnTo>
                  <a:pt x="654055" y="2113963"/>
                </a:lnTo>
                <a:lnTo>
                  <a:pt x="613207" y="2094674"/>
                </a:lnTo>
                <a:lnTo>
                  <a:pt x="573296" y="2073786"/>
                </a:lnTo>
                <a:lnTo>
                  <a:pt x="534363" y="2051339"/>
                </a:lnTo>
                <a:lnTo>
                  <a:pt x="496448" y="2027377"/>
                </a:lnTo>
                <a:lnTo>
                  <a:pt x="459595" y="2001939"/>
                </a:lnTo>
                <a:lnTo>
                  <a:pt x="423843" y="1975067"/>
                </a:lnTo>
                <a:lnTo>
                  <a:pt x="389234" y="1946803"/>
                </a:lnTo>
                <a:lnTo>
                  <a:pt x="355810" y="1917188"/>
                </a:lnTo>
                <a:lnTo>
                  <a:pt x="323613" y="1886263"/>
                </a:lnTo>
                <a:lnTo>
                  <a:pt x="292683" y="1854070"/>
                </a:lnTo>
                <a:lnTo>
                  <a:pt x="263063" y="1820650"/>
                </a:lnTo>
                <a:lnTo>
                  <a:pt x="234793" y="1786044"/>
                </a:lnTo>
                <a:lnTo>
                  <a:pt x="207916" y="1750295"/>
                </a:lnTo>
                <a:lnTo>
                  <a:pt x="182472" y="1713442"/>
                </a:lnTo>
                <a:lnTo>
                  <a:pt x="158503" y="1675529"/>
                </a:lnTo>
                <a:lnTo>
                  <a:pt x="136051" y="1636595"/>
                </a:lnTo>
                <a:lnTo>
                  <a:pt x="115156" y="1596683"/>
                </a:lnTo>
                <a:lnTo>
                  <a:pt x="95861" y="1555833"/>
                </a:lnTo>
                <a:lnTo>
                  <a:pt x="78207" y="1514088"/>
                </a:lnTo>
                <a:lnTo>
                  <a:pt x="62235" y="1471488"/>
                </a:lnTo>
                <a:lnTo>
                  <a:pt x="47987" y="1428075"/>
                </a:lnTo>
                <a:lnTo>
                  <a:pt x="35505" y="1383891"/>
                </a:lnTo>
                <a:lnTo>
                  <a:pt x="24829" y="1338976"/>
                </a:lnTo>
                <a:lnTo>
                  <a:pt x="16001" y="1293372"/>
                </a:lnTo>
                <a:lnTo>
                  <a:pt x="9062" y="1247121"/>
                </a:lnTo>
                <a:lnTo>
                  <a:pt x="4055" y="1200263"/>
                </a:lnTo>
                <a:lnTo>
                  <a:pt x="1020" y="1152841"/>
                </a:lnTo>
                <a:lnTo>
                  <a:pt x="0" y="1104895"/>
                </a:lnTo>
                <a:lnTo>
                  <a:pt x="1020" y="1056983"/>
                </a:lnTo>
                <a:lnTo>
                  <a:pt x="4055" y="1009592"/>
                </a:lnTo>
                <a:lnTo>
                  <a:pt x="9062" y="962761"/>
                </a:lnTo>
                <a:lnTo>
                  <a:pt x="16001" y="916534"/>
                </a:lnTo>
                <a:lnTo>
                  <a:pt x="24829" y="870951"/>
                </a:lnTo>
                <a:lnTo>
                  <a:pt x="35505" y="826053"/>
                </a:lnTo>
                <a:lnTo>
                  <a:pt x="47987" y="781883"/>
                </a:lnTo>
                <a:lnTo>
                  <a:pt x="62235" y="738482"/>
                </a:lnTo>
                <a:lnTo>
                  <a:pt x="78207" y="695892"/>
                </a:lnTo>
                <a:lnTo>
                  <a:pt x="95861" y="654153"/>
                </a:lnTo>
                <a:lnTo>
                  <a:pt x="115156" y="613308"/>
                </a:lnTo>
                <a:lnTo>
                  <a:pt x="136051" y="573398"/>
                </a:lnTo>
                <a:lnTo>
                  <a:pt x="158503" y="534465"/>
                </a:lnTo>
                <a:lnTo>
                  <a:pt x="182472" y="496550"/>
                </a:lnTo>
                <a:lnTo>
                  <a:pt x="207916" y="459694"/>
                </a:lnTo>
                <a:lnTo>
                  <a:pt x="234793" y="423940"/>
                </a:lnTo>
                <a:lnTo>
                  <a:pt x="263063" y="389328"/>
                </a:lnTo>
                <a:lnTo>
                  <a:pt x="292683" y="355901"/>
                </a:lnTo>
                <a:lnTo>
                  <a:pt x="323613" y="323699"/>
                </a:lnTo>
                <a:lnTo>
                  <a:pt x="355810" y="292765"/>
                </a:lnTo>
                <a:lnTo>
                  <a:pt x="389234" y="263139"/>
                </a:lnTo>
                <a:lnTo>
                  <a:pt x="423843" y="234864"/>
                </a:lnTo>
                <a:lnTo>
                  <a:pt x="459595" y="207981"/>
                </a:lnTo>
                <a:lnTo>
                  <a:pt x="496448" y="182531"/>
                </a:lnTo>
                <a:lnTo>
                  <a:pt x="534363" y="158556"/>
                </a:lnTo>
                <a:lnTo>
                  <a:pt x="573296" y="136098"/>
                </a:lnTo>
                <a:lnTo>
                  <a:pt x="613207" y="115197"/>
                </a:lnTo>
                <a:lnTo>
                  <a:pt x="654055" y="95897"/>
                </a:lnTo>
                <a:lnTo>
                  <a:pt x="695797" y="78237"/>
                </a:lnTo>
                <a:lnTo>
                  <a:pt x="738392" y="62260"/>
                </a:lnTo>
                <a:lnTo>
                  <a:pt x="781799" y="48007"/>
                </a:lnTo>
                <a:lnTo>
                  <a:pt x="825976" y="35519"/>
                </a:lnTo>
                <a:lnTo>
                  <a:pt x="870882" y="24839"/>
                </a:lnTo>
                <a:lnTo>
                  <a:pt x="916476" y="16008"/>
                </a:lnTo>
                <a:lnTo>
                  <a:pt x="962715" y="9066"/>
                </a:lnTo>
                <a:lnTo>
                  <a:pt x="1009559" y="4057"/>
                </a:lnTo>
                <a:lnTo>
                  <a:pt x="1056966" y="1021"/>
                </a:lnTo>
                <a:lnTo>
                  <a:pt x="1104895" y="0"/>
                </a:lnTo>
                <a:lnTo>
                  <a:pt x="1152823" y="1021"/>
                </a:lnTo>
                <a:lnTo>
                  <a:pt x="1200230" y="4057"/>
                </a:lnTo>
                <a:lnTo>
                  <a:pt x="1247074" y="9066"/>
                </a:lnTo>
                <a:lnTo>
                  <a:pt x="1293314" y="16008"/>
                </a:lnTo>
                <a:lnTo>
                  <a:pt x="1338907" y="24839"/>
                </a:lnTo>
                <a:lnTo>
                  <a:pt x="1383813" y="35519"/>
                </a:lnTo>
                <a:lnTo>
                  <a:pt x="1427991" y="48007"/>
                </a:lnTo>
                <a:lnTo>
                  <a:pt x="1471398" y="62260"/>
                </a:lnTo>
                <a:lnTo>
                  <a:pt x="1513993" y="78237"/>
                </a:lnTo>
                <a:lnTo>
                  <a:pt x="1555735" y="95897"/>
                </a:lnTo>
                <a:lnTo>
                  <a:pt x="1596582" y="115197"/>
                </a:lnTo>
                <a:lnTo>
                  <a:pt x="1636493" y="136098"/>
                </a:lnTo>
                <a:lnTo>
                  <a:pt x="1675426" y="158556"/>
                </a:lnTo>
                <a:lnTo>
                  <a:pt x="1713341" y="182531"/>
                </a:lnTo>
                <a:lnTo>
                  <a:pt x="1750195" y="207981"/>
                </a:lnTo>
                <a:lnTo>
                  <a:pt x="1785947" y="234864"/>
                </a:lnTo>
                <a:lnTo>
                  <a:pt x="1820555" y="263139"/>
                </a:lnTo>
                <a:lnTo>
                  <a:pt x="1853979" y="292765"/>
                </a:lnTo>
                <a:lnTo>
                  <a:pt x="1886176" y="323699"/>
                </a:lnTo>
                <a:lnTo>
                  <a:pt x="1917106" y="355901"/>
                </a:lnTo>
                <a:lnTo>
                  <a:pt x="1946726" y="389328"/>
                </a:lnTo>
                <a:lnTo>
                  <a:pt x="1974996" y="423940"/>
                </a:lnTo>
                <a:lnTo>
                  <a:pt x="2001873" y="459694"/>
                </a:lnTo>
                <a:lnTo>
                  <a:pt x="2027317" y="496550"/>
                </a:lnTo>
                <a:lnTo>
                  <a:pt x="2051286" y="534465"/>
                </a:lnTo>
                <a:lnTo>
                  <a:pt x="2073739" y="573398"/>
                </a:lnTo>
                <a:lnTo>
                  <a:pt x="2094633" y="613308"/>
                </a:lnTo>
                <a:lnTo>
                  <a:pt x="2113928" y="654153"/>
                </a:lnTo>
                <a:lnTo>
                  <a:pt x="2131582" y="695892"/>
                </a:lnTo>
                <a:lnTo>
                  <a:pt x="2147554" y="738482"/>
                </a:lnTo>
                <a:lnTo>
                  <a:pt x="2161802" y="781883"/>
                </a:lnTo>
                <a:lnTo>
                  <a:pt x="2174285" y="826053"/>
                </a:lnTo>
                <a:lnTo>
                  <a:pt x="2184961" y="870951"/>
                </a:lnTo>
                <a:lnTo>
                  <a:pt x="2193789" y="916534"/>
                </a:lnTo>
                <a:lnTo>
                  <a:pt x="2200727" y="962761"/>
                </a:lnTo>
                <a:lnTo>
                  <a:pt x="2205734" y="1009592"/>
                </a:lnTo>
                <a:lnTo>
                  <a:pt x="2208769" y="1056983"/>
                </a:lnTo>
                <a:lnTo>
                  <a:pt x="2209790" y="1104895"/>
                </a:lnTo>
                <a:lnTo>
                  <a:pt x="2208769" y="1152841"/>
                </a:lnTo>
                <a:lnTo>
                  <a:pt x="2205734" y="1200263"/>
                </a:lnTo>
                <a:lnTo>
                  <a:pt x="2200727" y="1247121"/>
                </a:lnTo>
                <a:lnTo>
                  <a:pt x="2193789" y="1293372"/>
                </a:lnTo>
                <a:lnTo>
                  <a:pt x="2184961" y="1338976"/>
                </a:lnTo>
                <a:lnTo>
                  <a:pt x="2174285" y="1383891"/>
                </a:lnTo>
                <a:lnTo>
                  <a:pt x="2161802" y="1428075"/>
                </a:lnTo>
                <a:lnTo>
                  <a:pt x="2147554" y="1471488"/>
                </a:lnTo>
                <a:lnTo>
                  <a:pt x="2131582" y="1514088"/>
                </a:lnTo>
                <a:lnTo>
                  <a:pt x="2113928" y="1555833"/>
                </a:lnTo>
                <a:lnTo>
                  <a:pt x="2094633" y="1596683"/>
                </a:lnTo>
                <a:lnTo>
                  <a:pt x="2073739" y="1636595"/>
                </a:lnTo>
                <a:lnTo>
                  <a:pt x="2051286" y="1675529"/>
                </a:lnTo>
                <a:lnTo>
                  <a:pt x="2027317" y="1713442"/>
                </a:lnTo>
                <a:lnTo>
                  <a:pt x="2001873" y="1750295"/>
                </a:lnTo>
                <a:lnTo>
                  <a:pt x="1974996" y="1786044"/>
                </a:lnTo>
                <a:lnTo>
                  <a:pt x="1946726" y="1820650"/>
                </a:lnTo>
                <a:lnTo>
                  <a:pt x="1917106" y="1854070"/>
                </a:lnTo>
                <a:lnTo>
                  <a:pt x="1886176" y="1886263"/>
                </a:lnTo>
                <a:lnTo>
                  <a:pt x="1853979" y="1917188"/>
                </a:lnTo>
                <a:lnTo>
                  <a:pt x="1820555" y="1946803"/>
                </a:lnTo>
                <a:lnTo>
                  <a:pt x="1785947" y="1975067"/>
                </a:lnTo>
                <a:lnTo>
                  <a:pt x="1750195" y="2001939"/>
                </a:lnTo>
                <a:lnTo>
                  <a:pt x="1713341" y="2027377"/>
                </a:lnTo>
                <a:lnTo>
                  <a:pt x="1675426" y="2051339"/>
                </a:lnTo>
                <a:lnTo>
                  <a:pt x="1636493" y="2073786"/>
                </a:lnTo>
                <a:lnTo>
                  <a:pt x="1596582" y="2094674"/>
                </a:lnTo>
                <a:lnTo>
                  <a:pt x="1555735" y="2113963"/>
                </a:lnTo>
                <a:lnTo>
                  <a:pt x="1513993" y="2131612"/>
                </a:lnTo>
                <a:lnTo>
                  <a:pt x="1471398" y="2147578"/>
                </a:lnTo>
                <a:lnTo>
                  <a:pt x="1427991" y="2161821"/>
                </a:lnTo>
                <a:lnTo>
                  <a:pt x="1383813" y="2174299"/>
                </a:lnTo>
                <a:lnTo>
                  <a:pt x="1338907" y="2184971"/>
                </a:lnTo>
                <a:lnTo>
                  <a:pt x="1293314" y="2193795"/>
                </a:lnTo>
                <a:lnTo>
                  <a:pt x="1247074" y="2200731"/>
                </a:lnTo>
                <a:lnTo>
                  <a:pt x="1200230" y="2205736"/>
                </a:lnTo>
                <a:lnTo>
                  <a:pt x="1152823" y="2208769"/>
                </a:lnTo>
                <a:lnTo>
                  <a:pt x="1104895" y="2209790"/>
                </a:lnTo>
                <a:close/>
              </a:path>
            </a:pathLst>
          </a:custGeom>
          <a:solidFill>
            <a:srgbClr val="75C2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8523" y="3248969"/>
            <a:ext cx="1847850" cy="1939925"/>
          </a:xfrm>
          <a:custGeom>
            <a:avLst/>
            <a:gdLst/>
            <a:ahLst/>
            <a:cxnLst/>
            <a:rect l="l" t="t" r="r" b="b"/>
            <a:pathLst>
              <a:path w="1847850" h="1939925">
                <a:moveTo>
                  <a:pt x="745083" y="1939500"/>
                </a:moveTo>
                <a:lnTo>
                  <a:pt x="702933" y="1938696"/>
                </a:lnTo>
                <a:lnTo>
                  <a:pt x="661191" y="1936315"/>
                </a:lnTo>
                <a:lnTo>
                  <a:pt x="619877" y="1932401"/>
                </a:lnTo>
                <a:lnTo>
                  <a:pt x="579008" y="1927001"/>
                </a:lnTo>
                <a:lnTo>
                  <a:pt x="314593" y="1718949"/>
                </a:lnTo>
                <a:lnTo>
                  <a:pt x="228311" y="1652314"/>
                </a:lnTo>
                <a:lnTo>
                  <a:pt x="190899" y="1624146"/>
                </a:lnTo>
                <a:lnTo>
                  <a:pt x="157826" y="1599943"/>
                </a:lnTo>
                <a:lnTo>
                  <a:pt x="106251" y="1565024"/>
                </a:lnTo>
                <a:lnTo>
                  <a:pt x="88527" y="1555107"/>
                </a:lnTo>
                <a:lnTo>
                  <a:pt x="43742" y="1526801"/>
                </a:lnTo>
                <a:lnTo>
                  <a:pt x="16185" y="1495254"/>
                </a:lnTo>
                <a:lnTo>
                  <a:pt x="2667" y="1461214"/>
                </a:lnTo>
                <a:lnTo>
                  <a:pt x="0" y="1425429"/>
                </a:lnTo>
                <a:lnTo>
                  <a:pt x="4992" y="1388645"/>
                </a:lnTo>
                <a:lnTo>
                  <a:pt x="14528" y="1351363"/>
                </a:lnTo>
                <a:lnTo>
                  <a:pt x="25200" y="1315074"/>
                </a:lnTo>
                <a:lnTo>
                  <a:pt x="34037" y="1279781"/>
                </a:lnTo>
                <a:lnTo>
                  <a:pt x="46973" y="1230265"/>
                </a:lnTo>
                <a:lnTo>
                  <a:pt x="65749" y="1181766"/>
                </a:lnTo>
                <a:lnTo>
                  <a:pt x="89889" y="1135128"/>
                </a:lnTo>
                <a:lnTo>
                  <a:pt x="118913" y="1091193"/>
                </a:lnTo>
                <a:lnTo>
                  <a:pt x="152343" y="1050806"/>
                </a:lnTo>
                <a:lnTo>
                  <a:pt x="189700" y="1014810"/>
                </a:lnTo>
                <a:lnTo>
                  <a:pt x="230506" y="984047"/>
                </a:lnTo>
                <a:lnTo>
                  <a:pt x="273466" y="959254"/>
                </a:lnTo>
                <a:lnTo>
                  <a:pt x="318706" y="939354"/>
                </a:lnTo>
                <a:lnTo>
                  <a:pt x="365874" y="923799"/>
                </a:lnTo>
                <a:lnTo>
                  <a:pt x="414621" y="912042"/>
                </a:lnTo>
                <a:lnTo>
                  <a:pt x="464594" y="903536"/>
                </a:lnTo>
                <a:lnTo>
                  <a:pt x="515443" y="897733"/>
                </a:lnTo>
                <a:lnTo>
                  <a:pt x="566816" y="894088"/>
                </a:lnTo>
                <a:lnTo>
                  <a:pt x="618363" y="892053"/>
                </a:lnTo>
                <a:lnTo>
                  <a:pt x="720573" y="890623"/>
                </a:lnTo>
                <a:lnTo>
                  <a:pt x="535081" y="724607"/>
                </a:lnTo>
                <a:lnTo>
                  <a:pt x="386803" y="589493"/>
                </a:lnTo>
                <a:lnTo>
                  <a:pt x="362209" y="539074"/>
                </a:lnTo>
                <a:lnTo>
                  <a:pt x="344972" y="481810"/>
                </a:lnTo>
                <a:lnTo>
                  <a:pt x="334825" y="428371"/>
                </a:lnTo>
                <a:lnTo>
                  <a:pt x="331503" y="389429"/>
                </a:lnTo>
                <a:lnTo>
                  <a:pt x="334536" y="340572"/>
                </a:lnTo>
                <a:lnTo>
                  <a:pt x="343394" y="293529"/>
                </a:lnTo>
                <a:lnTo>
                  <a:pt x="357711" y="248663"/>
                </a:lnTo>
                <a:lnTo>
                  <a:pt x="377123" y="206339"/>
                </a:lnTo>
                <a:lnTo>
                  <a:pt x="401265" y="166923"/>
                </a:lnTo>
                <a:lnTo>
                  <a:pt x="429773" y="130778"/>
                </a:lnTo>
                <a:lnTo>
                  <a:pt x="462281" y="98270"/>
                </a:lnTo>
                <a:lnTo>
                  <a:pt x="498426" y="69762"/>
                </a:lnTo>
                <a:lnTo>
                  <a:pt x="537842" y="45620"/>
                </a:lnTo>
                <a:lnTo>
                  <a:pt x="580166" y="26208"/>
                </a:lnTo>
                <a:lnTo>
                  <a:pt x="625032" y="11891"/>
                </a:lnTo>
                <a:lnTo>
                  <a:pt x="672075" y="3033"/>
                </a:lnTo>
                <a:lnTo>
                  <a:pt x="720932" y="0"/>
                </a:lnTo>
                <a:lnTo>
                  <a:pt x="755447" y="2691"/>
                </a:lnTo>
                <a:lnTo>
                  <a:pt x="803480" y="10885"/>
                </a:lnTo>
                <a:lnTo>
                  <a:pt x="855513" y="24788"/>
                </a:lnTo>
                <a:lnTo>
                  <a:pt x="902070" y="44604"/>
                </a:lnTo>
                <a:lnTo>
                  <a:pt x="991028" y="122482"/>
                </a:lnTo>
                <a:lnTo>
                  <a:pt x="1218072" y="324015"/>
                </a:lnTo>
                <a:lnTo>
                  <a:pt x="1523459" y="601056"/>
                </a:lnTo>
                <a:lnTo>
                  <a:pt x="1847446" y="905456"/>
                </a:lnTo>
                <a:lnTo>
                  <a:pt x="1843382" y="953267"/>
                </a:lnTo>
                <a:lnTo>
                  <a:pt x="1837311" y="1000477"/>
                </a:lnTo>
                <a:lnTo>
                  <a:pt x="1829276" y="1047044"/>
                </a:lnTo>
                <a:lnTo>
                  <a:pt x="1819320" y="1092924"/>
                </a:lnTo>
                <a:lnTo>
                  <a:pt x="1807486" y="1138075"/>
                </a:lnTo>
                <a:lnTo>
                  <a:pt x="1793818" y="1182452"/>
                </a:lnTo>
                <a:lnTo>
                  <a:pt x="1778359" y="1226013"/>
                </a:lnTo>
                <a:lnTo>
                  <a:pt x="1761152" y="1268714"/>
                </a:lnTo>
                <a:lnTo>
                  <a:pt x="1742240" y="1310511"/>
                </a:lnTo>
                <a:lnTo>
                  <a:pt x="1721667" y="1351363"/>
                </a:lnTo>
                <a:lnTo>
                  <a:pt x="1699475" y="1391225"/>
                </a:lnTo>
                <a:lnTo>
                  <a:pt x="1675708" y="1430054"/>
                </a:lnTo>
                <a:lnTo>
                  <a:pt x="1650410" y="1467806"/>
                </a:lnTo>
                <a:lnTo>
                  <a:pt x="1623622" y="1504439"/>
                </a:lnTo>
                <a:lnTo>
                  <a:pt x="1595389" y="1539909"/>
                </a:lnTo>
                <a:lnTo>
                  <a:pt x="1565754" y="1574173"/>
                </a:lnTo>
                <a:lnTo>
                  <a:pt x="1534759" y="1607188"/>
                </a:lnTo>
                <a:lnTo>
                  <a:pt x="1502449" y="1638910"/>
                </a:lnTo>
                <a:lnTo>
                  <a:pt x="1468865" y="1669296"/>
                </a:lnTo>
                <a:lnTo>
                  <a:pt x="1434053" y="1698303"/>
                </a:lnTo>
                <a:lnTo>
                  <a:pt x="1398053" y="1725887"/>
                </a:lnTo>
                <a:lnTo>
                  <a:pt x="1360911" y="1752005"/>
                </a:lnTo>
                <a:lnTo>
                  <a:pt x="1322669" y="1776614"/>
                </a:lnTo>
                <a:lnTo>
                  <a:pt x="1283370" y="1799671"/>
                </a:lnTo>
                <a:lnTo>
                  <a:pt x="1243058" y="1821131"/>
                </a:lnTo>
                <a:lnTo>
                  <a:pt x="1201775" y="1840953"/>
                </a:lnTo>
                <a:lnTo>
                  <a:pt x="1159565" y="1859093"/>
                </a:lnTo>
                <a:lnTo>
                  <a:pt x="1116471" y="1875507"/>
                </a:lnTo>
                <a:lnTo>
                  <a:pt x="1072536" y="1890152"/>
                </a:lnTo>
                <a:lnTo>
                  <a:pt x="1027804" y="1902984"/>
                </a:lnTo>
                <a:lnTo>
                  <a:pt x="982318" y="1913962"/>
                </a:lnTo>
                <a:lnTo>
                  <a:pt x="936120" y="1923040"/>
                </a:lnTo>
                <a:lnTo>
                  <a:pt x="889255" y="1930176"/>
                </a:lnTo>
                <a:lnTo>
                  <a:pt x="841765" y="1935327"/>
                </a:lnTo>
                <a:lnTo>
                  <a:pt x="793693" y="1938450"/>
                </a:lnTo>
                <a:lnTo>
                  <a:pt x="745083" y="1939500"/>
                </a:lnTo>
                <a:close/>
              </a:path>
            </a:pathLst>
          </a:custGeom>
          <a:solidFill>
            <a:srgbClr val="000000">
              <a:alpha val="19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079" y="3247541"/>
            <a:ext cx="779145" cy="778510"/>
          </a:xfrm>
          <a:custGeom>
            <a:avLst/>
            <a:gdLst/>
            <a:ahLst/>
            <a:cxnLst/>
            <a:rect l="l" t="t" r="r" b="b"/>
            <a:pathLst>
              <a:path w="779144" h="778510">
                <a:moveTo>
                  <a:pt x="437058" y="775970"/>
                </a:moveTo>
                <a:lnTo>
                  <a:pt x="341695" y="775970"/>
                </a:lnTo>
                <a:lnTo>
                  <a:pt x="332225" y="773430"/>
                </a:lnTo>
                <a:lnTo>
                  <a:pt x="313392" y="770890"/>
                </a:lnTo>
                <a:lnTo>
                  <a:pt x="304035" y="768350"/>
                </a:lnTo>
                <a:lnTo>
                  <a:pt x="294737" y="767080"/>
                </a:lnTo>
                <a:lnTo>
                  <a:pt x="276313" y="762000"/>
                </a:lnTo>
                <a:lnTo>
                  <a:pt x="267196" y="758190"/>
                </a:lnTo>
                <a:lnTo>
                  <a:pt x="258158" y="755650"/>
                </a:lnTo>
                <a:lnTo>
                  <a:pt x="249200" y="751840"/>
                </a:lnTo>
                <a:lnTo>
                  <a:pt x="240321" y="749300"/>
                </a:lnTo>
                <a:lnTo>
                  <a:pt x="231533" y="745490"/>
                </a:lnTo>
                <a:lnTo>
                  <a:pt x="222845" y="740410"/>
                </a:lnTo>
                <a:lnTo>
                  <a:pt x="205770" y="732790"/>
                </a:lnTo>
                <a:lnTo>
                  <a:pt x="165102" y="707390"/>
                </a:lnTo>
                <a:lnTo>
                  <a:pt x="134967" y="683260"/>
                </a:lnTo>
                <a:lnTo>
                  <a:pt x="100780" y="650240"/>
                </a:lnTo>
                <a:lnTo>
                  <a:pt x="94449" y="643890"/>
                </a:lnTo>
                <a:lnTo>
                  <a:pt x="70933" y="613410"/>
                </a:lnTo>
                <a:lnTo>
                  <a:pt x="60309" y="596900"/>
                </a:lnTo>
                <a:lnTo>
                  <a:pt x="55296" y="589280"/>
                </a:lnTo>
                <a:lnTo>
                  <a:pt x="50484" y="580390"/>
                </a:lnTo>
                <a:lnTo>
                  <a:pt x="45873" y="572770"/>
                </a:lnTo>
                <a:lnTo>
                  <a:pt x="41470" y="563880"/>
                </a:lnTo>
                <a:lnTo>
                  <a:pt x="37277" y="554990"/>
                </a:lnTo>
                <a:lnTo>
                  <a:pt x="33297" y="546100"/>
                </a:lnTo>
                <a:lnTo>
                  <a:pt x="29530" y="538480"/>
                </a:lnTo>
                <a:lnTo>
                  <a:pt x="25980" y="529590"/>
                </a:lnTo>
                <a:lnTo>
                  <a:pt x="22650" y="519430"/>
                </a:lnTo>
                <a:lnTo>
                  <a:pt x="19541" y="510540"/>
                </a:lnTo>
                <a:lnTo>
                  <a:pt x="16654" y="501650"/>
                </a:lnTo>
                <a:lnTo>
                  <a:pt x="13991" y="492760"/>
                </a:lnTo>
                <a:lnTo>
                  <a:pt x="11555" y="483870"/>
                </a:lnTo>
                <a:lnTo>
                  <a:pt x="9347" y="473710"/>
                </a:lnTo>
                <a:lnTo>
                  <a:pt x="7368" y="464820"/>
                </a:lnTo>
                <a:lnTo>
                  <a:pt x="1756" y="426720"/>
                </a:lnTo>
                <a:lnTo>
                  <a:pt x="0" y="398780"/>
                </a:lnTo>
                <a:lnTo>
                  <a:pt x="0" y="379730"/>
                </a:lnTo>
                <a:lnTo>
                  <a:pt x="2811" y="341630"/>
                </a:lnTo>
                <a:lnTo>
                  <a:pt x="9347" y="303530"/>
                </a:lnTo>
                <a:lnTo>
                  <a:pt x="11555" y="294640"/>
                </a:lnTo>
                <a:lnTo>
                  <a:pt x="13991" y="284480"/>
                </a:lnTo>
                <a:lnTo>
                  <a:pt x="29530" y="240030"/>
                </a:lnTo>
                <a:lnTo>
                  <a:pt x="45873" y="205740"/>
                </a:lnTo>
                <a:lnTo>
                  <a:pt x="50484" y="196850"/>
                </a:lnTo>
                <a:lnTo>
                  <a:pt x="55296" y="189230"/>
                </a:lnTo>
                <a:lnTo>
                  <a:pt x="60309" y="180340"/>
                </a:lnTo>
                <a:lnTo>
                  <a:pt x="65522" y="172720"/>
                </a:lnTo>
                <a:lnTo>
                  <a:pt x="70933" y="165100"/>
                </a:lnTo>
                <a:lnTo>
                  <a:pt x="76531" y="157480"/>
                </a:lnTo>
                <a:lnTo>
                  <a:pt x="82317" y="148590"/>
                </a:lnTo>
                <a:lnTo>
                  <a:pt x="88292" y="142240"/>
                </a:lnTo>
                <a:lnTo>
                  <a:pt x="94449" y="134620"/>
                </a:lnTo>
                <a:lnTo>
                  <a:pt x="100780" y="127000"/>
                </a:lnTo>
                <a:lnTo>
                  <a:pt x="107285" y="120650"/>
                </a:lnTo>
                <a:lnTo>
                  <a:pt x="113963" y="113030"/>
                </a:lnTo>
                <a:lnTo>
                  <a:pt x="120806" y="106680"/>
                </a:lnTo>
                <a:lnTo>
                  <a:pt x="149751" y="81280"/>
                </a:lnTo>
                <a:lnTo>
                  <a:pt x="157356" y="76200"/>
                </a:lnTo>
                <a:lnTo>
                  <a:pt x="165102" y="69850"/>
                </a:lnTo>
                <a:lnTo>
                  <a:pt x="181000" y="59690"/>
                </a:lnTo>
                <a:lnTo>
                  <a:pt x="197392" y="49530"/>
                </a:lnTo>
                <a:lnTo>
                  <a:pt x="205770" y="45720"/>
                </a:lnTo>
                <a:lnTo>
                  <a:pt x="214258" y="40640"/>
                </a:lnTo>
                <a:lnTo>
                  <a:pt x="222845" y="36830"/>
                </a:lnTo>
                <a:lnTo>
                  <a:pt x="258158" y="21590"/>
                </a:lnTo>
                <a:lnTo>
                  <a:pt x="276313" y="16510"/>
                </a:lnTo>
                <a:lnTo>
                  <a:pt x="285496" y="12700"/>
                </a:lnTo>
                <a:lnTo>
                  <a:pt x="294737" y="11430"/>
                </a:lnTo>
                <a:lnTo>
                  <a:pt x="313392" y="6350"/>
                </a:lnTo>
                <a:lnTo>
                  <a:pt x="360725" y="0"/>
                </a:lnTo>
                <a:lnTo>
                  <a:pt x="418027" y="0"/>
                </a:lnTo>
                <a:lnTo>
                  <a:pt x="465361" y="6350"/>
                </a:lnTo>
                <a:lnTo>
                  <a:pt x="484016" y="11430"/>
                </a:lnTo>
                <a:lnTo>
                  <a:pt x="493256" y="12700"/>
                </a:lnTo>
                <a:lnTo>
                  <a:pt x="502439" y="16510"/>
                </a:lnTo>
                <a:lnTo>
                  <a:pt x="520594" y="21590"/>
                </a:lnTo>
                <a:lnTo>
                  <a:pt x="555907" y="36830"/>
                </a:lnTo>
                <a:lnTo>
                  <a:pt x="564494" y="40640"/>
                </a:lnTo>
                <a:lnTo>
                  <a:pt x="572982" y="45720"/>
                </a:lnTo>
                <a:lnTo>
                  <a:pt x="581360" y="49530"/>
                </a:lnTo>
                <a:lnTo>
                  <a:pt x="597752" y="59690"/>
                </a:lnTo>
                <a:lnTo>
                  <a:pt x="613651" y="69850"/>
                </a:lnTo>
                <a:lnTo>
                  <a:pt x="621396" y="76200"/>
                </a:lnTo>
                <a:lnTo>
                  <a:pt x="629002" y="81280"/>
                </a:lnTo>
                <a:lnTo>
                  <a:pt x="657946" y="106680"/>
                </a:lnTo>
                <a:lnTo>
                  <a:pt x="671467" y="120650"/>
                </a:lnTo>
                <a:lnTo>
                  <a:pt x="677972" y="127000"/>
                </a:lnTo>
                <a:lnTo>
                  <a:pt x="684303" y="134620"/>
                </a:lnTo>
                <a:lnTo>
                  <a:pt x="690460" y="142240"/>
                </a:lnTo>
                <a:lnTo>
                  <a:pt x="696435" y="148590"/>
                </a:lnTo>
                <a:lnTo>
                  <a:pt x="702221" y="157480"/>
                </a:lnTo>
                <a:lnTo>
                  <a:pt x="707819" y="165100"/>
                </a:lnTo>
                <a:lnTo>
                  <a:pt x="713230" y="172720"/>
                </a:lnTo>
                <a:lnTo>
                  <a:pt x="718444" y="180340"/>
                </a:lnTo>
                <a:lnTo>
                  <a:pt x="723457" y="189230"/>
                </a:lnTo>
                <a:lnTo>
                  <a:pt x="728269" y="196850"/>
                </a:lnTo>
                <a:lnTo>
                  <a:pt x="732879" y="205740"/>
                </a:lnTo>
                <a:lnTo>
                  <a:pt x="737282" y="213360"/>
                </a:lnTo>
                <a:lnTo>
                  <a:pt x="741473" y="222250"/>
                </a:lnTo>
                <a:lnTo>
                  <a:pt x="756102" y="257810"/>
                </a:lnTo>
                <a:lnTo>
                  <a:pt x="767197" y="294640"/>
                </a:lnTo>
                <a:lnTo>
                  <a:pt x="769405" y="303530"/>
                </a:lnTo>
                <a:lnTo>
                  <a:pt x="775941" y="341630"/>
                </a:lnTo>
                <a:lnTo>
                  <a:pt x="778753" y="379730"/>
                </a:lnTo>
                <a:lnTo>
                  <a:pt x="778753" y="398780"/>
                </a:lnTo>
                <a:lnTo>
                  <a:pt x="778401" y="407670"/>
                </a:lnTo>
                <a:lnTo>
                  <a:pt x="774655" y="445770"/>
                </a:lnTo>
                <a:lnTo>
                  <a:pt x="769405" y="473710"/>
                </a:lnTo>
                <a:lnTo>
                  <a:pt x="767197" y="483870"/>
                </a:lnTo>
                <a:lnTo>
                  <a:pt x="764762" y="492760"/>
                </a:lnTo>
                <a:lnTo>
                  <a:pt x="762099" y="501650"/>
                </a:lnTo>
                <a:lnTo>
                  <a:pt x="759211" y="510540"/>
                </a:lnTo>
                <a:lnTo>
                  <a:pt x="756102" y="519430"/>
                </a:lnTo>
                <a:lnTo>
                  <a:pt x="752772" y="529590"/>
                </a:lnTo>
                <a:lnTo>
                  <a:pt x="749222" y="538480"/>
                </a:lnTo>
                <a:lnTo>
                  <a:pt x="745453" y="546100"/>
                </a:lnTo>
                <a:lnTo>
                  <a:pt x="741473" y="554990"/>
                </a:lnTo>
                <a:lnTo>
                  <a:pt x="737282" y="563880"/>
                </a:lnTo>
                <a:lnTo>
                  <a:pt x="732879" y="572770"/>
                </a:lnTo>
                <a:lnTo>
                  <a:pt x="728269" y="580390"/>
                </a:lnTo>
                <a:lnTo>
                  <a:pt x="723457" y="589280"/>
                </a:lnTo>
                <a:lnTo>
                  <a:pt x="718444" y="596900"/>
                </a:lnTo>
                <a:lnTo>
                  <a:pt x="713230" y="605790"/>
                </a:lnTo>
                <a:lnTo>
                  <a:pt x="707819" y="613410"/>
                </a:lnTo>
                <a:lnTo>
                  <a:pt x="684303" y="643890"/>
                </a:lnTo>
                <a:lnTo>
                  <a:pt x="677972" y="650240"/>
                </a:lnTo>
                <a:lnTo>
                  <a:pt x="671467" y="657860"/>
                </a:lnTo>
                <a:lnTo>
                  <a:pt x="636468" y="689610"/>
                </a:lnTo>
                <a:lnTo>
                  <a:pt x="597752" y="717550"/>
                </a:lnTo>
                <a:lnTo>
                  <a:pt x="555907" y="740410"/>
                </a:lnTo>
                <a:lnTo>
                  <a:pt x="547219" y="745490"/>
                </a:lnTo>
                <a:lnTo>
                  <a:pt x="538431" y="749300"/>
                </a:lnTo>
                <a:lnTo>
                  <a:pt x="529552" y="751840"/>
                </a:lnTo>
                <a:lnTo>
                  <a:pt x="520594" y="755650"/>
                </a:lnTo>
                <a:lnTo>
                  <a:pt x="511556" y="758190"/>
                </a:lnTo>
                <a:lnTo>
                  <a:pt x="502439" y="762000"/>
                </a:lnTo>
                <a:lnTo>
                  <a:pt x="484016" y="767080"/>
                </a:lnTo>
                <a:lnTo>
                  <a:pt x="474717" y="768350"/>
                </a:lnTo>
                <a:lnTo>
                  <a:pt x="465361" y="770890"/>
                </a:lnTo>
                <a:lnTo>
                  <a:pt x="446527" y="773430"/>
                </a:lnTo>
                <a:lnTo>
                  <a:pt x="437058" y="775970"/>
                </a:lnTo>
                <a:close/>
              </a:path>
              <a:path w="779144" h="778510">
                <a:moveTo>
                  <a:pt x="408488" y="778510"/>
                </a:moveTo>
                <a:lnTo>
                  <a:pt x="370264" y="778510"/>
                </a:lnTo>
                <a:lnTo>
                  <a:pt x="351197" y="775970"/>
                </a:lnTo>
                <a:lnTo>
                  <a:pt x="427555" y="775970"/>
                </a:lnTo>
                <a:lnTo>
                  <a:pt x="408488" y="778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505" y="4134611"/>
            <a:ext cx="1489710" cy="780415"/>
          </a:xfrm>
          <a:custGeom>
            <a:avLst/>
            <a:gdLst/>
            <a:ahLst/>
            <a:cxnLst/>
            <a:rect l="l" t="t" r="r" b="b"/>
            <a:pathLst>
              <a:path w="1489710" h="780414">
                <a:moveTo>
                  <a:pt x="748784" y="780401"/>
                </a:moveTo>
                <a:lnTo>
                  <a:pt x="696234" y="779633"/>
                </a:lnTo>
                <a:lnTo>
                  <a:pt x="641810" y="777358"/>
                </a:lnTo>
                <a:lnTo>
                  <a:pt x="586104" y="773623"/>
                </a:lnTo>
                <a:lnTo>
                  <a:pt x="529706" y="768476"/>
                </a:lnTo>
                <a:lnTo>
                  <a:pt x="473209" y="761961"/>
                </a:lnTo>
                <a:lnTo>
                  <a:pt x="417201" y="754127"/>
                </a:lnTo>
                <a:lnTo>
                  <a:pt x="362275" y="745019"/>
                </a:lnTo>
                <a:lnTo>
                  <a:pt x="309021" y="734683"/>
                </a:lnTo>
                <a:lnTo>
                  <a:pt x="258030" y="723167"/>
                </a:lnTo>
                <a:lnTo>
                  <a:pt x="209894" y="710518"/>
                </a:lnTo>
                <a:lnTo>
                  <a:pt x="165202" y="696780"/>
                </a:lnTo>
                <a:lnTo>
                  <a:pt x="124546" y="682002"/>
                </a:lnTo>
                <a:lnTo>
                  <a:pt x="88517" y="666229"/>
                </a:lnTo>
                <a:lnTo>
                  <a:pt x="43733" y="637934"/>
                </a:lnTo>
                <a:lnTo>
                  <a:pt x="16178" y="606380"/>
                </a:lnTo>
                <a:lnTo>
                  <a:pt x="0" y="536519"/>
                </a:lnTo>
                <a:lnTo>
                  <a:pt x="4995" y="499721"/>
                </a:lnTo>
                <a:lnTo>
                  <a:pt x="14462" y="462686"/>
                </a:lnTo>
                <a:lnTo>
                  <a:pt x="25209" y="426169"/>
                </a:lnTo>
                <a:lnTo>
                  <a:pt x="34046" y="390926"/>
                </a:lnTo>
                <a:lnTo>
                  <a:pt x="46981" y="341431"/>
                </a:lnTo>
                <a:lnTo>
                  <a:pt x="65756" y="292951"/>
                </a:lnTo>
                <a:lnTo>
                  <a:pt x="89892" y="246331"/>
                </a:lnTo>
                <a:lnTo>
                  <a:pt x="118913" y="202417"/>
                </a:lnTo>
                <a:lnTo>
                  <a:pt x="152339" y="162055"/>
                </a:lnTo>
                <a:lnTo>
                  <a:pt x="189693" y="126089"/>
                </a:lnTo>
                <a:lnTo>
                  <a:pt x="230496" y="95366"/>
                </a:lnTo>
                <a:lnTo>
                  <a:pt x="271674" y="71430"/>
                </a:lnTo>
                <a:lnTo>
                  <a:pt x="314984" y="52030"/>
                </a:lnTo>
                <a:lnTo>
                  <a:pt x="360111" y="36681"/>
                </a:lnTo>
                <a:lnTo>
                  <a:pt x="406741" y="24897"/>
                </a:lnTo>
                <a:lnTo>
                  <a:pt x="454558" y="16193"/>
                </a:lnTo>
                <a:lnTo>
                  <a:pt x="503249" y="10083"/>
                </a:lnTo>
                <a:lnTo>
                  <a:pt x="552498" y="6082"/>
                </a:lnTo>
                <a:lnTo>
                  <a:pt x="601990" y="3704"/>
                </a:lnTo>
                <a:lnTo>
                  <a:pt x="651412" y="2463"/>
                </a:lnTo>
                <a:lnTo>
                  <a:pt x="848528" y="97"/>
                </a:lnTo>
                <a:lnTo>
                  <a:pt x="899291" y="0"/>
                </a:lnTo>
                <a:lnTo>
                  <a:pt x="950175" y="1035"/>
                </a:lnTo>
                <a:lnTo>
                  <a:pt x="1000828" y="3764"/>
                </a:lnTo>
                <a:lnTo>
                  <a:pt x="1050896" y="8747"/>
                </a:lnTo>
                <a:lnTo>
                  <a:pt x="1100027" y="16544"/>
                </a:lnTo>
                <a:lnTo>
                  <a:pt x="1147866" y="27715"/>
                </a:lnTo>
                <a:lnTo>
                  <a:pt x="1194060" y="42821"/>
                </a:lnTo>
                <a:lnTo>
                  <a:pt x="1238256" y="62423"/>
                </a:lnTo>
                <a:lnTo>
                  <a:pt x="1280101" y="87080"/>
                </a:lnTo>
                <a:lnTo>
                  <a:pt x="1320153" y="118648"/>
                </a:lnTo>
                <a:lnTo>
                  <a:pt x="1356088" y="155854"/>
                </a:lnTo>
                <a:lnTo>
                  <a:pt x="1387606" y="197682"/>
                </a:lnTo>
                <a:lnTo>
                  <a:pt x="1414407" y="243118"/>
                </a:lnTo>
                <a:lnTo>
                  <a:pt x="1436192" y="291147"/>
                </a:lnTo>
                <a:lnTo>
                  <a:pt x="1452660" y="340754"/>
                </a:lnTo>
                <a:lnTo>
                  <a:pt x="1463513" y="390926"/>
                </a:lnTo>
                <a:lnTo>
                  <a:pt x="1472093" y="431710"/>
                </a:lnTo>
                <a:lnTo>
                  <a:pt x="1482181" y="473669"/>
                </a:lnTo>
                <a:lnTo>
                  <a:pt x="1489344" y="515782"/>
                </a:lnTo>
                <a:lnTo>
                  <a:pt x="1489129" y="557025"/>
                </a:lnTo>
                <a:lnTo>
                  <a:pt x="1477086" y="596376"/>
                </a:lnTo>
                <a:lnTo>
                  <a:pt x="1448762" y="632811"/>
                </a:lnTo>
                <a:lnTo>
                  <a:pt x="1399705" y="665308"/>
                </a:lnTo>
                <a:lnTo>
                  <a:pt x="1364449" y="681187"/>
                </a:lnTo>
                <a:lnTo>
                  <a:pt x="1324651" y="696070"/>
                </a:lnTo>
                <a:lnTo>
                  <a:pt x="1280875" y="709910"/>
                </a:lnTo>
                <a:lnTo>
                  <a:pt x="1233687" y="722658"/>
                </a:lnTo>
                <a:lnTo>
                  <a:pt x="1183653" y="734268"/>
                </a:lnTo>
                <a:lnTo>
                  <a:pt x="1131339" y="744690"/>
                </a:lnTo>
                <a:lnTo>
                  <a:pt x="1077310" y="753878"/>
                </a:lnTo>
                <a:lnTo>
                  <a:pt x="1022131" y="761783"/>
                </a:lnTo>
                <a:lnTo>
                  <a:pt x="966367" y="768358"/>
                </a:lnTo>
                <a:lnTo>
                  <a:pt x="910586" y="773555"/>
                </a:lnTo>
                <a:lnTo>
                  <a:pt x="855351" y="777327"/>
                </a:lnTo>
                <a:lnTo>
                  <a:pt x="801228" y="779625"/>
                </a:lnTo>
                <a:lnTo>
                  <a:pt x="748784" y="780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8590" y="4136982"/>
            <a:ext cx="310515" cy="770890"/>
          </a:xfrm>
          <a:custGeom>
            <a:avLst/>
            <a:gdLst/>
            <a:ahLst/>
            <a:cxnLst/>
            <a:rect l="l" t="t" r="r" b="b"/>
            <a:pathLst>
              <a:path w="310515" h="770889">
                <a:moveTo>
                  <a:pt x="144522" y="205136"/>
                </a:moveTo>
                <a:lnTo>
                  <a:pt x="0" y="0"/>
                </a:lnTo>
                <a:lnTo>
                  <a:pt x="310075" y="0"/>
                </a:lnTo>
                <a:lnTo>
                  <a:pt x="183253" y="180005"/>
                </a:lnTo>
                <a:lnTo>
                  <a:pt x="155035" y="180005"/>
                </a:lnTo>
                <a:lnTo>
                  <a:pt x="144522" y="205136"/>
                </a:lnTo>
                <a:close/>
              </a:path>
              <a:path w="310515" h="770889">
                <a:moveTo>
                  <a:pt x="155035" y="220058"/>
                </a:moveTo>
                <a:lnTo>
                  <a:pt x="144522" y="205136"/>
                </a:lnTo>
                <a:lnTo>
                  <a:pt x="155035" y="180005"/>
                </a:lnTo>
                <a:lnTo>
                  <a:pt x="165548" y="205136"/>
                </a:lnTo>
                <a:lnTo>
                  <a:pt x="155035" y="220058"/>
                </a:lnTo>
                <a:close/>
              </a:path>
              <a:path w="310515" h="770889">
                <a:moveTo>
                  <a:pt x="165548" y="205136"/>
                </a:moveTo>
                <a:lnTo>
                  <a:pt x="155035" y="180005"/>
                </a:lnTo>
                <a:lnTo>
                  <a:pt x="183253" y="180005"/>
                </a:lnTo>
                <a:lnTo>
                  <a:pt x="165548" y="205136"/>
                </a:lnTo>
                <a:close/>
              </a:path>
              <a:path w="310515" h="770889">
                <a:moveTo>
                  <a:pt x="155035" y="770664"/>
                </a:moveTo>
                <a:lnTo>
                  <a:pt x="0" y="550606"/>
                </a:lnTo>
                <a:lnTo>
                  <a:pt x="144522" y="205136"/>
                </a:lnTo>
                <a:lnTo>
                  <a:pt x="155035" y="220058"/>
                </a:lnTo>
                <a:lnTo>
                  <a:pt x="171790" y="220058"/>
                </a:lnTo>
                <a:lnTo>
                  <a:pt x="310070" y="550606"/>
                </a:lnTo>
                <a:lnTo>
                  <a:pt x="155035" y="770664"/>
                </a:lnTo>
                <a:close/>
              </a:path>
              <a:path w="310515" h="770889">
                <a:moveTo>
                  <a:pt x="171790" y="220058"/>
                </a:moveTo>
                <a:lnTo>
                  <a:pt x="155035" y="220058"/>
                </a:lnTo>
                <a:lnTo>
                  <a:pt x="165548" y="205136"/>
                </a:lnTo>
                <a:lnTo>
                  <a:pt x="171790" y="220058"/>
                </a:lnTo>
                <a:close/>
              </a:path>
            </a:pathLst>
          </a:custGeom>
          <a:solidFill>
            <a:srgbClr val="4E5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32107" y="3160108"/>
            <a:ext cx="1333500" cy="1411605"/>
          </a:xfrm>
          <a:custGeom>
            <a:avLst/>
            <a:gdLst/>
            <a:ahLst/>
            <a:cxnLst/>
            <a:rect l="l" t="t" r="r" b="b"/>
            <a:pathLst>
              <a:path w="1333500" h="1411604">
                <a:moveTo>
                  <a:pt x="666483" y="1410999"/>
                </a:moveTo>
                <a:lnTo>
                  <a:pt x="608847" y="1410540"/>
                </a:lnTo>
                <a:lnTo>
                  <a:pt x="552222" y="1409185"/>
                </a:lnTo>
                <a:lnTo>
                  <a:pt x="496506" y="1406956"/>
                </a:lnTo>
                <a:lnTo>
                  <a:pt x="441858" y="1403879"/>
                </a:lnTo>
                <a:lnTo>
                  <a:pt x="388369" y="1399981"/>
                </a:lnTo>
                <a:lnTo>
                  <a:pt x="336132" y="1395286"/>
                </a:lnTo>
                <a:lnTo>
                  <a:pt x="285239" y="1389820"/>
                </a:lnTo>
                <a:lnTo>
                  <a:pt x="235782" y="1383609"/>
                </a:lnTo>
                <a:lnTo>
                  <a:pt x="187855" y="1376679"/>
                </a:lnTo>
                <a:lnTo>
                  <a:pt x="141550" y="1369054"/>
                </a:lnTo>
                <a:lnTo>
                  <a:pt x="96959" y="1360760"/>
                </a:lnTo>
                <a:lnTo>
                  <a:pt x="54175" y="1351823"/>
                </a:lnTo>
                <a:lnTo>
                  <a:pt x="13289" y="1342269"/>
                </a:lnTo>
                <a:lnTo>
                  <a:pt x="2255" y="1291163"/>
                </a:lnTo>
                <a:lnTo>
                  <a:pt x="0" y="1262222"/>
                </a:lnTo>
                <a:lnTo>
                  <a:pt x="65" y="1230834"/>
                </a:lnTo>
                <a:lnTo>
                  <a:pt x="4800" y="1184908"/>
                </a:lnTo>
                <a:lnTo>
                  <a:pt x="15312" y="1140262"/>
                </a:lnTo>
                <a:lnTo>
                  <a:pt x="31369" y="1097108"/>
                </a:lnTo>
                <a:lnTo>
                  <a:pt x="52740" y="1055659"/>
                </a:lnTo>
                <a:lnTo>
                  <a:pt x="79192" y="1016130"/>
                </a:lnTo>
                <a:lnTo>
                  <a:pt x="110493" y="978732"/>
                </a:lnTo>
                <a:lnTo>
                  <a:pt x="146412" y="943680"/>
                </a:lnTo>
                <a:lnTo>
                  <a:pt x="186716" y="911186"/>
                </a:lnTo>
                <a:lnTo>
                  <a:pt x="227658" y="883642"/>
                </a:lnTo>
                <a:lnTo>
                  <a:pt x="271924" y="858617"/>
                </a:lnTo>
                <a:lnTo>
                  <a:pt x="319365" y="836292"/>
                </a:lnTo>
                <a:lnTo>
                  <a:pt x="369829" y="816850"/>
                </a:lnTo>
                <a:lnTo>
                  <a:pt x="333643" y="783106"/>
                </a:lnTo>
                <a:lnTo>
                  <a:pt x="301230" y="745703"/>
                </a:lnTo>
                <a:lnTo>
                  <a:pt x="272916" y="704959"/>
                </a:lnTo>
                <a:lnTo>
                  <a:pt x="249024" y="661195"/>
                </a:lnTo>
                <a:lnTo>
                  <a:pt x="229878" y="614730"/>
                </a:lnTo>
                <a:lnTo>
                  <a:pt x="215801" y="565885"/>
                </a:lnTo>
                <a:lnTo>
                  <a:pt x="207118" y="514979"/>
                </a:lnTo>
                <a:lnTo>
                  <a:pt x="204152" y="462331"/>
                </a:lnTo>
                <a:lnTo>
                  <a:pt x="206538" y="415067"/>
                </a:lnTo>
                <a:lnTo>
                  <a:pt x="213543" y="369167"/>
                </a:lnTo>
                <a:lnTo>
                  <a:pt x="224933" y="324863"/>
                </a:lnTo>
                <a:lnTo>
                  <a:pt x="240478" y="282388"/>
                </a:lnTo>
                <a:lnTo>
                  <a:pt x="259944" y="241975"/>
                </a:lnTo>
                <a:lnTo>
                  <a:pt x="283099" y="203855"/>
                </a:lnTo>
                <a:lnTo>
                  <a:pt x="309712" y="168262"/>
                </a:lnTo>
                <a:lnTo>
                  <a:pt x="339549" y="135429"/>
                </a:lnTo>
                <a:lnTo>
                  <a:pt x="372379" y="105587"/>
                </a:lnTo>
                <a:lnTo>
                  <a:pt x="407970" y="78969"/>
                </a:lnTo>
                <a:lnTo>
                  <a:pt x="446089" y="55809"/>
                </a:lnTo>
                <a:lnTo>
                  <a:pt x="486505" y="36338"/>
                </a:lnTo>
                <a:lnTo>
                  <a:pt x="528984" y="20789"/>
                </a:lnTo>
                <a:lnTo>
                  <a:pt x="573295" y="9394"/>
                </a:lnTo>
                <a:lnTo>
                  <a:pt x="619205" y="2387"/>
                </a:lnTo>
                <a:lnTo>
                  <a:pt x="666483" y="0"/>
                </a:lnTo>
                <a:lnTo>
                  <a:pt x="713747" y="2387"/>
                </a:lnTo>
                <a:lnTo>
                  <a:pt x="759647" y="9394"/>
                </a:lnTo>
                <a:lnTo>
                  <a:pt x="803951" y="20789"/>
                </a:lnTo>
                <a:lnTo>
                  <a:pt x="846426" y="36338"/>
                </a:lnTo>
                <a:lnTo>
                  <a:pt x="886839" y="55809"/>
                </a:lnTo>
                <a:lnTo>
                  <a:pt x="924959" y="78969"/>
                </a:lnTo>
                <a:lnTo>
                  <a:pt x="960552" y="105587"/>
                </a:lnTo>
                <a:lnTo>
                  <a:pt x="993385" y="135429"/>
                </a:lnTo>
                <a:lnTo>
                  <a:pt x="1023227" y="168262"/>
                </a:lnTo>
                <a:lnTo>
                  <a:pt x="1049845" y="203855"/>
                </a:lnTo>
                <a:lnTo>
                  <a:pt x="1073005" y="241975"/>
                </a:lnTo>
                <a:lnTo>
                  <a:pt x="1092476" y="282388"/>
                </a:lnTo>
                <a:lnTo>
                  <a:pt x="1108026" y="324863"/>
                </a:lnTo>
                <a:lnTo>
                  <a:pt x="1119420" y="369167"/>
                </a:lnTo>
                <a:lnTo>
                  <a:pt x="1126427" y="415067"/>
                </a:lnTo>
                <a:lnTo>
                  <a:pt x="1128815" y="462331"/>
                </a:lnTo>
                <a:lnTo>
                  <a:pt x="1125848" y="514979"/>
                </a:lnTo>
                <a:lnTo>
                  <a:pt x="1117165" y="565885"/>
                </a:lnTo>
                <a:lnTo>
                  <a:pt x="1103088" y="614730"/>
                </a:lnTo>
                <a:lnTo>
                  <a:pt x="1083942" y="661195"/>
                </a:lnTo>
                <a:lnTo>
                  <a:pt x="1060050" y="704959"/>
                </a:lnTo>
                <a:lnTo>
                  <a:pt x="1031736" y="745703"/>
                </a:lnTo>
                <a:lnTo>
                  <a:pt x="999323" y="783106"/>
                </a:lnTo>
                <a:lnTo>
                  <a:pt x="963137" y="816850"/>
                </a:lnTo>
                <a:lnTo>
                  <a:pt x="1013579" y="836292"/>
                </a:lnTo>
                <a:lnTo>
                  <a:pt x="1061053" y="858617"/>
                </a:lnTo>
                <a:lnTo>
                  <a:pt x="1105367" y="883642"/>
                </a:lnTo>
                <a:lnTo>
                  <a:pt x="1146334" y="911186"/>
                </a:lnTo>
                <a:lnTo>
                  <a:pt x="1186642" y="943680"/>
                </a:lnTo>
                <a:lnTo>
                  <a:pt x="1222569" y="978732"/>
                </a:lnTo>
                <a:lnTo>
                  <a:pt x="1253881" y="1016130"/>
                </a:lnTo>
                <a:lnTo>
                  <a:pt x="1280342" y="1055659"/>
                </a:lnTo>
                <a:lnTo>
                  <a:pt x="1301718" y="1097108"/>
                </a:lnTo>
                <a:lnTo>
                  <a:pt x="1317774" y="1140262"/>
                </a:lnTo>
                <a:lnTo>
                  <a:pt x="1328275" y="1184908"/>
                </a:lnTo>
                <a:lnTo>
                  <a:pt x="1332985" y="1230834"/>
                </a:lnTo>
                <a:lnTo>
                  <a:pt x="1333085" y="1262222"/>
                </a:lnTo>
                <a:lnTo>
                  <a:pt x="1331069" y="1290963"/>
                </a:lnTo>
                <a:lnTo>
                  <a:pt x="1320940" y="1341932"/>
                </a:lnTo>
                <a:lnTo>
                  <a:pt x="1280010" y="1351542"/>
                </a:lnTo>
                <a:lnTo>
                  <a:pt x="1237170" y="1360528"/>
                </a:lnTo>
                <a:lnTo>
                  <a:pt x="1192512" y="1368866"/>
                </a:lnTo>
                <a:lnTo>
                  <a:pt x="1146130" y="1376530"/>
                </a:lnTo>
                <a:lnTo>
                  <a:pt x="1098118" y="1383494"/>
                </a:lnTo>
                <a:lnTo>
                  <a:pt x="1048567" y="1389734"/>
                </a:lnTo>
                <a:lnTo>
                  <a:pt x="997572" y="1395224"/>
                </a:lnTo>
                <a:lnTo>
                  <a:pt x="945226" y="1399939"/>
                </a:lnTo>
                <a:lnTo>
                  <a:pt x="891621" y="1403853"/>
                </a:lnTo>
                <a:lnTo>
                  <a:pt x="836851" y="1406942"/>
                </a:lnTo>
                <a:lnTo>
                  <a:pt x="781010" y="1409179"/>
                </a:lnTo>
                <a:lnTo>
                  <a:pt x="724189" y="1410540"/>
                </a:lnTo>
                <a:lnTo>
                  <a:pt x="666483" y="1410999"/>
                </a:lnTo>
                <a:close/>
              </a:path>
            </a:pathLst>
          </a:custGeom>
          <a:solidFill>
            <a:srgbClr val="287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1072" y="3160108"/>
            <a:ext cx="1333500" cy="1411605"/>
          </a:xfrm>
          <a:custGeom>
            <a:avLst/>
            <a:gdLst/>
            <a:ahLst/>
            <a:cxnLst/>
            <a:rect l="l" t="t" r="r" b="b"/>
            <a:pathLst>
              <a:path w="1333500" h="1411604">
                <a:moveTo>
                  <a:pt x="666532" y="1410999"/>
                </a:moveTo>
                <a:lnTo>
                  <a:pt x="608896" y="1410540"/>
                </a:lnTo>
                <a:lnTo>
                  <a:pt x="552270" y="1409185"/>
                </a:lnTo>
                <a:lnTo>
                  <a:pt x="496554" y="1406956"/>
                </a:lnTo>
                <a:lnTo>
                  <a:pt x="441905" y="1403879"/>
                </a:lnTo>
                <a:lnTo>
                  <a:pt x="388415" y="1399981"/>
                </a:lnTo>
                <a:lnTo>
                  <a:pt x="336176" y="1395286"/>
                </a:lnTo>
                <a:lnTo>
                  <a:pt x="285282" y="1389820"/>
                </a:lnTo>
                <a:lnTo>
                  <a:pt x="235824" y="1383609"/>
                </a:lnTo>
                <a:lnTo>
                  <a:pt x="187895" y="1376679"/>
                </a:lnTo>
                <a:lnTo>
                  <a:pt x="141588" y="1369054"/>
                </a:lnTo>
                <a:lnTo>
                  <a:pt x="96995" y="1360760"/>
                </a:lnTo>
                <a:lnTo>
                  <a:pt x="54209" y="1351823"/>
                </a:lnTo>
                <a:lnTo>
                  <a:pt x="13321" y="1342269"/>
                </a:lnTo>
                <a:lnTo>
                  <a:pt x="2261" y="1291163"/>
                </a:lnTo>
                <a:lnTo>
                  <a:pt x="0" y="1262222"/>
                </a:lnTo>
                <a:lnTo>
                  <a:pt x="64" y="1230834"/>
                </a:lnTo>
                <a:lnTo>
                  <a:pt x="4805" y="1184908"/>
                </a:lnTo>
                <a:lnTo>
                  <a:pt x="15323" y="1140262"/>
                </a:lnTo>
                <a:lnTo>
                  <a:pt x="31387" y="1097108"/>
                </a:lnTo>
                <a:lnTo>
                  <a:pt x="52766" y="1055659"/>
                </a:lnTo>
                <a:lnTo>
                  <a:pt x="79226" y="1016130"/>
                </a:lnTo>
                <a:lnTo>
                  <a:pt x="110536" y="978732"/>
                </a:lnTo>
                <a:lnTo>
                  <a:pt x="146466" y="943680"/>
                </a:lnTo>
                <a:lnTo>
                  <a:pt x="186782" y="911186"/>
                </a:lnTo>
                <a:lnTo>
                  <a:pt x="227697" y="883642"/>
                </a:lnTo>
                <a:lnTo>
                  <a:pt x="271962" y="858617"/>
                </a:lnTo>
                <a:lnTo>
                  <a:pt x="319411" y="836292"/>
                </a:lnTo>
                <a:lnTo>
                  <a:pt x="369878" y="816850"/>
                </a:lnTo>
                <a:lnTo>
                  <a:pt x="333691" y="783106"/>
                </a:lnTo>
                <a:lnTo>
                  <a:pt x="301277" y="745703"/>
                </a:lnTo>
                <a:lnTo>
                  <a:pt x="272960" y="704959"/>
                </a:lnTo>
                <a:lnTo>
                  <a:pt x="249065" y="661195"/>
                </a:lnTo>
                <a:lnTo>
                  <a:pt x="229915" y="614730"/>
                </a:lnTo>
                <a:lnTo>
                  <a:pt x="215836" y="565885"/>
                </a:lnTo>
                <a:lnTo>
                  <a:pt x="207151" y="514979"/>
                </a:lnTo>
                <a:lnTo>
                  <a:pt x="204184" y="462331"/>
                </a:lnTo>
                <a:lnTo>
                  <a:pt x="206570" y="415067"/>
                </a:lnTo>
                <a:lnTo>
                  <a:pt x="213576" y="369167"/>
                </a:lnTo>
                <a:lnTo>
                  <a:pt x="224968" y="324863"/>
                </a:lnTo>
                <a:lnTo>
                  <a:pt x="240515" y="282388"/>
                </a:lnTo>
                <a:lnTo>
                  <a:pt x="259983" y="241975"/>
                </a:lnTo>
                <a:lnTo>
                  <a:pt x="283141" y="203855"/>
                </a:lnTo>
                <a:lnTo>
                  <a:pt x="309756" y="168262"/>
                </a:lnTo>
                <a:lnTo>
                  <a:pt x="339596" y="135429"/>
                </a:lnTo>
                <a:lnTo>
                  <a:pt x="372428" y="105587"/>
                </a:lnTo>
                <a:lnTo>
                  <a:pt x="408021" y="78969"/>
                </a:lnTo>
                <a:lnTo>
                  <a:pt x="446142" y="55809"/>
                </a:lnTo>
                <a:lnTo>
                  <a:pt x="486558" y="36338"/>
                </a:lnTo>
                <a:lnTo>
                  <a:pt x="529037" y="20789"/>
                </a:lnTo>
                <a:lnTo>
                  <a:pt x="573348" y="9394"/>
                </a:lnTo>
                <a:lnTo>
                  <a:pt x="619257" y="2387"/>
                </a:lnTo>
                <a:lnTo>
                  <a:pt x="666532" y="0"/>
                </a:lnTo>
                <a:lnTo>
                  <a:pt x="713796" y="2387"/>
                </a:lnTo>
                <a:lnTo>
                  <a:pt x="759696" y="9394"/>
                </a:lnTo>
                <a:lnTo>
                  <a:pt x="804000" y="20789"/>
                </a:lnTo>
                <a:lnTo>
                  <a:pt x="846475" y="36338"/>
                </a:lnTo>
                <a:lnTo>
                  <a:pt x="886888" y="55809"/>
                </a:lnTo>
                <a:lnTo>
                  <a:pt x="925008" y="78969"/>
                </a:lnTo>
                <a:lnTo>
                  <a:pt x="960601" y="105587"/>
                </a:lnTo>
                <a:lnTo>
                  <a:pt x="993434" y="135429"/>
                </a:lnTo>
                <a:lnTo>
                  <a:pt x="1023276" y="168262"/>
                </a:lnTo>
                <a:lnTo>
                  <a:pt x="1049894" y="203855"/>
                </a:lnTo>
                <a:lnTo>
                  <a:pt x="1073054" y="241975"/>
                </a:lnTo>
                <a:lnTo>
                  <a:pt x="1092525" y="282388"/>
                </a:lnTo>
                <a:lnTo>
                  <a:pt x="1108074" y="324863"/>
                </a:lnTo>
                <a:lnTo>
                  <a:pt x="1119469" y="369167"/>
                </a:lnTo>
                <a:lnTo>
                  <a:pt x="1126476" y="415067"/>
                </a:lnTo>
                <a:lnTo>
                  <a:pt x="1128863" y="462331"/>
                </a:lnTo>
                <a:lnTo>
                  <a:pt x="1125897" y="514979"/>
                </a:lnTo>
                <a:lnTo>
                  <a:pt x="1117214" y="565885"/>
                </a:lnTo>
                <a:lnTo>
                  <a:pt x="1103137" y="614730"/>
                </a:lnTo>
                <a:lnTo>
                  <a:pt x="1083991" y="661195"/>
                </a:lnTo>
                <a:lnTo>
                  <a:pt x="1060099" y="704959"/>
                </a:lnTo>
                <a:lnTo>
                  <a:pt x="1031785" y="745703"/>
                </a:lnTo>
                <a:lnTo>
                  <a:pt x="999372" y="783106"/>
                </a:lnTo>
                <a:lnTo>
                  <a:pt x="963186" y="816850"/>
                </a:lnTo>
                <a:lnTo>
                  <a:pt x="1013627" y="836292"/>
                </a:lnTo>
                <a:lnTo>
                  <a:pt x="1061091" y="858617"/>
                </a:lnTo>
                <a:lnTo>
                  <a:pt x="1105381" y="883642"/>
                </a:lnTo>
                <a:lnTo>
                  <a:pt x="1146299" y="911186"/>
                </a:lnTo>
                <a:lnTo>
                  <a:pt x="1186634" y="943680"/>
                </a:lnTo>
                <a:lnTo>
                  <a:pt x="1222581" y="978732"/>
                </a:lnTo>
                <a:lnTo>
                  <a:pt x="1253905" y="1016130"/>
                </a:lnTo>
                <a:lnTo>
                  <a:pt x="1280370" y="1055659"/>
                </a:lnTo>
                <a:lnTo>
                  <a:pt x="1301742" y="1097108"/>
                </a:lnTo>
                <a:lnTo>
                  <a:pt x="1317786" y="1140262"/>
                </a:lnTo>
                <a:lnTo>
                  <a:pt x="1328267" y="1184908"/>
                </a:lnTo>
                <a:lnTo>
                  <a:pt x="1332950" y="1230834"/>
                </a:lnTo>
                <a:lnTo>
                  <a:pt x="1333087" y="1262222"/>
                </a:lnTo>
                <a:lnTo>
                  <a:pt x="1331076" y="1290963"/>
                </a:lnTo>
                <a:lnTo>
                  <a:pt x="1320989" y="1341932"/>
                </a:lnTo>
                <a:lnTo>
                  <a:pt x="1280059" y="1351542"/>
                </a:lnTo>
                <a:lnTo>
                  <a:pt x="1237219" y="1360528"/>
                </a:lnTo>
                <a:lnTo>
                  <a:pt x="1192561" y="1368866"/>
                </a:lnTo>
                <a:lnTo>
                  <a:pt x="1146179" y="1376530"/>
                </a:lnTo>
                <a:lnTo>
                  <a:pt x="1098166" y="1383494"/>
                </a:lnTo>
                <a:lnTo>
                  <a:pt x="1048616" y="1389734"/>
                </a:lnTo>
                <a:lnTo>
                  <a:pt x="997621" y="1395224"/>
                </a:lnTo>
                <a:lnTo>
                  <a:pt x="945275" y="1399939"/>
                </a:lnTo>
                <a:lnTo>
                  <a:pt x="891670" y="1403853"/>
                </a:lnTo>
                <a:lnTo>
                  <a:pt x="836900" y="1406942"/>
                </a:lnTo>
                <a:lnTo>
                  <a:pt x="781058" y="1409179"/>
                </a:lnTo>
                <a:lnTo>
                  <a:pt x="724238" y="1410540"/>
                </a:lnTo>
                <a:lnTo>
                  <a:pt x="666532" y="1410999"/>
                </a:lnTo>
                <a:close/>
              </a:path>
            </a:pathLst>
          </a:custGeom>
          <a:solidFill>
            <a:srgbClr val="287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9549" y="3359393"/>
            <a:ext cx="1417320" cy="1500505"/>
          </a:xfrm>
          <a:custGeom>
            <a:avLst/>
            <a:gdLst/>
            <a:ahLst/>
            <a:cxnLst/>
            <a:rect l="l" t="t" r="r" b="b"/>
            <a:pathLst>
              <a:path w="1417320" h="1500504">
                <a:moveTo>
                  <a:pt x="708547" y="1499945"/>
                </a:moveTo>
                <a:lnTo>
                  <a:pt x="651576" y="1499523"/>
                </a:lnTo>
                <a:lnTo>
                  <a:pt x="595634" y="1498282"/>
                </a:lnTo>
                <a:lnTo>
                  <a:pt x="540461" y="1496235"/>
                </a:lnTo>
                <a:lnTo>
                  <a:pt x="486247" y="1493407"/>
                </a:lnTo>
                <a:lnTo>
                  <a:pt x="433072" y="1489818"/>
                </a:lnTo>
                <a:lnTo>
                  <a:pt x="381013" y="1485491"/>
                </a:lnTo>
                <a:lnTo>
                  <a:pt x="330150" y="1480446"/>
                </a:lnTo>
                <a:lnTo>
                  <a:pt x="280560" y="1474705"/>
                </a:lnTo>
                <a:lnTo>
                  <a:pt x="232323" y="1468289"/>
                </a:lnTo>
                <a:lnTo>
                  <a:pt x="185516" y="1461219"/>
                </a:lnTo>
                <a:lnTo>
                  <a:pt x="140219" y="1453518"/>
                </a:lnTo>
                <a:lnTo>
                  <a:pt x="96509" y="1445205"/>
                </a:lnTo>
                <a:lnTo>
                  <a:pt x="54465" y="1436304"/>
                </a:lnTo>
                <a:lnTo>
                  <a:pt x="14166" y="1426834"/>
                </a:lnTo>
                <a:lnTo>
                  <a:pt x="2416" y="1372580"/>
                </a:lnTo>
                <a:lnTo>
                  <a:pt x="0" y="1341801"/>
                </a:lnTo>
                <a:lnTo>
                  <a:pt x="15" y="1308409"/>
                </a:lnTo>
                <a:lnTo>
                  <a:pt x="5088" y="1259583"/>
                </a:lnTo>
                <a:lnTo>
                  <a:pt x="16289" y="1212121"/>
                </a:lnTo>
                <a:lnTo>
                  <a:pt x="33374" y="1166248"/>
                </a:lnTo>
                <a:lnTo>
                  <a:pt x="56101" y="1122189"/>
                </a:lnTo>
                <a:lnTo>
                  <a:pt x="84225" y="1080173"/>
                </a:lnTo>
                <a:lnTo>
                  <a:pt x="117503" y="1040423"/>
                </a:lnTo>
                <a:lnTo>
                  <a:pt x="155690" y="1003167"/>
                </a:lnTo>
                <a:lnTo>
                  <a:pt x="198542" y="968630"/>
                </a:lnTo>
                <a:lnTo>
                  <a:pt x="242033" y="939334"/>
                </a:lnTo>
                <a:lnTo>
                  <a:pt x="289109" y="912723"/>
                </a:lnTo>
                <a:lnTo>
                  <a:pt x="339565" y="888986"/>
                </a:lnTo>
                <a:lnTo>
                  <a:pt x="393195" y="868314"/>
                </a:lnTo>
                <a:lnTo>
                  <a:pt x="358804" y="836637"/>
                </a:lnTo>
                <a:lnTo>
                  <a:pt x="327556" y="801850"/>
                </a:lnTo>
                <a:lnTo>
                  <a:pt x="299692" y="764194"/>
                </a:lnTo>
                <a:lnTo>
                  <a:pt x="275452" y="723910"/>
                </a:lnTo>
                <a:lnTo>
                  <a:pt x="255079" y="681237"/>
                </a:lnTo>
                <a:lnTo>
                  <a:pt x="238813" y="636416"/>
                </a:lnTo>
                <a:lnTo>
                  <a:pt x="226896" y="589689"/>
                </a:lnTo>
                <a:lnTo>
                  <a:pt x="219569" y="541294"/>
                </a:lnTo>
                <a:lnTo>
                  <a:pt x="217073" y="491474"/>
                </a:lnTo>
                <a:lnTo>
                  <a:pt x="219322" y="444150"/>
                </a:lnTo>
                <a:lnTo>
                  <a:pt x="225933" y="398096"/>
                </a:lnTo>
                <a:lnTo>
                  <a:pt x="236701" y="353520"/>
                </a:lnTo>
                <a:lnTo>
                  <a:pt x="251418" y="310627"/>
                </a:lnTo>
                <a:lnTo>
                  <a:pt x="269879" y="269623"/>
                </a:lnTo>
                <a:lnTo>
                  <a:pt x="291879" y="230716"/>
                </a:lnTo>
                <a:lnTo>
                  <a:pt x="317212" y="194110"/>
                </a:lnTo>
                <a:lnTo>
                  <a:pt x="345671" y="160012"/>
                </a:lnTo>
                <a:lnTo>
                  <a:pt x="377052" y="128628"/>
                </a:lnTo>
                <a:lnTo>
                  <a:pt x="411147" y="100164"/>
                </a:lnTo>
                <a:lnTo>
                  <a:pt x="447751" y="74827"/>
                </a:lnTo>
                <a:lnTo>
                  <a:pt x="486660" y="52822"/>
                </a:lnTo>
                <a:lnTo>
                  <a:pt x="527665" y="34355"/>
                </a:lnTo>
                <a:lnTo>
                  <a:pt x="570563" y="19634"/>
                </a:lnTo>
                <a:lnTo>
                  <a:pt x="615146" y="8863"/>
                </a:lnTo>
                <a:lnTo>
                  <a:pt x="661210" y="2250"/>
                </a:lnTo>
                <a:lnTo>
                  <a:pt x="708547" y="0"/>
                </a:lnTo>
                <a:lnTo>
                  <a:pt x="755872" y="2250"/>
                </a:lnTo>
                <a:lnTo>
                  <a:pt x="801926" y="8863"/>
                </a:lnTo>
                <a:lnTo>
                  <a:pt x="846502" y="19634"/>
                </a:lnTo>
                <a:lnTo>
                  <a:pt x="889395" y="34355"/>
                </a:lnTo>
                <a:lnTo>
                  <a:pt x="930398" y="52822"/>
                </a:lnTo>
                <a:lnTo>
                  <a:pt x="969306" y="74827"/>
                </a:lnTo>
                <a:lnTo>
                  <a:pt x="1005912" y="100164"/>
                </a:lnTo>
                <a:lnTo>
                  <a:pt x="1040010" y="128628"/>
                </a:lnTo>
                <a:lnTo>
                  <a:pt x="1071394" y="160012"/>
                </a:lnTo>
                <a:lnTo>
                  <a:pt x="1099858" y="194110"/>
                </a:lnTo>
                <a:lnTo>
                  <a:pt x="1125195" y="230716"/>
                </a:lnTo>
                <a:lnTo>
                  <a:pt x="1147200" y="269623"/>
                </a:lnTo>
                <a:lnTo>
                  <a:pt x="1165666" y="310627"/>
                </a:lnTo>
                <a:lnTo>
                  <a:pt x="1180388" y="353520"/>
                </a:lnTo>
                <a:lnTo>
                  <a:pt x="1191158" y="398096"/>
                </a:lnTo>
                <a:lnTo>
                  <a:pt x="1197772" y="444150"/>
                </a:lnTo>
                <a:lnTo>
                  <a:pt x="1200022" y="491474"/>
                </a:lnTo>
                <a:lnTo>
                  <a:pt x="1197526" y="541294"/>
                </a:lnTo>
                <a:lnTo>
                  <a:pt x="1190199" y="589689"/>
                </a:lnTo>
                <a:lnTo>
                  <a:pt x="1178282" y="636416"/>
                </a:lnTo>
                <a:lnTo>
                  <a:pt x="1162016" y="681237"/>
                </a:lnTo>
                <a:lnTo>
                  <a:pt x="1141643" y="723910"/>
                </a:lnTo>
                <a:lnTo>
                  <a:pt x="1117403" y="764194"/>
                </a:lnTo>
                <a:lnTo>
                  <a:pt x="1089539" y="801850"/>
                </a:lnTo>
                <a:lnTo>
                  <a:pt x="1058290" y="836637"/>
                </a:lnTo>
                <a:lnTo>
                  <a:pt x="1023900" y="868314"/>
                </a:lnTo>
                <a:lnTo>
                  <a:pt x="1077530" y="888986"/>
                </a:lnTo>
                <a:lnTo>
                  <a:pt x="1127985" y="912723"/>
                </a:lnTo>
                <a:lnTo>
                  <a:pt x="1175061" y="939334"/>
                </a:lnTo>
                <a:lnTo>
                  <a:pt x="1218552" y="968630"/>
                </a:lnTo>
                <a:lnTo>
                  <a:pt x="1261436" y="1003167"/>
                </a:lnTo>
                <a:lnTo>
                  <a:pt x="1299650" y="1040423"/>
                </a:lnTo>
                <a:lnTo>
                  <a:pt x="1332947" y="1080173"/>
                </a:lnTo>
                <a:lnTo>
                  <a:pt x="1361078" y="1122189"/>
                </a:lnTo>
                <a:lnTo>
                  <a:pt x="1383796" y="1166248"/>
                </a:lnTo>
                <a:lnTo>
                  <a:pt x="1400854" y="1212121"/>
                </a:lnTo>
                <a:lnTo>
                  <a:pt x="1412003" y="1259583"/>
                </a:lnTo>
                <a:lnTo>
                  <a:pt x="1416995" y="1308409"/>
                </a:lnTo>
                <a:lnTo>
                  <a:pt x="1417093" y="1341801"/>
                </a:lnTo>
                <a:lnTo>
                  <a:pt x="1414963" y="1372286"/>
                </a:lnTo>
                <a:lnTo>
                  <a:pt x="1404277" y="1426497"/>
                </a:lnTo>
                <a:lnTo>
                  <a:pt x="1363952" y="1436003"/>
                </a:lnTo>
                <a:lnTo>
                  <a:pt x="1321868" y="1444940"/>
                </a:lnTo>
                <a:lnTo>
                  <a:pt x="1278104" y="1453287"/>
                </a:lnTo>
                <a:lnTo>
                  <a:pt x="1232740" y="1461023"/>
                </a:lnTo>
                <a:lnTo>
                  <a:pt x="1185855" y="1468125"/>
                </a:lnTo>
                <a:lnTo>
                  <a:pt x="1137529" y="1474571"/>
                </a:lnTo>
                <a:lnTo>
                  <a:pt x="1087840" y="1480341"/>
                </a:lnTo>
                <a:lnTo>
                  <a:pt x="1036869" y="1485411"/>
                </a:lnTo>
                <a:lnTo>
                  <a:pt x="984694" y="1489762"/>
                </a:lnTo>
                <a:lnTo>
                  <a:pt x="931395" y="1493370"/>
                </a:lnTo>
                <a:lnTo>
                  <a:pt x="877052" y="1496214"/>
                </a:lnTo>
                <a:lnTo>
                  <a:pt x="821743" y="1498272"/>
                </a:lnTo>
                <a:lnTo>
                  <a:pt x="765548" y="1499523"/>
                </a:lnTo>
                <a:lnTo>
                  <a:pt x="708547" y="1499945"/>
                </a:lnTo>
                <a:close/>
              </a:path>
            </a:pathLst>
          </a:custGeom>
          <a:solidFill>
            <a:srgbClr val="3FB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1492" y="3846198"/>
            <a:ext cx="1699895" cy="961390"/>
          </a:xfrm>
          <a:custGeom>
            <a:avLst/>
            <a:gdLst/>
            <a:ahLst/>
            <a:cxnLst/>
            <a:rect l="l" t="t" r="r" b="b"/>
            <a:pathLst>
              <a:path w="1699895" h="961389">
                <a:moveTo>
                  <a:pt x="1699516" y="0"/>
                </a:moveTo>
                <a:lnTo>
                  <a:pt x="0" y="0"/>
                </a:lnTo>
                <a:lnTo>
                  <a:pt x="0" y="961119"/>
                </a:lnTo>
                <a:lnTo>
                  <a:pt x="1699516" y="961119"/>
                </a:lnTo>
                <a:lnTo>
                  <a:pt x="1699516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21492" y="3846205"/>
            <a:ext cx="1699895" cy="961390"/>
          </a:xfrm>
          <a:custGeom>
            <a:avLst/>
            <a:gdLst/>
            <a:ahLst/>
            <a:cxnLst/>
            <a:rect l="l" t="t" r="r" b="b"/>
            <a:pathLst>
              <a:path w="1699895" h="961389">
                <a:moveTo>
                  <a:pt x="0" y="961119"/>
                </a:moveTo>
                <a:lnTo>
                  <a:pt x="1699516" y="961119"/>
                </a:lnTo>
                <a:lnTo>
                  <a:pt x="1699516" y="0"/>
                </a:lnTo>
                <a:lnTo>
                  <a:pt x="0" y="0"/>
                </a:lnTo>
                <a:lnTo>
                  <a:pt x="0" y="961119"/>
                </a:lnTo>
                <a:close/>
              </a:path>
            </a:pathLst>
          </a:custGeom>
          <a:ln w="362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1492" y="4166579"/>
            <a:ext cx="1699895" cy="641350"/>
          </a:xfrm>
          <a:custGeom>
            <a:avLst/>
            <a:gdLst/>
            <a:ahLst/>
            <a:cxnLst/>
            <a:rect l="l" t="t" r="r" b="b"/>
            <a:pathLst>
              <a:path w="1699895" h="641350">
                <a:moveTo>
                  <a:pt x="849713" y="0"/>
                </a:moveTo>
                <a:lnTo>
                  <a:pt x="0" y="640746"/>
                </a:lnTo>
                <a:lnTo>
                  <a:pt x="1699516" y="640746"/>
                </a:lnTo>
                <a:lnTo>
                  <a:pt x="849713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21492" y="4166579"/>
            <a:ext cx="1699895" cy="641350"/>
          </a:xfrm>
          <a:custGeom>
            <a:avLst/>
            <a:gdLst/>
            <a:ahLst/>
            <a:cxnLst/>
            <a:rect l="l" t="t" r="r" b="b"/>
            <a:pathLst>
              <a:path w="1699895" h="641350">
                <a:moveTo>
                  <a:pt x="0" y="640746"/>
                </a:moveTo>
                <a:lnTo>
                  <a:pt x="1699516" y="640746"/>
                </a:lnTo>
                <a:lnTo>
                  <a:pt x="849713" y="0"/>
                </a:lnTo>
                <a:lnTo>
                  <a:pt x="0" y="640746"/>
                </a:lnTo>
                <a:close/>
              </a:path>
            </a:pathLst>
          </a:custGeom>
          <a:ln w="362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21492" y="3846205"/>
            <a:ext cx="1699895" cy="641350"/>
          </a:xfrm>
          <a:custGeom>
            <a:avLst/>
            <a:gdLst/>
            <a:ahLst/>
            <a:cxnLst/>
            <a:rect l="l" t="t" r="r" b="b"/>
            <a:pathLst>
              <a:path w="1699895" h="641350">
                <a:moveTo>
                  <a:pt x="1699516" y="0"/>
                </a:moveTo>
                <a:lnTo>
                  <a:pt x="0" y="0"/>
                </a:lnTo>
                <a:lnTo>
                  <a:pt x="849713" y="640746"/>
                </a:lnTo>
                <a:lnTo>
                  <a:pt x="1699516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21492" y="3846205"/>
            <a:ext cx="1699895" cy="641350"/>
          </a:xfrm>
          <a:custGeom>
            <a:avLst/>
            <a:gdLst/>
            <a:ahLst/>
            <a:cxnLst/>
            <a:rect l="l" t="t" r="r" b="b"/>
            <a:pathLst>
              <a:path w="1699895" h="641350">
                <a:moveTo>
                  <a:pt x="1699516" y="0"/>
                </a:moveTo>
                <a:lnTo>
                  <a:pt x="0" y="0"/>
                </a:lnTo>
                <a:lnTo>
                  <a:pt x="849713" y="640746"/>
                </a:lnTo>
                <a:lnTo>
                  <a:pt x="1699516" y="0"/>
                </a:lnTo>
                <a:close/>
              </a:path>
            </a:pathLst>
          </a:custGeom>
          <a:ln w="362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78014" y="3060288"/>
            <a:ext cx="1016000" cy="1106805"/>
          </a:xfrm>
          <a:custGeom>
            <a:avLst/>
            <a:gdLst/>
            <a:ahLst/>
            <a:cxnLst/>
            <a:rect l="l" t="t" r="r" b="b"/>
            <a:pathLst>
              <a:path w="1016000" h="1106804">
                <a:moveTo>
                  <a:pt x="507827" y="1015510"/>
                </a:moveTo>
                <a:lnTo>
                  <a:pt x="458921" y="1013187"/>
                </a:lnTo>
                <a:lnTo>
                  <a:pt x="411329" y="1006358"/>
                </a:lnTo>
                <a:lnTo>
                  <a:pt x="365266" y="995236"/>
                </a:lnTo>
                <a:lnTo>
                  <a:pt x="320943" y="980034"/>
                </a:lnTo>
                <a:lnTo>
                  <a:pt x="278574" y="960964"/>
                </a:lnTo>
                <a:lnTo>
                  <a:pt x="238371" y="938239"/>
                </a:lnTo>
                <a:lnTo>
                  <a:pt x="200548" y="912071"/>
                </a:lnTo>
                <a:lnTo>
                  <a:pt x="165317" y="882672"/>
                </a:lnTo>
                <a:lnTo>
                  <a:pt x="132891" y="850257"/>
                </a:lnTo>
                <a:lnTo>
                  <a:pt x="103483" y="815036"/>
                </a:lnTo>
                <a:lnTo>
                  <a:pt x="77305" y="777222"/>
                </a:lnTo>
                <a:lnTo>
                  <a:pt x="54571" y="737029"/>
                </a:lnTo>
                <a:lnTo>
                  <a:pt x="35492" y="694668"/>
                </a:lnTo>
                <a:lnTo>
                  <a:pt x="20284" y="650352"/>
                </a:lnTo>
                <a:lnTo>
                  <a:pt x="9157" y="604294"/>
                </a:lnTo>
                <a:lnTo>
                  <a:pt x="2324" y="556706"/>
                </a:lnTo>
                <a:lnTo>
                  <a:pt x="0" y="507800"/>
                </a:lnTo>
                <a:lnTo>
                  <a:pt x="2324" y="458894"/>
                </a:lnTo>
                <a:lnTo>
                  <a:pt x="9157" y="411303"/>
                </a:lnTo>
                <a:lnTo>
                  <a:pt x="20284" y="365241"/>
                </a:lnTo>
                <a:lnTo>
                  <a:pt x="35492" y="320919"/>
                </a:lnTo>
                <a:lnTo>
                  <a:pt x="54571" y="278552"/>
                </a:lnTo>
                <a:lnTo>
                  <a:pt x="77305" y="238352"/>
                </a:lnTo>
                <a:lnTo>
                  <a:pt x="103483" y="200531"/>
                </a:lnTo>
                <a:lnTo>
                  <a:pt x="132891" y="165302"/>
                </a:lnTo>
                <a:lnTo>
                  <a:pt x="165317" y="132878"/>
                </a:lnTo>
                <a:lnTo>
                  <a:pt x="200548" y="103473"/>
                </a:lnTo>
                <a:lnTo>
                  <a:pt x="238371" y="77297"/>
                </a:lnTo>
                <a:lnTo>
                  <a:pt x="278574" y="54565"/>
                </a:lnTo>
                <a:lnTo>
                  <a:pt x="320943" y="35489"/>
                </a:lnTo>
                <a:lnTo>
                  <a:pt x="365266" y="20281"/>
                </a:lnTo>
                <a:lnTo>
                  <a:pt x="411329" y="9155"/>
                </a:lnTo>
                <a:lnTo>
                  <a:pt x="458921" y="2324"/>
                </a:lnTo>
                <a:lnTo>
                  <a:pt x="507827" y="0"/>
                </a:lnTo>
                <a:lnTo>
                  <a:pt x="556719" y="2324"/>
                </a:lnTo>
                <a:lnTo>
                  <a:pt x="604296" y="9155"/>
                </a:lnTo>
                <a:lnTo>
                  <a:pt x="650347" y="20281"/>
                </a:lnTo>
                <a:lnTo>
                  <a:pt x="694658" y="35489"/>
                </a:lnTo>
                <a:lnTo>
                  <a:pt x="737016" y="54565"/>
                </a:lnTo>
                <a:lnTo>
                  <a:pt x="777209" y="77297"/>
                </a:lnTo>
                <a:lnTo>
                  <a:pt x="815024" y="103473"/>
                </a:lnTo>
                <a:lnTo>
                  <a:pt x="850248" y="132878"/>
                </a:lnTo>
                <a:lnTo>
                  <a:pt x="882668" y="165302"/>
                </a:lnTo>
                <a:lnTo>
                  <a:pt x="912071" y="200531"/>
                </a:lnTo>
                <a:lnTo>
                  <a:pt x="938244" y="238352"/>
                </a:lnTo>
                <a:lnTo>
                  <a:pt x="960974" y="278552"/>
                </a:lnTo>
                <a:lnTo>
                  <a:pt x="980049" y="320919"/>
                </a:lnTo>
                <a:lnTo>
                  <a:pt x="995256" y="365241"/>
                </a:lnTo>
                <a:lnTo>
                  <a:pt x="1006382" y="411303"/>
                </a:lnTo>
                <a:lnTo>
                  <a:pt x="1013213" y="458894"/>
                </a:lnTo>
                <a:lnTo>
                  <a:pt x="1015537" y="507800"/>
                </a:lnTo>
                <a:lnTo>
                  <a:pt x="1012785" y="560936"/>
                </a:lnTo>
                <a:lnTo>
                  <a:pt x="1004714" y="612490"/>
                </a:lnTo>
                <a:lnTo>
                  <a:pt x="991601" y="662189"/>
                </a:lnTo>
                <a:lnTo>
                  <a:pt x="973722" y="709758"/>
                </a:lnTo>
                <a:lnTo>
                  <a:pt x="951356" y="754924"/>
                </a:lnTo>
                <a:lnTo>
                  <a:pt x="924778" y="797414"/>
                </a:lnTo>
                <a:lnTo>
                  <a:pt x="894266" y="836952"/>
                </a:lnTo>
                <a:lnTo>
                  <a:pt x="894266" y="972884"/>
                </a:lnTo>
                <a:lnTo>
                  <a:pt x="711635" y="972884"/>
                </a:lnTo>
                <a:lnTo>
                  <a:pt x="663627" y="991113"/>
                </a:lnTo>
                <a:lnTo>
                  <a:pt x="613464" y="1004480"/>
                </a:lnTo>
                <a:lnTo>
                  <a:pt x="561435" y="1012706"/>
                </a:lnTo>
                <a:lnTo>
                  <a:pt x="507827" y="1015510"/>
                </a:lnTo>
                <a:close/>
              </a:path>
              <a:path w="1016000" h="1106804">
                <a:moveTo>
                  <a:pt x="894266" y="1106283"/>
                </a:moveTo>
                <a:lnTo>
                  <a:pt x="711635" y="972884"/>
                </a:lnTo>
                <a:lnTo>
                  <a:pt x="894266" y="972884"/>
                </a:lnTo>
                <a:lnTo>
                  <a:pt x="894266" y="1106283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8014" y="3060295"/>
            <a:ext cx="1016000" cy="1106805"/>
          </a:xfrm>
          <a:custGeom>
            <a:avLst/>
            <a:gdLst/>
            <a:ahLst/>
            <a:cxnLst/>
            <a:rect l="l" t="t" r="r" b="b"/>
            <a:pathLst>
              <a:path w="1016000" h="1106804">
                <a:moveTo>
                  <a:pt x="894266" y="836952"/>
                </a:moveTo>
                <a:lnTo>
                  <a:pt x="924778" y="797414"/>
                </a:lnTo>
                <a:lnTo>
                  <a:pt x="951356" y="754924"/>
                </a:lnTo>
                <a:lnTo>
                  <a:pt x="973722" y="709758"/>
                </a:lnTo>
                <a:lnTo>
                  <a:pt x="991601" y="662189"/>
                </a:lnTo>
                <a:lnTo>
                  <a:pt x="1004714" y="612490"/>
                </a:lnTo>
                <a:lnTo>
                  <a:pt x="1012785" y="560936"/>
                </a:lnTo>
                <a:lnTo>
                  <a:pt x="1015537" y="507800"/>
                </a:lnTo>
                <a:lnTo>
                  <a:pt x="1013213" y="458894"/>
                </a:lnTo>
                <a:lnTo>
                  <a:pt x="1006382" y="411303"/>
                </a:lnTo>
                <a:lnTo>
                  <a:pt x="995256" y="365241"/>
                </a:lnTo>
                <a:lnTo>
                  <a:pt x="980049" y="320919"/>
                </a:lnTo>
                <a:lnTo>
                  <a:pt x="960974" y="278552"/>
                </a:lnTo>
                <a:lnTo>
                  <a:pt x="938244" y="238352"/>
                </a:lnTo>
                <a:lnTo>
                  <a:pt x="912071" y="200531"/>
                </a:lnTo>
                <a:lnTo>
                  <a:pt x="882668" y="165302"/>
                </a:lnTo>
                <a:lnTo>
                  <a:pt x="850248" y="132878"/>
                </a:lnTo>
                <a:lnTo>
                  <a:pt x="815024" y="103473"/>
                </a:lnTo>
                <a:lnTo>
                  <a:pt x="777209" y="77297"/>
                </a:lnTo>
                <a:lnTo>
                  <a:pt x="737016" y="54565"/>
                </a:lnTo>
                <a:lnTo>
                  <a:pt x="694658" y="35489"/>
                </a:lnTo>
                <a:lnTo>
                  <a:pt x="650347" y="20281"/>
                </a:lnTo>
                <a:lnTo>
                  <a:pt x="604296" y="9155"/>
                </a:lnTo>
                <a:lnTo>
                  <a:pt x="556719" y="2324"/>
                </a:lnTo>
                <a:lnTo>
                  <a:pt x="507827" y="0"/>
                </a:lnTo>
                <a:lnTo>
                  <a:pt x="458921" y="2324"/>
                </a:lnTo>
                <a:lnTo>
                  <a:pt x="411329" y="9155"/>
                </a:lnTo>
                <a:lnTo>
                  <a:pt x="365266" y="20281"/>
                </a:lnTo>
                <a:lnTo>
                  <a:pt x="320943" y="35489"/>
                </a:lnTo>
                <a:lnTo>
                  <a:pt x="278574" y="54565"/>
                </a:lnTo>
                <a:lnTo>
                  <a:pt x="238371" y="77297"/>
                </a:lnTo>
                <a:lnTo>
                  <a:pt x="200548" y="103473"/>
                </a:lnTo>
                <a:lnTo>
                  <a:pt x="165317" y="132878"/>
                </a:lnTo>
                <a:lnTo>
                  <a:pt x="132891" y="165302"/>
                </a:lnTo>
                <a:lnTo>
                  <a:pt x="103483" y="200531"/>
                </a:lnTo>
                <a:lnTo>
                  <a:pt x="77305" y="238352"/>
                </a:lnTo>
                <a:lnTo>
                  <a:pt x="54571" y="278552"/>
                </a:lnTo>
                <a:lnTo>
                  <a:pt x="35492" y="320919"/>
                </a:lnTo>
                <a:lnTo>
                  <a:pt x="20284" y="365241"/>
                </a:lnTo>
                <a:lnTo>
                  <a:pt x="9157" y="411303"/>
                </a:lnTo>
                <a:lnTo>
                  <a:pt x="2324" y="458894"/>
                </a:lnTo>
                <a:lnTo>
                  <a:pt x="0" y="507800"/>
                </a:lnTo>
                <a:lnTo>
                  <a:pt x="2324" y="556706"/>
                </a:lnTo>
                <a:lnTo>
                  <a:pt x="9157" y="604294"/>
                </a:lnTo>
                <a:lnTo>
                  <a:pt x="20284" y="650352"/>
                </a:lnTo>
                <a:lnTo>
                  <a:pt x="35492" y="694668"/>
                </a:lnTo>
                <a:lnTo>
                  <a:pt x="54571" y="737029"/>
                </a:lnTo>
                <a:lnTo>
                  <a:pt x="77305" y="777222"/>
                </a:lnTo>
                <a:lnTo>
                  <a:pt x="103483" y="815036"/>
                </a:lnTo>
                <a:lnTo>
                  <a:pt x="132891" y="850257"/>
                </a:lnTo>
                <a:lnTo>
                  <a:pt x="165317" y="882672"/>
                </a:lnTo>
                <a:lnTo>
                  <a:pt x="200548" y="912071"/>
                </a:lnTo>
                <a:lnTo>
                  <a:pt x="238371" y="938239"/>
                </a:lnTo>
                <a:lnTo>
                  <a:pt x="278574" y="960964"/>
                </a:lnTo>
                <a:lnTo>
                  <a:pt x="320943" y="980034"/>
                </a:lnTo>
                <a:lnTo>
                  <a:pt x="365266" y="995236"/>
                </a:lnTo>
                <a:lnTo>
                  <a:pt x="411329" y="1006358"/>
                </a:lnTo>
                <a:lnTo>
                  <a:pt x="458921" y="1013187"/>
                </a:lnTo>
                <a:lnTo>
                  <a:pt x="507827" y="1015510"/>
                </a:lnTo>
                <a:lnTo>
                  <a:pt x="561435" y="1012706"/>
                </a:lnTo>
                <a:lnTo>
                  <a:pt x="613464" y="1004480"/>
                </a:lnTo>
                <a:lnTo>
                  <a:pt x="663627" y="991113"/>
                </a:lnTo>
                <a:lnTo>
                  <a:pt x="711635" y="972884"/>
                </a:lnTo>
                <a:lnTo>
                  <a:pt x="894266" y="1106283"/>
                </a:lnTo>
                <a:lnTo>
                  <a:pt x="894266" y="836952"/>
                </a:lnTo>
                <a:close/>
              </a:path>
            </a:pathLst>
          </a:custGeom>
          <a:ln w="362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63658" y="3442300"/>
            <a:ext cx="644525" cy="0"/>
          </a:xfrm>
          <a:custGeom>
            <a:avLst/>
            <a:gdLst/>
            <a:ahLst/>
            <a:cxnLst/>
            <a:rect l="l" t="t" r="r" b="b"/>
            <a:pathLst>
              <a:path w="644525">
                <a:moveTo>
                  <a:pt x="644275" y="0"/>
                </a:moveTo>
                <a:lnTo>
                  <a:pt x="322183" y="0"/>
                </a:lnTo>
                <a:lnTo>
                  <a:pt x="0" y="0"/>
                </a:lnTo>
                <a:lnTo>
                  <a:pt x="322183" y="0"/>
                </a:lnTo>
                <a:lnTo>
                  <a:pt x="644275" y="0"/>
                </a:lnTo>
                <a:close/>
              </a:path>
            </a:pathLst>
          </a:custGeom>
          <a:ln w="362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63658" y="3568096"/>
            <a:ext cx="644525" cy="0"/>
          </a:xfrm>
          <a:custGeom>
            <a:avLst/>
            <a:gdLst/>
            <a:ahLst/>
            <a:cxnLst/>
            <a:rect l="l" t="t" r="r" b="b"/>
            <a:pathLst>
              <a:path w="644525">
                <a:moveTo>
                  <a:pt x="644275" y="0"/>
                </a:moveTo>
                <a:lnTo>
                  <a:pt x="322183" y="0"/>
                </a:lnTo>
                <a:lnTo>
                  <a:pt x="0" y="0"/>
                </a:lnTo>
                <a:lnTo>
                  <a:pt x="322183" y="0"/>
                </a:lnTo>
                <a:lnTo>
                  <a:pt x="644275" y="0"/>
                </a:lnTo>
                <a:close/>
              </a:path>
            </a:pathLst>
          </a:custGeom>
          <a:ln w="362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63658" y="3693892"/>
            <a:ext cx="644525" cy="0"/>
          </a:xfrm>
          <a:custGeom>
            <a:avLst/>
            <a:gdLst/>
            <a:ahLst/>
            <a:cxnLst/>
            <a:rect l="l" t="t" r="r" b="b"/>
            <a:pathLst>
              <a:path w="644525">
                <a:moveTo>
                  <a:pt x="644275" y="0"/>
                </a:moveTo>
                <a:lnTo>
                  <a:pt x="322183" y="0"/>
                </a:lnTo>
                <a:lnTo>
                  <a:pt x="0" y="0"/>
                </a:lnTo>
                <a:lnTo>
                  <a:pt x="322183" y="0"/>
                </a:lnTo>
                <a:lnTo>
                  <a:pt x="644275" y="0"/>
                </a:lnTo>
                <a:close/>
              </a:path>
            </a:pathLst>
          </a:custGeom>
          <a:ln w="362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44744" y="5614883"/>
            <a:ext cx="19951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160" dirty="0">
                <a:latin typeface="Georgia"/>
                <a:cs typeface="Georgia"/>
              </a:rPr>
              <a:t>S</a:t>
            </a:r>
            <a:r>
              <a:rPr sz="4200" spc="125" dirty="0">
                <a:latin typeface="Georgia"/>
                <a:cs typeface="Georgia"/>
              </a:rPr>
              <a:t>u</a:t>
            </a:r>
            <a:r>
              <a:rPr sz="4200" spc="30" dirty="0">
                <a:latin typeface="Georgia"/>
                <a:cs typeface="Georgia"/>
              </a:rPr>
              <a:t>m</a:t>
            </a:r>
            <a:r>
              <a:rPr sz="4200" spc="114" dirty="0">
                <a:latin typeface="Georgia"/>
                <a:cs typeface="Georgia"/>
              </a:rPr>
              <a:t>b</a:t>
            </a:r>
            <a:r>
              <a:rPr sz="4200" spc="135" dirty="0">
                <a:latin typeface="Georgia"/>
                <a:cs typeface="Georgia"/>
              </a:rPr>
              <a:t>e</a:t>
            </a:r>
            <a:r>
              <a:rPr sz="4200" spc="355" dirty="0">
                <a:latin typeface="Georgia"/>
                <a:cs typeface="Georgia"/>
              </a:rPr>
              <a:t>r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68227" y="5614883"/>
            <a:ext cx="14922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100" dirty="0">
                <a:latin typeface="Georgia"/>
                <a:cs typeface="Georgia"/>
              </a:rPr>
              <a:t>P</a:t>
            </a:r>
            <a:r>
              <a:rPr sz="4200" spc="135" dirty="0">
                <a:latin typeface="Georgia"/>
                <a:cs typeface="Georgia"/>
              </a:rPr>
              <a:t>e</a:t>
            </a:r>
            <a:r>
              <a:rPr sz="4200" spc="100" dirty="0">
                <a:latin typeface="Georgia"/>
                <a:cs typeface="Georgia"/>
              </a:rPr>
              <a:t>san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41892" y="5614883"/>
            <a:ext cx="24428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100" dirty="0">
                <a:latin typeface="Georgia"/>
                <a:cs typeface="Georgia"/>
              </a:rPr>
              <a:t>P</a:t>
            </a:r>
            <a:r>
              <a:rPr sz="4200" spc="135" dirty="0">
                <a:latin typeface="Georgia"/>
                <a:cs typeface="Georgia"/>
              </a:rPr>
              <a:t>e</a:t>
            </a:r>
            <a:r>
              <a:rPr sz="4200" spc="120" dirty="0">
                <a:latin typeface="Georgia"/>
                <a:cs typeface="Georgia"/>
              </a:rPr>
              <a:t>ne</a:t>
            </a:r>
            <a:r>
              <a:rPr sz="4200" spc="165" dirty="0">
                <a:latin typeface="Georgia"/>
                <a:cs typeface="Georgia"/>
              </a:rPr>
              <a:t>rima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8993" y="5589847"/>
            <a:ext cx="2686050" cy="0"/>
          </a:xfrm>
          <a:custGeom>
            <a:avLst/>
            <a:gdLst/>
            <a:ahLst/>
            <a:cxnLst/>
            <a:rect l="l" t="t" r="r" b="b"/>
            <a:pathLst>
              <a:path w="2686050">
                <a:moveTo>
                  <a:pt x="0" y="0"/>
                </a:moveTo>
                <a:lnTo>
                  <a:pt x="2685520" y="0"/>
                </a:lnTo>
              </a:path>
            </a:pathLst>
          </a:custGeom>
          <a:ln w="51223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26008" y="5588415"/>
            <a:ext cx="2686050" cy="0"/>
          </a:xfrm>
          <a:custGeom>
            <a:avLst/>
            <a:gdLst/>
            <a:ahLst/>
            <a:cxnLst/>
            <a:rect l="l" t="t" r="r" b="b"/>
            <a:pathLst>
              <a:path w="2686050">
                <a:moveTo>
                  <a:pt x="0" y="0"/>
                </a:moveTo>
                <a:lnTo>
                  <a:pt x="2685520" y="0"/>
                </a:lnTo>
              </a:path>
            </a:pathLst>
          </a:custGeom>
          <a:ln w="51223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44940" y="5586983"/>
            <a:ext cx="2686050" cy="0"/>
          </a:xfrm>
          <a:custGeom>
            <a:avLst/>
            <a:gdLst/>
            <a:ahLst/>
            <a:cxnLst/>
            <a:rect l="l" t="t" r="r" b="b"/>
            <a:pathLst>
              <a:path w="2686050">
                <a:moveTo>
                  <a:pt x="0" y="0"/>
                </a:moveTo>
                <a:lnTo>
                  <a:pt x="2685520" y="0"/>
                </a:lnTo>
              </a:path>
            </a:pathLst>
          </a:custGeom>
          <a:ln w="51223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28648" y="4032565"/>
            <a:ext cx="232410" cy="306705"/>
          </a:xfrm>
          <a:custGeom>
            <a:avLst/>
            <a:gdLst/>
            <a:ahLst/>
            <a:cxnLst/>
            <a:rect l="l" t="t" r="r" b="b"/>
            <a:pathLst>
              <a:path w="232410" h="306704">
                <a:moveTo>
                  <a:pt x="0" y="306155"/>
                </a:moveTo>
                <a:lnTo>
                  <a:pt x="0" y="0"/>
                </a:lnTo>
                <a:lnTo>
                  <a:pt x="231794" y="153463"/>
                </a:lnTo>
                <a:lnTo>
                  <a:pt x="0" y="306155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26982" y="4009334"/>
            <a:ext cx="657225" cy="353060"/>
          </a:xfrm>
          <a:custGeom>
            <a:avLst/>
            <a:gdLst/>
            <a:ahLst/>
            <a:cxnLst/>
            <a:rect l="l" t="t" r="r" b="b"/>
            <a:pathLst>
              <a:path w="657225" h="353060">
                <a:moveTo>
                  <a:pt x="406380" y="352521"/>
                </a:moveTo>
                <a:lnTo>
                  <a:pt x="397737" y="352521"/>
                </a:lnTo>
                <a:lnTo>
                  <a:pt x="393808" y="350979"/>
                </a:lnTo>
                <a:lnTo>
                  <a:pt x="382808" y="345581"/>
                </a:lnTo>
                <a:lnTo>
                  <a:pt x="378093" y="337869"/>
                </a:lnTo>
                <a:lnTo>
                  <a:pt x="378093" y="199058"/>
                </a:lnTo>
                <a:lnTo>
                  <a:pt x="0" y="199058"/>
                </a:lnTo>
                <a:lnTo>
                  <a:pt x="0" y="152788"/>
                </a:lnTo>
                <a:lnTo>
                  <a:pt x="378093" y="152788"/>
                </a:lnTo>
                <a:lnTo>
                  <a:pt x="378093" y="13977"/>
                </a:lnTo>
                <a:lnTo>
                  <a:pt x="382808" y="6265"/>
                </a:lnTo>
                <a:lnTo>
                  <a:pt x="390665" y="2409"/>
                </a:lnTo>
                <a:lnTo>
                  <a:pt x="396791" y="373"/>
                </a:lnTo>
                <a:lnTo>
                  <a:pt x="403139" y="0"/>
                </a:lnTo>
                <a:lnTo>
                  <a:pt x="409339" y="1217"/>
                </a:lnTo>
                <a:lnTo>
                  <a:pt x="415023" y="3952"/>
                </a:lnTo>
                <a:lnTo>
                  <a:pt x="509372" y="66417"/>
                </a:lnTo>
                <a:lnTo>
                  <a:pt x="425238" y="66417"/>
                </a:lnTo>
                <a:lnTo>
                  <a:pt x="425238" y="286200"/>
                </a:lnTo>
                <a:lnTo>
                  <a:pt x="509372" y="286200"/>
                </a:lnTo>
                <a:lnTo>
                  <a:pt x="415023" y="348665"/>
                </a:lnTo>
                <a:lnTo>
                  <a:pt x="411094" y="350979"/>
                </a:lnTo>
                <a:lnTo>
                  <a:pt x="406380" y="352521"/>
                </a:lnTo>
                <a:close/>
              </a:path>
              <a:path w="657225" h="353060">
                <a:moveTo>
                  <a:pt x="509372" y="286200"/>
                </a:moveTo>
                <a:lnTo>
                  <a:pt x="425238" y="286200"/>
                </a:lnTo>
                <a:lnTo>
                  <a:pt x="591030" y="175923"/>
                </a:lnTo>
                <a:lnTo>
                  <a:pt x="425238" y="66417"/>
                </a:lnTo>
                <a:lnTo>
                  <a:pt x="509372" y="66417"/>
                </a:lnTo>
                <a:lnTo>
                  <a:pt x="646818" y="157415"/>
                </a:lnTo>
                <a:lnTo>
                  <a:pt x="653104" y="161271"/>
                </a:lnTo>
                <a:lnTo>
                  <a:pt x="657032" y="168211"/>
                </a:lnTo>
                <a:lnTo>
                  <a:pt x="657032" y="183635"/>
                </a:lnTo>
                <a:lnTo>
                  <a:pt x="653104" y="190575"/>
                </a:lnTo>
                <a:lnTo>
                  <a:pt x="646818" y="195202"/>
                </a:lnTo>
                <a:lnTo>
                  <a:pt x="509372" y="28620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07056" y="3933414"/>
            <a:ext cx="231140" cy="306705"/>
          </a:xfrm>
          <a:custGeom>
            <a:avLst/>
            <a:gdLst/>
            <a:ahLst/>
            <a:cxnLst/>
            <a:rect l="l" t="t" r="r" b="b"/>
            <a:pathLst>
              <a:path w="231139" h="306704">
                <a:moveTo>
                  <a:pt x="0" y="306155"/>
                </a:moveTo>
                <a:lnTo>
                  <a:pt x="0" y="0"/>
                </a:lnTo>
                <a:lnTo>
                  <a:pt x="230686" y="153463"/>
                </a:lnTo>
                <a:lnTo>
                  <a:pt x="0" y="306155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94599" y="3910183"/>
            <a:ext cx="666750" cy="353060"/>
          </a:xfrm>
          <a:custGeom>
            <a:avLst/>
            <a:gdLst/>
            <a:ahLst/>
            <a:cxnLst/>
            <a:rect l="l" t="t" r="r" b="b"/>
            <a:pathLst>
              <a:path w="666750" h="353060">
                <a:moveTo>
                  <a:pt x="417149" y="352521"/>
                </a:moveTo>
                <a:lnTo>
                  <a:pt x="408547" y="352521"/>
                </a:lnTo>
                <a:lnTo>
                  <a:pt x="404637" y="350979"/>
                </a:lnTo>
                <a:lnTo>
                  <a:pt x="393689" y="345581"/>
                </a:lnTo>
                <a:lnTo>
                  <a:pt x="388997" y="337869"/>
                </a:lnTo>
                <a:lnTo>
                  <a:pt x="388997" y="199058"/>
                </a:lnTo>
                <a:lnTo>
                  <a:pt x="0" y="199058"/>
                </a:lnTo>
                <a:lnTo>
                  <a:pt x="0" y="152788"/>
                </a:lnTo>
                <a:lnTo>
                  <a:pt x="388997" y="152788"/>
                </a:lnTo>
                <a:lnTo>
                  <a:pt x="388997" y="13977"/>
                </a:lnTo>
                <a:lnTo>
                  <a:pt x="393689" y="6265"/>
                </a:lnTo>
                <a:lnTo>
                  <a:pt x="401509" y="2409"/>
                </a:lnTo>
                <a:lnTo>
                  <a:pt x="407606" y="373"/>
                </a:lnTo>
                <a:lnTo>
                  <a:pt x="413923" y="0"/>
                </a:lnTo>
                <a:lnTo>
                  <a:pt x="420094" y="1217"/>
                </a:lnTo>
                <a:lnTo>
                  <a:pt x="425751" y="3952"/>
                </a:lnTo>
                <a:lnTo>
                  <a:pt x="519649" y="66417"/>
                </a:lnTo>
                <a:lnTo>
                  <a:pt x="435917" y="66417"/>
                </a:lnTo>
                <a:lnTo>
                  <a:pt x="435917" y="286200"/>
                </a:lnTo>
                <a:lnTo>
                  <a:pt x="519649" y="286200"/>
                </a:lnTo>
                <a:lnTo>
                  <a:pt x="425751" y="348665"/>
                </a:lnTo>
                <a:lnTo>
                  <a:pt x="421841" y="350979"/>
                </a:lnTo>
                <a:lnTo>
                  <a:pt x="417149" y="352521"/>
                </a:lnTo>
                <a:close/>
              </a:path>
              <a:path w="666750" h="353060">
                <a:moveTo>
                  <a:pt x="519649" y="286200"/>
                </a:moveTo>
                <a:lnTo>
                  <a:pt x="435917" y="286200"/>
                </a:lnTo>
                <a:lnTo>
                  <a:pt x="600916" y="175923"/>
                </a:lnTo>
                <a:lnTo>
                  <a:pt x="435917" y="66417"/>
                </a:lnTo>
                <a:lnTo>
                  <a:pt x="519649" y="66417"/>
                </a:lnTo>
                <a:lnTo>
                  <a:pt x="656438" y="157415"/>
                </a:lnTo>
                <a:lnTo>
                  <a:pt x="662694" y="161271"/>
                </a:lnTo>
                <a:lnTo>
                  <a:pt x="666603" y="168211"/>
                </a:lnTo>
                <a:lnTo>
                  <a:pt x="666603" y="183635"/>
                </a:lnTo>
                <a:lnTo>
                  <a:pt x="662694" y="190575"/>
                </a:lnTo>
                <a:lnTo>
                  <a:pt x="656438" y="195202"/>
                </a:lnTo>
                <a:lnTo>
                  <a:pt x="519649" y="28620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5823713" cy="1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286749" cy="4530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0073" y="2448269"/>
            <a:ext cx="8703945" cy="4867275"/>
          </a:xfrm>
          <a:custGeom>
            <a:avLst/>
            <a:gdLst/>
            <a:ahLst/>
            <a:cxnLst/>
            <a:rect l="l" t="t" r="r" b="b"/>
            <a:pathLst>
              <a:path w="8703945" h="4867275">
                <a:moveTo>
                  <a:pt x="8703526" y="0"/>
                </a:moveTo>
                <a:lnTo>
                  <a:pt x="8703526" y="4866930"/>
                </a:lnTo>
                <a:lnTo>
                  <a:pt x="625860" y="4866930"/>
                </a:lnTo>
                <a:lnTo>
                  <a:pt x="0" y="3122345"/>
                </a:lnTo>
                <a:lnTo>
                  <a:pt x="8703526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110105" cy="1549400"/>
          </a:xfrm>
          <a:custGeom>
            <a:avLst/>
            <a:gdLst/>
            <a:ahLst/>
            <a:cxnLst/>
            <a:rect l="l" t="t" r="r" b="b"/>
            <a:pathLst>
              <a:path w="2110105" h="1549400">
                <a:moveTo>
                  <a:pt x="2110084" y="110"/>
                </a:moveTo>
                <a:lnTo>
                  <a:pt x="560990" y="1549203"/>
                </a:lnTo>
                <a:lnTo>
                  <a:pt x="0" y="988213"/>
                </a:lnTo>
                <a:lnTo>
                  <a:pt x="0" y="0"/>
                </a:lnTo>
                <a:lnTo>
                  <a:pt x="2109974" y="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541" y="0"/>
            <a:ext cx="1569720" cy="1550035"/>
          </a:xfrm>
          <a:custGeom>
            <a:avLst/>
            <a:gdLst/>
            <a:ahLst/>
            <a:cxnLst/>
            <a:rect l="l" t="t" r="r" b="b"/>
            <a:pathLst>
              <a:path w="1569720" h="1550035">
                <a:moveTo>
                  <a:pt x="1569708" y="0"/>
                </a:moveTo>
                <a:lnTo>
                  <a:pt x="20205" y="1549502"/>
                </a:lnTo>
                <a:lnTo>
                  <a:pt x="0" y="1529297"/>
                </a:lnTo>
                <a:lnTo>
                  <a:pt x="1529297" y="0"/>
                </a:lnTo>
                <a:lnTo>
                  <a:pt x="1569708" y="0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04959" y="6767507"/>
            <a:ext cx="548640" cy="548005"/>
          </a:xfrm>
          <a:custGeom>
            <a:avLst/>
            <a:gdLst/>
            <a:ahLst/>
            <a:cxnLst/>
            <a:rect l="l" t="t" r="r" b="b"/>
            <a:pathLst>
              <a:path w="548640" h="548004">
                <a:moveTo>
                  <a:pt x="548639" y="547693"/>
                </a:moveTo>
                <a:lnTo>
                  <a:pt x="534222" y="547693"/>
                </a:lnTo>
                <a:lnTo>
                  <a:pt x="0" y="13470"/>
                </a:lnTo>
                <a:lnTo>
                  <a:pt x="13470" y="0"/>
                </a:lnTo>
                <a:lnTo>
                  <a:pt x="548639" y="535169"/>
                </a:lnTo>
                <a:lnTo>
                  <a:pt x="548639" y="547693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2745" y="4991225"/>
            <a:ext cx="3319779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499"/>
              </a:lnSpc>
              <a:spcBef>
                <a:spcPts val="95"/>
              </a:spcBef>
            </a:pPr>
            <a:r>
              <a:rPr sz="3400" spc="550" dirty="0">
                <a:solidFill>
                  <a:srgbClr val="F7FAFD"/>
                </a:solidFill>
                <a:latin typeface="Verdana"/>
                <a:cs typeface="Verdana"/>
              </a:rPr>
              <a:t>Kesalah  </a:t>
            </a:r>
            <a:r>
              <a:rPr sz="3400" spc="695" dirty="0">
                <a:solidFill>
                  <a:srgbClr val="F7FAFD"/>
                </a:solidFill>
                <a:latin typeface="Verdana"/>
                <a:cs typeface="Verdana"/>
              </a:rPr>
              <a:t>Pahaman  </a:t>
            </a:r>
            <a:r>
              <a:rPr sz="3400" spc="810" dirty="0">
                <a:solidFill>
                  <a:srgbClr val="F7FAFD"/>
                </a:solidFill>
                <a:latin typeface="Verdana"/>
                <a:cs typeface="Verdana"/>
              </a:rPr>
              <a:t>K</a:t>
            </a:r>
            <a:r>
              <a:rPr sz="3400" spc="630" dirty="0">
                <a:solidFill>
                  <a:srgbClr val="F7FAFD"/>
                </a:solidFill>
                <a:latin typeface="Verdana"/>
                <a:cs typeface="Verdana"/>
              </a:rPr>
              <a:t>o</a:t>
            </a:r>
            <a:r>
              <a:rPr sz="3400" spc="1105" dirty="0">
                <a:solidFill>
                  <a:srgbClr val="F7FAFD"/>
                </a:solidFill>
                <a:latin typeface="Verdana"/>
                <a:cs typeface="Verdana"/>
              </a:rPr>
              <a:t>m</a:t>
            </a:r>
            <a:r>
              <a:rPr sz="3400" spc="650" dirty="0">
                <a:solidFill>
                  <a:srgbClr val="F7FAFD"/>
                </a:solidFill>
                <a:latin typeface="Verdana"/>
                <a:cs typeface="Verdana"/>
              </a:rPr>
              <a:t>u</a:t>
            </a:r>
            <a:r>
              <a:rPr sz="3400" spc="695" dirty="0">
                <a:solidFill>
                  <a:srgbClr val="F7FAFD"/>
                </a:solidFill>
                <a:latin typeface="Verdana"/>
                <a:cs typeface="Verdana"/>
              </a:rPr>
              <a:t>n</a:t>
            </a:r>
            <a:r>
              <a:rPr sz="3400" spc="355" dirty="0">
                <a:solidFill>
                  <a:srgbClr val="F7FAFD"/>
                </a:solidFill>
                <a:latin typeface="Verdana"/>
                <a:cs typeface="Verdana"/>
              </a:rPr>
              <a:t>i</a:t>
            </a:r>
            <a:r>
              <a:rPr sz="3400" spc="650" dirty="0">
                <a:solidFill>
                  <a:srgbClr val="F7FAFD"/>
                </a:solidFill>
                <a:latin typeface="Verdana"/>
                <a:cs typeface="Verdana"/>
              </a:rPr>
              <a:t>k</a:t>
            </a:r>
            <a:r>
              <a:rPr sz="3400" spc="490" dirty="0">
                <a:solidFill>
                  <a:srgbClr val="F7FAFD"/>
                </a:solidFill>
                <a:latin typeface="Verdana"/>
                <a:cs typeface="Verdana"/>
              </a:rPr>
              <a:t>a</a:t>
            </a:r>
            <a:r>
              <a:rPr sz="3400" spc="385" dirty="0">
                <a:solidFill>
                  <a:srgbClr val="F7FAFD"/>
                </a:solidFill>
                <a:latin typeface="Verdana"/>
                <a:cs typeface="Verdana"/>
              </a:rPr>
              <a:t>s</a:t>
            </a:r>
            <a:r>
              <a:rPr sz="3400" spc="400" dirty="0">
                <a:solidFill>
                  <a:srgbClr val="F7FAFD"/>
                </a:solidFill>
                <a:latin typeface="Verdana"/>
                <a:cs typeface="Verdana"/>
              </a:rPr>
              <a:t>i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24454" y="4233811"/>
            <a:ext cx="3384550" cy="3416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50" spc="-150" dirty="0">
                <a:solidFill>
                  <a:srgbClr val="F7FAFD"/>
                </a:solidFill>
                <a:latin typeface="Arial"/>
                <a:cs typeface="Arial"/>
              </a:rPr>
              <a:t>1</a:t>
            </a:r>
            <a:r>
              <a:rPr sz="1550" spc="-150" dirty="0">
                <a:solidFill>
                  <a:srgbClr val="F7FAFD"/>
                </a:solidFill>
                <a:latin typeface="Arial"/>
                <a:cs typeface="Arial"/>
              </a:rPr>
              <a:t>. </a:t>
            </a:r>
            <a:r>
              <a:rPr sz="2050" spc="265" dirty="0">
                <a:solidFill>
                  <a:srgbClr val="F7FAFD"/>
                </a:solidFill>
                <a:latin typeface="Arial"/>
                <a:cs typeface="Arial"/>
              </a:rPr>
              <a:t>Pengembangan</a:t>
            </a:r>
            <a:r>
              <a:rPr sz="2050" dirty="0">
                <a:solidFill>
                  <a:srgbClr val="F7FAFD"/>
                </a:solidFill>
                <a:latin typeface="Arial"/>
                <a:cs typeface="Arial"/>
              </a:rPr>
              <a:t> </a:t>
            </a:r>
            <a:r>
              <a:rPr sz="2050" spc="145" dirty="0">
                <a:solidFill>
                  <a:srgbClr val="F7FAFD"/>
                </a:solidFill>
                <a:latin typeface="Arial"/>
                <a:cs typeface="Arial"/>
              </a:rPr>
              <a:t>Pesan</a:t>
            </a:r>
            <a:endParaRPr sz="20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77407" y="6119607"/>
            <a:ext cx="66675" cy="66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7407" y="6433932"/>
            <a:ext cx="66675" cy="66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77407" y="6748257"/>
            <a:ext cx="66675" cy="66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65863" y="4549926"/>
            <a:ext cx="3113405" cy="23520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63525" indent="-250825">
              <a:lnSpc>
                <a:spcPct val="100000"/>
              </a:lnSpc>
              <a:spcBef>
                <a:spcPts val="930"/>
              </a:spcBef>
              <a:buAutoNum type="arabicPeriod" startAt="2"/>
              <a:tabLst>
                <a:tab pos="264160" algn="l"/>
              </a:tabLst>
            </a:pPr>
            <a:r>
              <a:rPr sz="2050" spc="229" dirty="0">
                <a:solidFill>
                  <a:srgbClr val="F7FAFD"/>
                </a:solidFill>
                <a:latin typeface="Arial"/>
                <a:cs typeface="Arial"/>
              </a:rPr>
              <a:t>Penyampaian</a:t>
            </a:r>
            <a:r>
              <a:rPr sz="2050" spc="35" dirty="0">
                <a:solidFill>
                  <a:srgbClr val="F7FAFD"/>
                </a:solidFill>
                <a:latin typeface="Arial"/>
                <a:cs typeface="Arial"/>
              </a:rPr>
              <a:t> </a:t>
            </a:r>
            <a:r>
              <a:rPr sz="2050" spc="145" dirty="0">
                <a:solidFill>
                  <a:srgbClr val="F7FAFD"/>
                </a:solidFill>
                <a:latin typeface="Arial"/>
                <a:cs typeface="Arial"/>
              </a:rPr>
              <a:t>Pesan</a:t>
            </a:r>
            <a:endParaRPr sz="2050">
              <a:latin typeface="Arial"/>
              <a:cs typeface="Arial"/>
            </a:endParaRPr>
          </a:p>
          <a:p>
            <a:pPr marL="263525" indent="-236220">
              <a:lnSpc>
                <a:spcPct val="100000"/>
              </a:lnSpc>
              <a:spcBef>
                <a:spcPts val="835"/>
              </a:spcBef>
              <a:buAutoNum type="arabicPeriod" startAt="2"/>
              <a:tabLst>
                <a:tab pos="264160" algn="l"/>
              </a:tabLst>
            </a:pPr>
            <a:r>
              <a:rPr sz="2050" spc="225" dirty="0">
                <a:solidFill>
                  <a:srgbClr val="F7FAFD"/>
                </a:solidFill>
                <a:latin typeface="Arial"/>
                <a:cs typeface="Arial"/>
              </a:rPr>
              <a:t>Penerimaan</a:t>
            </a:r>
            <a:r>
              <a:rPr sz="2050" spc="30" dirty="0">
                <a:solidFill>
                  <a:srgbClr val="F7FAFD"/>
                </a:solidFill>
                <a:latin typeface="Arial"/>
                <a:cs typeface="Arial"/>
              </a:rPr>
              <a:t> </a:t>
            </a:r>
            <a:r>
              <a:rPr sz="2050" spc="145" dirty="0">
                <a:solidFill>
                  <a:srgbClr val="F7FAFD"/>
                </a:solidFill>
                <a:latin typeface="Arial"/>
                <a:cs typeface="Arial"/>
              </a:rPr>
              <a:t>Pesan</a:t>
            </a:r>
            <a:endParaRPr sz="2050">
              <a:latin typeface="Arial"/>
              <a:cs typeface="Arial"/>
            </a:endParaRPr>
          </a:p>
          <a:p>
            <a:pPr marL="263525" indent="-250190">
              <a:lnSpc>
                <a:spcPct val="100000"/>
              </a:lnSpc>
              <a:spcBef>
                <a:spcPts val="835"/>
              </a:spcBef>
              <a:buAutoNum type="arabicPeriod" startAt="2"/>
              <a:tabLst>
                <a:tab pos="264160" algn="l"/>
              </a:tabLst>
            </a:pPr>
            <a:r>
              <a:rPr sz="2050" spc="165" dirty="0">
                <a:solidFill>
                  <a:srgbClr val="F7FAFD"/>
                </a:solidFill>
                <a:latin typeface="Arial"/>
                <a:cs typeface="Arial"/>
              </a:rPr>
              <a:t>Penafsiran</a:t>
            </a:r>
            <a:r>
              <a:rPr sz="2050" spc="60" dirty="0">
                <a:solidFill>
                  <a:srgbClr val="F7FAFD"/>
                </a:solidFill>
                <a:latin typeface="Arial"/>
                <a:cs typeface="Arial"/>
              </a:rPr>
              <a:t> </a:t>
            </a:r>
            <a:r>
              <a:rPr sz="2050" spc="145" dirty="0">
                <a:solidFill>
                  <a:srgbClr val="F7FAFD"/>
                </a:solidFill>
                <a:latin typeface="Arial"/>
                <a:cs typeface="Arial"/>
              </a:rPr>
              <a:t>Pesan</a:t>
            </a:r>
            <a:endParaRPr sz="2050">
              <a:latin typeface="Arial"/>
              <a:cs typeface="Arial"/>
            </a:endParaRPr>
          </a:p>
          <a:p>
            <a:pPr marL="713105" marR="562610">
              <a:lnSpc>
                <a:spcPct val="114599"/>
              </a:lnSpc>
              <a:spcBef>
                <a:spcPts val="101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Latar Belakang  Penafsiran Kata  Reaksi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Emosional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172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58154" y="3684727"/>
            <a:ext cx="0" cy="3609975"/>
          </a:xfrm>
          <a:custGeom>
            <a:avLst/>
            <a:gdLst/>
            <a:ahLst/>
            <a:cxnLst/>
            <a:rect l="l" t="t" r="r" b="b"/>
            <a:pathLst>
              <a:path h="3609975">
                <a:moveTo>
                  <a:pt x="0" y="0"/>
                </a:moveTo>
                <a:lnTo>
                  <a:pt x="0" y="3609965"/>
                </a:lnTo>
              </a:path>
            </a:pathLst>
          </a:custGeom>
          <a:ln w="69850">
            <a:solidFill>
              <a:srgbClr val="4B7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0161" y="3657783"/>
            <a:ext cx="0" cy="3657600"/>
          </a:xfrm>
          <a:custGeom>
            <a:avLst/>
            <a:gdLst/>
            <a:ahLst/>
            <a:cxnLst/>
            <a:rect l="l" t="t" r="r" b="b"/>
            <a:pathLst>
              <a:path h="3657600">
                <a:moveTo>
                  <a:pt x="0" y="0"/>
                </a:moveTo>
                <a:lnTo>
                  <a:pt x="0" y="3657417"/>
                </a:lnTo>
              </a:path>
            </a:pathLst>
          </a:custGeom>
          <a:ln w="74506">
            <a:solidFill>
              <a:srgbClr val="4B7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2997" y="4010415"/>
            <a:ext cx="16059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Perseps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48506" y="1452298"/>
            <a:ext cx="8105092" cy="5725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54225" y="4550236"/>
            <a:ext cx="3486150" cy="1126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145" marR="5080" indent="-131445">
              <a:lnSpc>
                <a:spcPct val="141600"/>
              </a:lnSpc>
              <a:spcBef>
                <a:spcPts val="95"/>
              </a:spcBef>
            </a:pPr>
            <a:r>
              <a:rPr sz="2550" spc="13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550" spc="7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50" spc="13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550" spc="7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550" spc="7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50" spc="7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50" spc="87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550" spc="9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50" spc="5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550" spc="109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550" spc="420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2550" spc="910" dirty="0">
                <a:solidFill>
                  <a:srgbClr val="FFFFFF"/>
                </a:solidFill>
                <a:latin typeface="Arial"/>
                <a:cs typeface="Arial"/>
              </a:rPr>
              <a:t>KOMUNIKASI</a:t>
            </a:r>
            <a:endParaRPr sz="25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13629" y="1096953"/>
            <a:ext cx="2112645" cy="466725"/>
          </a:xfrm>
          <a:custGeom>
            <a:avLst/>
            <a:gdLst/>
            <a:ahLst/>
            <a:cxnLst/>
            <a:rect l="l" t="t" r="r" b="b"/>
            <a:pathLst>
              <a:path w="2112645" h="466725">
                <a:moveTo>
                  <a:pt x="400570" y="43292"/>
                </a:moveTo>
                <a:lnTo>
                  <a:pt x="420721" y="43292"/>
                </a:lnTo>
                <a:lnTo>
                  <a:pt x="38041" y="438598"/>
                </a:lnTo>
                <a:lnTo>
                  <a:pt x="39204" y="441114"/>
                </a:lnTo>
                <a:lnTo>
                  <a:pt x="39912" y="443905"/>
                </a:lnTo>
                <a:lnTo>
                  <a:pt x="39912" y="446873"/>
                </a:lnTo>
                <a:lnTo>
                  <a:pt x="38338" y="454608"/>
                </a:lnTo>
                <a:lnTo>
                  <a:pt x="34056" y="460917"/>
                </a:lnTo>
                <a:lnTo>
                  <a:pt x="27710" y="465165"/>
                </a:lnTo>
                <a:lnTo>
                  <a:pt x="19956" y="466722"/>
                </a:lnTo>
                <a:lnTo>
                  <a:pt x="12186" y="465163"/>
                </a:lnTo>
                <a:lnTo>
                  <a:pt x="5842" y="460911"/>
                </a:lnTo>
                <a:lnTo>
                  <a:pt x="1567" y="454602"/>
                </a:lnTo>
                <a:lnTo>
                  <a:pt x="0" y="446873"/>
                </a:lnTo>
                <a:lnTo>
                  <a:pt x="1566" y="439148"/>
                </a:lnTo>
                <a:lnTo>
                  <a:pt x="5839" y="432840"/>
                </a:lnTo>
                <a:lnTo>
                  <a:pt x="12180" y="428587"/>
                </a:lnTo>
                <a:lnTo>
                  <a:pt x="12360" y="428551"/>
                </a:lnTo>
                <a:lnTo>
                  <a:pt x="27612" y="428551"/>
                </a:lnTo>
                <a:lnTo>
                  <a:pt x="400570" y="43292"/>
                </a:lnTo>
                <a:close/>
              </a:path>
              <a:path w="2112645" h="466725">
                <a:moveTo>
                  <a:pt x="19952" y="427028"/>
                </a:moveTo>
                <a:lnTo>
                  <a:pt x="22668" y="427028"/>
                </a:lnTo>
                <a:lnTo>
                  <a:pt x="25258" y="427576"/>
                </a:lnTo>
                <a:lnTo>
                  <a:pt x="27612" y="428551"/>
                </a:lnTo>
                <a:lnTo>
                  <a:pt x="12360" y="428551"/>
                </a:lnTo>
                <a:lnTo>
                  <a:pt x="19952" y="427028"/>
                </a:lnTo>
                <a:close/>
              </a:path>
              <a:path w="2112645" h="466725">
                <a:moveTo>
                  <a:pt x="2076065" y="0"/>
                </a:moveTo>
                <a:lnTo>
                  <a:pt x="2090183" y="2835"/>
                </a:lnTo>
                <a:lnTo>
                  <a:pt x="2101712" y="10568"/>
                </a:lnTo>
                <a:lnTo>
                  <a:pt x="2109486" y="22036"/>
                </a:lnTo>
                <a:lnTo>
                  <a:pt x="2112337" y="36077"/>
                </a:lnTo>
                <a:lnTo>
                  <a:pt x="2109486" y="50120"/>
                </a:lnTo>
                <a:lnTo>
                  <a:pt x="2101712" y="61588"/>
                </a:lnTo>
                <a:lnTo>
                  <a:pt x="2090183" y="69319"/>
                </a:lnTo>
                <a:lnTo>
                  <a:pt x="2076065" y="72154"/>
                </a:lnTo>
                <a:lnTo>
                  <a:pt x="2063582" y="69959"/>
                </a:lnTo>
                <a:lnTo>
                  <a:pt x="2052975" y="63896"/>
                </a:lnTo>
                <a:lnTo>
                  <a:pt x="2045029" y="54746"/>
                </a:lnTo>
                <a:lnTo>
                  <a:pt x="2044075" y="52320"/>
                </a:lnTo>
                <a:lnTo>
                  <a:pt x="2085085" y="52320"/>
                </a:lnTo>
                <a:lnTo>
                  <a:pt x="2092388" y="45052"/>
                </a:lnTo>
                <a:lnTo>
                  <a:pt x="2092381" y="27112"/>
                </a:lnTo>
                <a:lnTo>
                  <a:pt x="2085082" y="19848"/>
                </a:lnTo>
                <a:lnTo>
                  <a:pt x="2044071" y="19848"/>
                </a:lnTo>
                <a:lnTo>
                  <a:pt x="2045029" y="17410"/>
                </a:lnTo>
                <a:lnTo>
                  <a:pt x="2052977" y="8260"/>
                </a:lnTo>
                <a:lnTo>
                  <a:pt x="2063584" y="2195"/>
                </a:lnTo>
                <a:lnTo>
                  <a:pt x="2076065" y="0"/>
                </a:lnTo>
                <a:close/>
              </a:path>
              <a:path w="2112645" h="466725">
                <a:moveTo>
                  <a:pt x="2044071" y="19848"/>
                </a:moveTo>
                <a:lnTo>
                  <a:pt x="2067048" y="19848"/>
                </a:lnTo>
                <a:lnTo>
                  <a:pt x="2059742" y="27112"/>
                </a:lnTo>
                <a:lnTo>
                  <a:pt x="2059742" y="45052"/>
                </a:lnTo>
                <a:lnTo>
                  <a:pt x="2067044" y="52320"/>
                </a:lnTo>
                <a:lnTo>
                  <a:pt x="2044075" y="52320"/>
                </a:lnTo>
                <a:lnTo>
                  <a:pt x="2040527" y="43292"/>
                </a:lnTo>
                <a:lnTo>
                  <a:pt x="400570" y="43292"/>
                </a:lnTo>
                <a:lnTo>
                  <a:pt x="414540" y="28861"/>
                </a:lnTo>
                <a:lnTo>
                  <a:pt x="2040527" y="28861"/>
                </a:lnTo>
                <a:lnTo>
                  <a:pt x="2044071" y="19848"/>
                </a:lnTo>
                <a:close/>
              </a:path>
            </a:pathLst>
          </a:custGeom>
          <a:solidFill>
            <a:srgbClr val="4B7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7951" y="1563831"/>
            <a:ext cx="2066940" cy="2066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54984" y="4585344"/>
            <a:ext cx="2322195" cy="2324100"/>
          </a:xfrm>
          <a:custGeom>
            <a:avLst/>
            <a:gdLst/>
            <a:ahLst/>
            <a:cxnLst/>
            <a:rect l="l" t="t" r="r" b="b"/>
            <a:pathLst>
              <a:path w="2322195" h="2324100">
                <a:moveTo>
                  <a:pt x="1345485" y="12699"/>
                </a:moveTo>
                <a:lnTo>
                  <a:pt x="976578" y="12699"/>
                </a:lnTo>
                <a:lnTo>
                  <a:pt x="990660" y="0"/>
                </a:lnTo>
                <a:lnTo>
                  <a:pt x="1331403" y="0"/>
                </a:lnTo>
                <a:lnTo>
                  <a:pt x="1345485" y="12699"/>
                </a:lnTo>
                <a:close/>
              </a:path>
              <a:path w="2322195" h="2324100">
                <a:moveTo>
                  <a:pt x="1415434" y="25399"/>
                </a:moveTo>
                <a:lnTo>
                  <a:pt x="906629" y="25399"/>
                </a:lnTo>
                <a:lnTo>
                  <a:pt x="920549" y="12699"/>
                </a:lnTo>
                <a:lnTo>
                  <a:pt x="1401514" y="12699"/>
                </a:lnTo>
                <a:lnTo>
                  <a:pt x="1415434" y="25399"/>
                </a:lnTo>
                <a:close/>
              </a:path>
              <a:path w="2322195" h="2324100">
                <a:moveTo>
                  <a:pt x="1456962" y="38099"/>
                </a:moveTo>
                <a:lnTo>
                  <a:pt x="865101" y="38099"/>
                </a:lnTo>
                <a:lnTo>
                  <a:pt x="878902" y="25399"/>
                </a:lnTo>
                <a:lnTo>
                  <a:pt x="1443162" y="25399"/>
                </a:lnTo>
                <a:lnTo>
                  <a:pt x="1456962" y="38099"/>
                </a:lnTo>
                <a:close/>
              </a:path>
              <a:path w="2322195" h="2324100">
                <a:moveTo>
                  <a:pt x="1511696" y="50799"/>
                </a:moveTo>
                <a:lnTo>
                  <a:pt x="810367" y="50799"/>
                </a:lnTo>
                <a:lnTo>
                  <a:pt x="823978" y="38099"/>
                </a:lnTo>
                <a:lnTo>
                  <a:pt x="1498085" y="38099"/>
                </a:lnTo>
                <a:lnTo>
                  <a:pt x="1511696" y="50799"/>
                </a:lnTo>
                <a:close/>
              </a:path>
              <a:path w="2322195" h="2324100">
                <a:moveTo>
                  <a:pt x="1552200" y="63499"/>
                </a:moveTo>
                <a:lnTo>
                  <a:pt x="769863" y="63499"/>
                </a:lnTo>
                <a:lnTo>
                  <a:pt x="783310" y="50799"/>
                </a:lnTo>
                <a:lnTo>
                  <a:pt x="1538754" y="50799"/>
                </a:lnTo>
                <a:lnTo>
                  <a:pt x="1552200" y="63499"/>
                </a:lnTo>
                <a:close/>
              </a:path>
              <a:path w="2322195" h="2324100">
                <a:moveTo>
                  <a:pt x="1578912" y="76199"/>
                </a:moveTo>
                <a:lnTo>
                  <a:pt x="743151" y="76199"/>
                </a:lnTo>
                <a:lnTo>
                  <a:pt x="756476" y="63499"/>
                </a:lnTo>
                <a:lnTo>
                  <a:pt x="1565587" y="63499"/>
                </a:lnTo>
                <a:lnTo>
                  <a:pt x="1578912" y="76199"/>
                </a:lnTo>
                <a:close/>
              </a:path>
              <a:path w="2322195" h="2324100">
                <a:moveTo>
                  <a:pt x="1618504" y="88899"/>
                </a:moveTo>
                <a:lnTo>
                  <a:pt x="703559" y="88899"/>
                </a:lnTo>
                <a:lnTo>
                  <a:pt x="716690" y="76199"/>
                </a:lnTo>
                <a:lnTo>
                  <a:pt x="1605373" y="76199"/>
                </a:lnTo>
                <a:lnTo>
                  <a:pt x="1618504" y="88899"/>
                </a:lnTo>
                <a:close/>
              </a:path>
              <a:path w="2322195" h="2324100">
                <a:moveTo>
                  <a:pt x="1644554" y="101599"/>
                </a:moveTo>
                <a:lnTo>
                  <a:pt x="677509" y="101599"/>
                </a:lnTo>
                <a:lnTo>
                  <a:pt x="690499" y="88899"/>
                </a:lnTo>
                <a:lnTo>
                  <a:pt x="1631565" y="88899"/>
                </a:lnTo>
                <a:lnTo>
                  <a:pt x="1644554" y="101599"/>
                </a:lnTo>
                <a:close/>
              </a:path>
              <a:path w="2322195" h="2324100">
                <a:moveTo>
                  <a:pt x="1670318" y="114299"/>
                </a:moveTo>
                <a:lnTo>
                  <a:pt x="651745" y="114299"/>
                </a:lnTo>
                <a:lnTo>
                  <a:pt x="664591" y="101599"/>
                </a:lnTo>
                <a:lnTo>
                  <a:pt x="1657472" y="101599"/>
                </a:lnTo>
                <a:lnTo>
                  <a:pt x="1670318" y="114299"/>
                </a:lnTo>
                <a:close/>
              </a:path>
              <a:path w="2322195" h="2324100">
                <a:moveTo>
                  <a:pt x="1695770" y="126999"/>
                </a:moveTo>
                <a:lnTo>
                  <a:pt x="626293" y="126999"/>
                </a:lnTo>
                <a:lnTo>
                  <a:pt x="638979" y="114299"/>
                </a:lnTo>
                <a:lnTo>
                  <a:pt x="1683084" y="114299"/>
                </a:lnTo>
                <a:lnTo>
                  <a:pt x="1695770" y="126999"/>
                </a:lnTo>
                <a:close/>
              </a:path>
              <a:path w="2322195" h="2324100">
                <a:moveTo>
                  <a:pt x="1720907" y="139699"/>
                </a:moveTo>
                <a:lnTo>
                  <a:pt x="601157" y="139699"/>
                </a:lnTo>
                <a:lnTo>
                  <a:pt x="613684" y="126999"/>
                </a:lnTo>
                <a:lnTo>
                  <a:pt x="1708379" y="126999"/>
                </a:lnTo>
                <a:lnTo>
                  <a:pt x="1720907" y="139699"/>
                </a:lnTo>
                <a:close/>
              </a:path>
              <a:path w="2322195" h="2324100">
                <a:moveTo>
                  <a:pt x="1757967" y="165099"/>
                </a:moveTo>
                <a:lnTo>
                  <a:pt x="564096" y="165099"/>
                </a:lnTo>
                <a:lnTo>
                  <a:pt x="588716" y="139699"/>
                </a:lnTo>
                <a:lnTo>
                  <a:pt x="1733347" y="139699"/>
                </a:lnTo>
                <a:lnTo>
                  <a:pt x="1757967" y="165099"/>
                </a:lnTo>
                <a:close/>
              </a:path>
              <a:path w="2322195" h="2324100">
                <a:moveTo>
                  <a:pt x="1782228" y="177799"/>
                </a:moveTo>
                <a:lnTo>
                  <a:pt x="539836" y="177799"/>
                </a:lnTo>
                <a:lnTo>
                  <a:pt x="551920" y="165099"/>
                </a:lnTo>
                <a:lnTo>
                  <a:pt x="1770144" y="165099"/>
                </a:lnTo>
                <a:lnTo>
                  <a:pt x="1782228" y="177799"/>
                </a:lnTo>
                <a:close/>
              </a:path>
              <a:path w="2322195" h="2324100">
                <a:moveTo>
                  <a:pt x="1817916" y="203199"/>
                </a:moveTo>
                <a:lnTo>
                  <a:pt x="504147" y="203199"/>
                </a:lnTo>
                <a:lnTo>
                  <a:pt x="527845" y="177799"/>
                </a:lnTo>
                <a:lnTo>
                  <a:pt x="1794219" y="177799"/>
                </a:lnTo>
                <a:lnTo>
                  <a:pt x="1817916" y="203199"/>
                </a:lnTo>
                <a:close/>
              </a:path>
              <a:path w="2322195" h="2324100">
                <a:moveTo>
                  <a:pt x="1852709" y="228599"/>
                </a:moveTo>
                <a:lnTo>
                  <a:pt x="469355" y="228599"/>
                </a:lnTo>
                <a:lnTo>
                  <a:pt x="492449" y="203199"/>
                </a:lnTo>
                <a:lnTo>
                  <a:pt x="1829615" y="203199"/>
                </a:lnTo>
                <a:lnTo>
                  <a:pt x="1852709" y="228599"/>
                </a:lnTo>
                <a:close/>
              </a:path>
              <a:path w="2322195" h="2324100">
                <a:moveTo>
                  <a:pt x="1886566" y="253999"/>
                </a:moveTo>
                <a:lnTo>
                  <a:pt x="435497" y="253999"/>
                </a:lnTo>
                <a:lnTo>
                  <a:pt x="446674" y="241299"/>
                </a:lnTo>
                <a:lnTo>
                  <a:pt x="457960" y="228599"/>
                </a:lnTo>
                <a:lnTo>
                  <a:pt x="1864103" y="228599"/>
                </a:lnTo>
                <a:lnTo>
                  <a:pt x="1875389" y="241299"/>
                </a:lnTo>
                <a:lnTo>
                  <a:pt x="1886566" y="253999"/>
                </a:lnTo>
                <a:close/>
              </a:path>
              <a:path w="2322195" h="2324100">
                <a:moveTo>
                  <a:pt x="1919442" y="279399"/>
                </a:moveTo>
                <a:lnTo>
                  <a:pt x="402620" y="279399"/>
                </a:lnTo>
                <a:lnTo>
                  <a:pt x="413466" y="266699"/>
                </a:lnTo>
                <a:lnTo>
                  <a:pt x="424427" y="253999"/>
                </a:lnTo>
                <a:lnTo>
                  <a:pt x="1897636" y="253999"/>
                </a:lnTo>
                <a:lnTo>
                  <a:pt x="1908596" y="266699"/>
                </a:lnTo>
                <a:lnTo>
                  <a:pt x="1919442" y="279399"/>
                </a:lnTo>
                <a:close/>
              </a:path>
              <a:path w="2322195" h="2324100">
                <a:moveTo>
                  <a:pt x="1971928" y="330199"/>
                </a:moveTo>
                <a:lnTo>
                  <a:pt x="350134" y="330199"/>
                </a:lnTo>
                <a:lnTo>
                  <a:pt x="360393" y="317499"/>
                </a:lnTo>
                <a:lnTo>
                  <a:pt x="370772" y="304799"/>
                </a:lnTo>
                <a:lnTo>
                  <a:pt x="381272" y="292099"/>
                </a:lnTo>
                <a:lnTo>
                  <a:pt x="391888" y="279399"/>
                </a:lnTo>
                <a:lnTo>
                  <a:pt x="1930173" y="279399"/>
                </a:lnTo>
                <a:lnTo>
                  <a:pt x="1940790" y="292099"/>
                </a:lnTo>
                <a:lnTo>
                  <a:pt x="1951291" y="304799"/>
                </a:lnTo>
                <a:lnTo>
                  <a:pt x="1961670" y="317499"/>
                </a:lnTo>
                <a:lnTo>
                  <a:pt x="1971928" y="330199"/>
                </a:lnTo>
                <a:close/>
              </a:path>
              <a:path w="2322195" h="2324100">
                <a:moveTo>
                  <a:pt x="2021363" y="380999"/>
                </a:moveTo>
                <a:lnTo>
                  <a:pt x="300699" y="380999"/>
                </a:lnTo>
                <a:lnTo>
                  <a:pt x="310333" y="368299"/>
                </a:lnTo>
                <a:lnTo>
                  <a:pt x="320094" y="355599"/>
                </a:lnTo>
                <a:lnTo>
                  <a:pt x="329982" y="342899"/>
                </a:lnTo>
                <a:lnTo>
                  <a:pt x="339996" y="330199"/>
                </a:lnTo>
                <a:lnTo>
                  <a:pt x="1982065" y="330199"/>
                </a:lnTo>
                <a:lnTo>
                  <a:pt x="1992081" y="342899"/>
                </a:lnTo>
                <a:lnTo>
                  <a:pt x="2001970" y="355599"/>
                </a:lnTo>
                <a:lnTo>
                  <a:pt x="2011730" y="368299"/>
                </a:lnTo>
                <a:lnTo>
                  <a:pt x="2021363" y="380999"/>
                </a:lnTo>
                <a:close/>
              </a:path>
              <a:path w="2322195" h="2324100">
                <a:moveTo>
                  <a:pt x="2093653" y="469899"/>
                </a:moveTo>
                <a:lnTo>
                  <a:pt x="228411" y="469899"/>
                </a:lnTo>
                <a:lnTo>
                  <a:pt x="236970" y="457199"/>
                </a:lnTo>
                <a:lnTo>
                  <a:pt x="263474" y="419099"/>
                </a:lnTo>
                <a:lnTo>
                  <a:pt x="291194" y="380999"/>
                </a:lnTo>
                <a:lnTo>
                  <a:pt x="2030869" y="380999"/>
                </a:lnTo>
                <a:lnTo>
                  <a:pt x="2058589" y="419099"/>
                </a:lnTo>
                <a:lnTo>
                  <a:pt x="2085094" y="457199"/>
                </a:lnTo>
                <a:lnTo>
                  <a:pt x="2093653" y="469899"/>
                </a:lnTo>
                <a:close/>
              </a:path>
              <a:path w="2322195" h="2324100">
                <a:moveTo>
                  <a:pt x="2076396" y="1879599"/>
                </a:moveTo>
                <a:lnTo>
                  <a:pt x="245667" y="1879599"/>
                </a:lnTo>
                <a:lnTo>
                  <a:pt x="236970" y="1866899"/>
                </a:lnTo>
                <a:lnTo>
                  <a:pt x="211718" y="1828799"/>
                </a:lnTo>
                <a:lnTo>
                  <a:pt x="187752" y="1790699"/>
                </a:lnTo>
                <a:lnTo>
                  <a:pt x="165106" y="1752599"/>
                </a:lnTo>
                <a:lnTo>
                  <a:pt x="143810" y="1714499"/>
                </a:lnTo>
                <a:lnTo>
                  <a:pt x="123891" y="1676399"/>
                </a:lnTo>
                <a:lnTo>
                  <a:pt x="105378" y="1638299"/>
                </a:lnTo>
                <a:lnTo>
                  <a:pt x="88297" y="1600199"/>
                </a:lnTo>
                <a:lnTo>
                  <a:pt x="72669" y="1562099"/>
                </a:lnTo>
                <a:lnTo>
                  <a:pt x="58516" y="1523999"/>
                </a:lnTo>
                <a:lnTo>
                  <a:pt x="45857" y="1485899"/>
                </a:lnTo>
                <a:lnTo>
                  <a:pt x="34709" y="1435099"/>
                </a:lnTo>
                <a:lnTo>
                  <a:pt x="31332" y="1422399"/>
                </a:lnTo>
                <a:lnTo>
                  <a:pt x="22223" y="1384299"/>
                </a:lnTo>
                <a:lnTo>
                  <a:pt x="14657" y="1346199"/>
                </a:lnTo>
                <a:lnTo>
                  <a:pt x="8644" y="1295399"/>
                </a:lnTo>
                <a:lnTo>
                  <a:pt x="6987" y="1282699"/>
                </a:lnTo>
                <a:lnTo>
                  <a:pt x="3058" y="1244599"/>
                </a:lnTo>
                <a:lnTo>
                  <a:pt x="699" y="1206499"/>
                </a:lnTo>
                <a:lnTo>
                  <a:pt x="262" y="1181099"/>
                </a:lnTo>
                <a:lnTo>
                  <a:pt x="0" y="1168399"/>
                </a:lnTo>
                <a:lnTo>
                  <a:pt x="0" y="1142999"/>
                </a:lnTo>
                <a:lnTo>
                  <a:pt x="262" y="1130299"/>
                </a:lnTo>
                <a:lnTo>
                  <a:pt x="699" y="1117599"/>
                </a:lnTo>
                <a:lnTo>
                  <a:pt x="1311" y="1104899"/>
                </a:lnTo>
                <a:lnTo>
                  <a:pt x="2097" y="1092199"/>
                </a:lnTo>
                <a:lnTo>
                  <a:pt x="3058" y="1066799"/>
                </a:lnTo>
                <a:lnTo>
                  <a:pt x="6987" y="1028699"/>
                </a:lnTo>
                <a:lnTo>
                  <a:pt x="12480" y="990599"/>
                </a:lnTo>
                <a:lnTo>
                  <a:pt x="17007" y="965199"/>
                </a:lnTo>
                <a:lnTo>
                  <a:pt x="19528" y="939799"/>
                </a:lnTo>
                <a:lnTo>
                  <a:pt x="28125" y="901699"/>
                </a:lnTo>
                <a:lnTo>
                  <a:pt x="38256" y="863599"/>
                </a:lnTo>
                <a:lnTo>
                  <a:pt x="49909" y="825499"/>
                </a:lnTo>
                <a:lnTo>
                  <a:pt x="54130" y="800099"/>
                </a:lnTo>
                <a:lnTo>
                  <a:pt x="67786" y="761999"/>
                </a:lnTo>
                <a:lnTo>
                  <a:pt x="82925" y="723899"/>
                </a:lnTo>
                <a:lnTo>
                  <a:pt x="99525" y="685799"/>
                </a:lnTo>
                <a:lnTo>
                  <a:pt x="117564" y="647699"/>
                </a:lnTo>
                <a:lnTo>
                  <a:pt x="137016" y="609599"/>
                </a:lnTo>
                <a:lnTo>
                  <a:pt x="157855" y="571499"/>
                </a:lnTo>
                <a:lnTo>
                  <a:pt x="180056" y="533399"/>
                </a:lnTo>
                <a:lnTo>
                  <a:pt x="203586" y="495299"/>
                </a:lnTo>
                <a:lnTo>
                  <a:pt x="219993" y="469899"/>
                </a:lnTo>
                <a:lnTo>
                  <a:pt x="2102070" y="469899"/>
                </a:lnTo>
                <a:lnTo>
                  <a:pt x="2126465" y="507999"/>
                </a:lnTo>
                <a:lnTo>
                  <a:pt x="2149554" y="546099"/>
                </a:lnTo>
                <a:lnTo>
                  <a:pt x="2171307" y="584199"/>
                </a:lnTo>
                <a:lnTo>
                  <a:pt x="2191687" y="622299"/>
                </a:lnTo>
                <a:lnTo>
                  <a:pt x="2210672" y="660399"/>
                </a:lnTo>
                <a:lnTo>
                  <a:pt x="2228233" y="698499"/>
                </a:lnTo>
                <a:lnTo>
                  <a:pt x="2244348" y="736599"/>
                </a:lnTo>
                <a:lnTo>
                  <a:pt x="2258995" y="774699"/>
                </a:lnTo>
                <a:lnTo>
                  <a:pt x="2272152" y="825499"/>
                </a:lnTo>
                <a:lnTo>
                  <a:pt x="2276205" y="838199"/>
                </a:lnTo>
                <a:lnTo>
                  <a:pt x="2287352" y="876299"/>
                </a:lnTo>
                <a:lnTo>
                  <a:pt x="2296974" y="914399"/>
                </a:lnTo>
                <a:lnTo>
                  <a:pt x="2305057" y="965199"/>
                </a:lnTo>
                <a:lnTo>
                  <a:pt x="2307406" y="977899"/>
                </a:lnTo>
                <a:lnTo>
                  <a:pt x="2313418" y="1015999"/>
                </a:lnTo>
                <a:lnTo>
                  <a:pt x="2317870" y="1054099"/>
                </a:lnTo>
                <a:lnTo>
                  <a:pt x="2319965" y="1092199"/>
                </a:lnTo>
                <a:lnTo>
                  <a:pt x="2320751" y="1104899"/>
                </a:lnTo>
                <a:lnTo>
                  <a:pt x="2321363" y="1117599"/>
                </a:lnTo>
                <a:lnTo>
                  <a:pt x="2321800" y="1130299"/>
                </a:lnTo>
                <a:lnTo>
                  <a:pt x="2322063" y="1142999"/>
                </a:lnTo>
                <a:lnTo>
                  <a:pt x="2322063" y="1168399"/>
                </a:lnTo>
                <a:lnTo>
                  <a:pt x="2321800" y="1181099"/>
                </a:lnTo>
                <a:lnTo>
                  <a:pt x="2321363" y="1206499"/>
                </a:lnTo>
                <a:lnTo>
                  <a:pt x="2319005" y="1244599"/>
                </a:lnTo>
                <a:lnTo>
                  <a:pt x="2315075" y="1282699"/>
                </a:lnTo>
                <a:lnTo>
                  <a:pt x="2313418" y="1295399"/>
                </a:lnTo>
                <a:lnTo>
                  <a:pt x="2311587" y="1320799"/>
                </a:lnTo>
                <a:lnTo>
                  <a:pt x="2305057" y="1358899"/>
                </a:lnTo>
                <a:lnTo>
                  <a:pt x="2296974" y="1396999"/>
                </a:lnTo>
                <a:lnTo>
                  <a:pt x="2287352" y="1435099"/>
                </a:lnTo>
                <a:lnTo>
                  <a:pt x="2283805" y="1460499"/>
                </a:lnTo>
                <a:lnTo>
                  <a:pt x="2272152" y="1498599"/>
                </a:lnTo>
                <a:lnTo>
                  <a:pt x="2258995" y="1536699"/>
                </a:lnTo>
                <a:lnTo>
                  <a:pt x="2244348" y="1574799"/>
                </a:lnTo>
                <a:lnTo>
                  <a:pt x="2228233" y="1612899"/>
                </a:lnTo>
                <a:lnTo>
                  <a:pt x="2210672" y="1650999"/>
                </a:lnTo>
                <a:lnTo>
                  <a:pt x="2191687" y="1689099"/>
                </a:lnTo>
                <a:lnTo>
                  <a:pt x="2171307" y="1727199"/>
                </a:lnTo>
                <a:lnTo>
                  <a:pt x="2149554" y="1765299"/>
                </a:lnTo>
                <a:lnTo>
                  <a:pt x="2126465" y="1803399"/>
                </a:lnTo>
                <a:lnTo>
                  <a:pt x="2102070" y="1841499"/>
                </a:lnTo>
                <a:lnTo>
                  <a:pt x="2085094" y="1866899"/>
                </a:lnTo>
                <a:lnTo>
                  <a:pt x="2076396" y="1879599"/>
                </a:lnTo>
                <a:close/>
              </a:path>
              <a:path w="2322195" h="2324100">
                <a:moveTo>
                  <a:pt x="2011730" y="1955799"/>
                </a:moveTo>
                <a:lnTo>
                  <a:pt x="310333" y="1955799"/>
                </a:lnTo>
                <a:lnTo>
                  <a:pt x="300699" y="1943099"/>
                </a:lnTo>
                <a:lnTo>
                  <a:pt x="272582" y="1904999"/>
                </a:lnTo>
                <a:lnTo>
                  <a:pt x="254502" y="1879599"/>
                </a:lnTo>
                <a:lnTo>
                  <a:pt x="2067561" y="1879599"/>
                </a:lnTo>
                <a:lnTo>
                  <a:pt x="2040242" y="1917699"/>
                </a:lnTo>
                <a:lnTo>
                  <a:pt x="2011730" y="1955799"/>
                </a:lnTo>
                <a:close/>
              </a:path>
              <a:path w="2322195" h="2324100">
                <a:moveTo>
                  <a:pt x="1961670" y="2006599"/>
                </a:moveTo>
                <a:lnTo>
                  <a:pt x="360393" y="2006599"/>
                </a:lnTo>
                <a:lnTo>
                  <a:pt x="350134" y="1993899"/>
                </a:lnTo>
                <a:lnTo>
                  <a:pt x="339996" y="1981199"/>
                </a:lnTo>
                <a:lnTo>
                  <a:pt x="329982" y="1968499"/>
                </a:lnTo>
                <a:lnTo>
                  <a:pt x="320094" y="1955799"/>
                </a:lnTo>
                <a:lnTo>
                  <a:pt x="2001970" y="1955799"/>
                </a:lnTo>
                <a:lnTo>
                  <a:pt x="1992081" y="1968499"/>
                </a:lnTo>
                <a:lnTo>
                  <a:pt x="1982065" y="1981199"/>
                </a:lnTo>
                <a:lnTo>
                  <a:pt x="1971928" y="1993899"/>
                </a:lnTo>
                <a:lnTo>
                  <a:pt x="1961670" y="2006599"/>
                </a:lnTo>
                <a:close/>
              </a:path>
              <a:path w="2322195" h="2324100">
                <a:moveTo>
                  <a:pt x="1919442" y="2044699"/>
                </a:moveTo>
                <a:lnTo>
                  <a:pt x="402620" y="2044699"/>
                </a:lnTo>
                <a:lnTo>
                  <a:pt x="391888" y="2031999"/>
                </a:lnTo>
                <a:lnTo>
                  <a:pt x="381272" y="2019299"/>
                </a:lnTo>
                <a:lnTo>
                  <a:pt x="370772" y="2006599"/>
                </a:lnTo>
                <a:lnTo>
                  <a:pt x="1951291" y="2006599"/>
                </a:lnTo>
                <a:lnTo>
                  <a:pt x="1940790" y="2019299"/>
                </a:lnTo>
                <a:lnTo>
                  <a:pt x="1930173" y="2031999"/>
                </a:lnTo>
                <a:lnTo>
                  <a:pt x="1919442" y="2044699"/>
                </a:lnTo>
                <a:close/>
              </a:path>
              <a:path w="2322195" h="2324100">
                <a:moveTo>
                  <a:pt x="1886566" y="2070099"/>
                </a:moveTo>
                <a:lnTo>
                  <a:pt x="435497" y="2070099"/>
                </a:lnTo>
                <a:lnTo>
                  <a:pt x="424427" y="2057399"/>
                </a:lnTo>
                <a:lnTo>
                  <a:pt x="413466" y="2044699"/>
                </a:lnTo>
                <a:lnTo>
                  <a:pt x="1908596" y="2044699"/>
                </a:lnTo>
                <a:lnTo>
                  <a:pt x="1897636" y="2057399"/>
                </a:lnTo>
                <a:lnTo>
                  <a:pt x="1886566" y="2070099"/>
                </a:lnTo>
                <a:close/>
              </a:path>
              <a:path w="2322195" h="2324100">
                <a:moveTo>
                  <a:pt x="1852709" y="2095499"/>
                </a:moveTo>
                <a:lnTo>
                  <a:pt x="469355" y="2095499"/>
                </a:lnTo>
                <a:lnTo>
                  <a:pt x="457960" y="2082799"/>
                </a:lnTo>
                <a:lnTo>
                  <a:pt x="446674" y="2070099"/>
                </a:lnTo>
                <a:lnTo>
                  <a:pt x="1875389" y="2070099"/>
                </a:lnTo>
                <a:lnTo>
                  <a:pt x="1864103" y="2082799"/>
                </a:lnTo>
                <a:lnTo>
                  <a:pt x="1852709" y="2095499"/>
                </a:lnTo>
                <a:close/>
              </a:path>
              <a:path w="2322195" h="2324100">
                <a:moveTo>
                  <a:pt x="1817916" y="2120899"/>
                </a:moveTo>
                <a:lnTo>
                  <a:pt x="504147" y="2120899"/>
                </a:lnTo>
                <a:lnTo>
                  <a:pt x="480851" y="2095499"/>
                </a:lnTo>
                <a:lnTo>
                  <a:pt x="1841212" y="2095499"/>
                </a:lnTo>
                <a:lnTo>
                  <a:pt x="1817916" y="2120899"/>
                </a:lnTo>
                <a:close/>
              </a:path>
              <a:path w="2322195" h="2324100">
                <a:moveTo>
                  <a:pt x="1782228" y="2146299"/>
                </a:moveTo>
                <a:lnTo>
                  <a:pt x="539836" y="2146299"/>
                </a:lnTo>
                <a:lnTo>
                  <a:pt x="515947" y="2120899"/>
                </a:lnTo>
                <a:lnTo>
                  <a:pt x="1806116" y="2120899"/>
                </a:lnTo>
                <a:lnTo>
                  <a:pt x="1782228" y="2146299"/>
                </a:lnTo>
                <a:close/>
              </a:path>
              <a:path w="2322195" h="2324100">
                <a:moveTo>
                  <a:pt x="1757967" y="2158999"/>
                </a:moveTo>
                <a:lnTo>
                  <a:pt x="564096" y="2158999"/>
                </a:lnTo>
                <a:lnTo>
                  <a:pt x="551920" y="2146299"/>
                </a:lnTo>
                <a:lnTo>
                  <a:pt x="1770144" y="2146299"/>
                </a:lnTo>
                <a:lnTo>
                  <a:pt x="1757967" y="2158999"/>
                </a:lnTo>
                <a:close/>
              </a:path>
              <a:path w="2322195" h="2324100">
                <a:moveTo>
                  <a:pt x="1733347" y="2171699"/>
                </a:moveTo>
                <a:lnTo>
                  <a:pt x="588716" y="2171699"/>
                </a:lnTo>
                <a:lnTo>
                  <a:pt x="576363" y="2158999"/>
                </a:lnTo>
                <a:lnTo>
                  <a:pt x="1745700" y="2158999"/>
                </a:lnTo>
                <a:lnTo>
                  <a:pt x="1733347" y="2171699"/>
                </a:lnTo>
                <a:close/>
              </a:path>
              <a:path w="2322195" h="2324100">
                <a:moveTo>
                  <a:pt x="1695770" y="2197099"/>
                </a:moveTo>
                <a:lnTo>
                  <a:pt x="626293" y="2197099"/>
                </a:lnTo>
                <a:lnTo>
                  <a:pt x="601157" y="2171699"/>
                </a:lnTo>
                <a:lnTo>
                  <a:pt x="1720907" y="2171699"/>
                </a:lnTo>
                <a:lnTo>
                  <a:pt x="1695770" y="2197099"/>
                </a:lnTo>
                <a:close/>
              </a:path>
              <a:path w="2322195" h="2324100">
                <a:moveTo>
                  <a:pt x="1670318" y="2209799"/>
                </a:moveTo>
                <a:lnTo>
                  <a:pt x="651745" y="2209799"/>
                </a:lnTo>
                <a:lnTo>
                  <a:pt x="638979" y="2197099"/>
                </a:lnTo>
                <a:lnTo>
                  <a:pt x="1683084" y="2197099"/>
                </a:lnTo>
                <a:lnTo>
                  <a:pt x="1670318" y="2209799"/>
                </a:lnTo>
                <a:close/>
              </a:path>
              <a:path w="2322195" h="2324100">
                <a:moveTo>
                  <a:pt x="1644554" y="2222499"/>
                </a:moveTo>
                <a:lnTo>
                  <a:pt x="677509" y="2222499"/>
                </a:lnTo>
                <a:lnTo>
                  <a:pt x="664591" y="2209799"/>
                </a:lnTo>
                <a:lnTo>
                  <a:pt x="1657472" y="2209799"/>
                </a:lnTo>
                <a:lnTo>
                  <a:pt x="1644554" y="2222499"/>
                </a:lnTo>
                <a:close/>
              </a:path>
              <a:path w="2322195" h="2324100">
                <a:moveTo>
                  <a:pt x="1605373" y="2235199"/>
                </a:moveTo>
                <a:lnTo>
                  <a:pt x="716690" y="2235199"/>
                </a:lnTo>
                <a:lnTo>
                  <a:pt x="703559" y="2222499"/>
                </a:lnTo>
                <a:lnTo>
                  <a:pt x="1618504" y="2222499"/>
                </a:lnTo>
                <a:lnTo>
                  <a:pt x="1605373" y="2235199"/>
                </a:lnTo>
                <a:close/>
              </a:path>
              <a:path w="2322195" h="2324100">
                <a:moveTo>
                  <a:pt x="1578912" y="2247899"/>
                </a:moveTo>
                <a:lnTo>
                  <a:pt x="743151" y="2247899"/>
                </a:lnTo>
                <a:lnTo>
                  <a:pt x="729889" y="2235199"/>
                </a:lnTo>
                <a:lnTo>
                  <a:pt x="1592174" y="2235199"/>
                </a:lnTo>
                <a:lnTo>
                  <a:pt x="1578912" y="2247899"/>
                </a:lnTo>
                <a:close/>
              </a:path>
              <a:path w="2322195" h="2324100">
                <a:moveTo>
                  <a:pt x="1552200" y="2260599"/>
                </a:moveTo>
                <a:lnTo>
                  <a:pt x="769863" y="2260599"/>
                </a:lnTo>
                <a:lnTo>
                  <a:pt x="756476" y="2247899"/>
                </a:lnTo>
                <a:lnTo>
                  <a:pt x="1565587" y="2247899"/>
                </a:lnTo>
                <a:lnTo>
                  <a:pt x="1552200" y="2260599"/>
                </a:lnTo>
                <a:close/>
              </a:path>
              <a:path w="2322195" h="2324100">
                <a:moveTo>
                  <a:pt x="1511696" y="2273299"/>
                </a:moveTo>
                <a:lnTo>
                  <a:pt x="810367" y="2273299"/>
                </a:lnTo>
                <a:lnTo>
                  <a:pt x="796811" y="2260599"/>
                </a:lnTo>
                <a:lnTo>
                  <a:pt x="1525252" y="2260599"/>
                </a:lnTo>
                <a:lnTo>
                  <a:pt x="1511696" y="2273299"/>
                </a:lnTo>
                <a:close/>
              </a:path>
              <a:path w="2322195" h="2324100">
                <a:moveTo>
                  <a:pt x="1470716" y="2285999"/>
                </a:moveTo>
                <a:lnTo>
                  <a:pt x="851348" y="2285999"/>
                </a:lnTo>
                <a:lnTo>
                  <a:pt x="837640" y="2273299"/>
                </a:lnTo>
                <a:lnTo>
                  <a:pt x="1484424" y="2273299"/>
                </a:lnTo>
                <a:lnTo>
                  <a:pt x="1470716" y="2285999"/>
                </a:lnTo>
                <a:close/>
              </a:path>
              <a:path w="2322195" h="2324100">
                <a:moveTo>
                  <a:pt x="1415434" y="2298699"/>
                </a:moveTo>
                <a:lnTo>
                  <a:pt x="906629" y="2298699"/>
                </a:lnTo>
                <a:lnTo>
                  <a:pt x="892747" y="2285999"/>
                </a:lnTo>
                <a:lnTo>
                  <a:pt x="1429316" y="2285999"/>
                </a:lnTo>
                <a:lnTo>
                  <a:pt x="1415434" y="2298699"/>
                </a:lnTo>
                <a:close/>
              </a:path>
              <a:path w="2322195" h="2324100">
                <a:moveTo>
                  <a:pt x="1359539" y="2311399"/>
                </a:moveTo>
                <a:lnTo>
                  <a:pt x="962525" y="2311399"/>
                </a:lnTo>
                <a:lnTo>
                  <a:pt x="948501" y="2298699"/>
                </a:lnTo>
                <a:lnTo>
                  <a:pt x="1373563" y="2298699"/>
                </a:lnTo>
                <a:lnTo>
                  <a:pt x="1359539" y="2311399"/>
                </a:lnTo>
                <a:close/>
              </a:path>
              <a:path w="2322195" h="2324100">
                <a:moveTo>
                  <a:pt x="1260652" y="2324099"/>
                </a:moveTo>
                <a:lnTo>
                  <a:pt x="1061411" y="2324099"/>
                </a:lnTo>
                <a:lnTo>
                  <a:pt x="1047220" y="2311399"/>
                </a:lnTo>
                <a:lnTo>
                  <a:pt x="1274843" y="2311399"/>
                </a:lnTo>
                <a:lnTo>
                  <a:pt x="1260652" y="2324099"/>
                </a:lnTo>
                <a:close/>
              </a:path>
            </a:pathLst>
          </a:custGeom>
          <a:solidFill>
            <a:srgbClr val="172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33338" y="4563717"/>
            <a:ext cx="2365375" cy="2362200"/>
          </a:xfrm>
          <a:custGeom>
            <a:avLst/>
            <a:gdLst/>
            <a:ahLst/>
            <a:cxnLst/>
            <a:rect l="l" t="t" r="r" b="b"/>
            <a:pathLst>
              <a:path w="2365375" h="2362200">
                <a:moveTo>
                  <a:pt x="1369696" y="12699"/>
                </a:moveTo>
                <a:lnTo>
                  <a:pt x="995661" y="12699"/>
                </a:lnTo>
                <a:lnTo>
                  <a:pt x="1041640" y="0"/>
                </a:lnTo>
                <a:lnTo>
                  <a:pt x="1323717" y="0"/>
                </a:lnTo>
                <a:lnTo>
                  <a:pt x="1369696" y="12699"/>
                </a:lnTo>
                <a:close/>
              </a:path>
              <a:path w="2365375" h="2362200">
                <a:moveTo>
                  <a:pt x="1466552" y="2336799"/>
                </a:moveTo>
                <a:lnTo>
                  <a:pt x="898804" y="2336799"/>
                </a:lnTo>
                <a:lnTo>
                  <a:pt x="853670" y="2324099"/>
                </a:lnTo>
                <a:lnTo>
                  <a:pt x="809259" y="2298699"/>
                </a:lnTo>
                <a:lnTo>
                  <a:pt x="722765" y="2273299"/>
                </a:lnTo>
                <a:lnTo>
                  <a:pt x="680758" y="2247899"/>
                </a:lnTo>
                <a:lnTo>
                  <a:pt x="639628" y="2235199"/>
                </a:lnTo>
                <a:lnTo>
                  <a:pt x="599414" y="2209799"/>
                </a:lnTo>
                <a:lnTo>
                  <a:pt x="560155" y="2184399"/>
                </a:lnTo>
                <a:lnTo>
                  <a:pt x="521888" y="2158999"/>
                </a:lnTo>
                <a:lnTo>
                  <a:pt x="484653" y="2133599"/>
                </a:lnTo>
                <a:lnTo>
                  <a:pt x="448487" y="2108199"/>
                </a:lnTo>
                <a:lnTo>
                  <a:pt x="413428" y="2082799"/>
                </a:lnTo>
                <a:lnTo>
                  <a:pt x="379516" y="2044699"/>
                </a:lnTo>
                <a:lnTo>
                  <a:pt x="346788" y="2019299"/>
                </a:lnTo>
                <a:lnTo>
                  <a:pt x="315283" y="1981199"/>
                </a:lnTo>
                <a:lnTo>
                  <a:pt x="285039" y="1955799"/>
                </a:lnTo>
                <a:lnTo>
                  <a:pt x="256094" y="1917699"/>
                </a:lnTo>
                <a:lnTo>
                  <a:pt x="228488" y="1879599"/>
                </a:lnTo>
                <a:lnTo>
                  <a:pt x="202257" y="1841499"/>
                </a:lnTo>
                <a:lnTo>
                  <a:pt x="177441" y="1803399"/>
                </a:lnTo>
                <a:lnTo>
                  <a:pt x="154077" y="1765299"/>
                </a:lnTo>
                <a:lnTo>
                  <a:pt x="132205" y="1727199"/>
                </a:lnTo>
                <a:lnTo>
                  <a:pt x="111862" y="1689099"/>
                </a:lnTo>
                <a:lnTo>
                  <a:pt x="93087" y="1638299"/>
                </a:lnTo>
                <a:lnTo>
                  <a:pt x="75918" y="1600199"/>
                </a:lnTo>
                <a:lnTo>
                  <a:pt x="60393" y="1549399"/>
                </a:lnTo>
                <a:lnTo>
                  <a:pt x="46552" y="1511299"/>
                </a:lnTo>
                <a:lnTo>
                  <a:pt x="34431" y="1460499"/>
                </a:lnTo>
                <a:lnTo>
                  <a:pt x="24070" y="1422399"/>
                </a:lnTo>
                <a:lnTo>
                  <a:pt x="15507" y="1371599"/>
                </a:lnTo>
                <a:lnTo>
                  <a:pt x="8780" y="1320799"/>
                </a:lnTo>
                <a:lnTo>
                  <a:pt x="3927" y="1282699"/>
                </a:lnTo>
                <a:lnTo>
                  <a:pt x="988" y="1231899"/>
                </a:lnTo>
                <a:lnTo>
                  <a:pt x="0" y="1181099"/>
                </a:lnTo>
                <a:lnTo>
                  <a:pt x="940" y="1130299"/>
                </a:lnTo>
                <a:lnTo>
                  <a:pt x="3739" y="1079499"/>
                </a:lnTo>
                <a:lnTo>
                  <a:pt x="8361" y="1041399"/>
                </a:lnTo>
                <a:lnTo>
                  <a:pt x="14769" y="990599"/>
                </a:lnTo>
                <a:lnTo>
                  <a:pt x="22929" y="952499"/>
                </a:lnTo>
                <a:lnTo>
                  <a:pt x="32804" y="901699"/>
                </a:lnTo>
                <a:lnTo>
                  <a:pt x="44360" y="863599"/>
                </a:lnTo>
                <a:lnTo>
                  <a:pt x="57559" y="812799"/>
                </a:lnTo>
                <a:lnTo>
                  <a:pt x="72368" y="774699"/>
                </a:lnTo>
                <a:lnTo>
                  <a:pt x="88750" y="723899"/>
                </a:lnTo>
                <a:lnTo>
                  <a:pt x="106670" y="685799"/>
                </a:lnTo>
                <a:lnTo>
                  <a:pt x="126091" y="647699"/>
                </a:lnTo>
                <a:lnTo>
                  <a:pt x="146980" y="609599"/>
                </a:lnTo>
                <a:lnTo>
                  <a:pt x="169299" y="571499"/>
                </a:lnTo>
                <a:lnTo>
                  <a:pt x="193013" y="533399"/>
                </a:lnTo>
                <a:lnTo>
                  <a:pt x="218087" y="495299"/>
                </a:lnTo>
                <a:lnTo>
                  <a:pt x="244485" y="457199"/>
                </a:lnTo>
                <a:lnTo>
                  <a:pt x="272171" y="419099"/>
                </a:lnTo>
                <a:lnTo>
                  <a:pt x="301110" y="393699"/>
                </a:lnTo>
                <a:lnTo>
                  <a:pt x="331267" y="355599"/>
                </a:lnTo>
                <a:lnTo>
                  <a:pt x="362605" y="330199"/>
                </a:lnTo>
                <a:lnTo>
                  <a:pt x="395089" y="292099"/>
                </a:lnTo>
                <a:lnTo>
                  <a:pt x="428683" y="266699"/>
                </a:lnTo>
                <a:lnTo>
                  <a:pt x="463352" y="241299"/>
                </a:lnTo>
                <a:lnTo>
                  <a:pt x="499061" y="215899"/>
                </a:lnTo>
                <a:lnTo>
                  <a:pt x="535773" y="190499"/>
                </a:lnTo>
                <a:lnTo>
                  <a:pt x="573453" y="165099"/>
                </a:lnTo>
                <a:lnTo>
                  <a:pt x="612065" y="139699"/>
                </a:lnTo>
                <a:lnTo>
                  <a:pt x="651575" y="114299"/>
                </a:lnTo>
                <a:lnTo>
                  <a:pt x="733141" y="88899"/>
                </a:lnTo>
                <a:lnTo>
                  <a:pt x="775127" y="63499"/>
                </a:lnTo>
                <a:lnTo>
                  <a:pt x="950259" y="12699"/>
                </a:lnTo>
                <a:lnTo>
                  <a:pt x="1415098" y="12699"/>
                </a:lnTo>
                <a:lnTo>
                  <a:pt x="1504031" y="38099"/>
                </a:lnTo>
                <a:lnTo>
                  <a:pt x="1086985" y="38099"/>
                </a:lnTo>
                <a:lnTo>
                  <a:pt x="1039931" y="50799"/>
                </a:lnTo>
                <a:lnTo>
                  <a:pt x="993460" y="50799"/>
                </a:lnTo>
                <a:lnTo>
                  <a:pt x="814188" y="101599"/>
                </a:lnTo>
                <a:lnTo>
                  <a:pt x="729078" y="126999"/>
                </a:lnTo>
                <a:lnTo>
                  <a:pt x="687795" y="152399"/>
                </a:lnTo>
                <a:lnTo>
                  <a:pt x="647411" y="165099"/>
                </a:lnTo>
                <a:lnTo>
                  <a:pt x="607969" y="190499"/>
                </a:lnTo>
                <a:lnTo>
                  <a:pt x="569506" y="215899"/>
                </a:lnTo>
                <a:lnTo>
                  <a:pt x="532064" y="241299"/>
                </a:lnTo>
                <a:lnTo>
                  <a:pt x="495682" y="266699"/>
                </a:lnTo>
                <a:lnTo>
                  <a:pt x="460399" y="292099"/>
                </a:lnTo>
                <a:lnTo>
                  <a:pt x="426256" y="330199"/>
                </a:lnTo>
                <a:lnTo>
                  <a:pt x="393293" y="355599"/>
                </a:lnTo>
                <a:lnTo>
                  <a:pt x="361549" y="393699"/>
                </a:lnTo>
                <a:lnTo>
                  <a:pt x="331065" y="419099"/>
                </a:lnTo>
                <a:lnTo>
                  <a:pt x="301880" y="457199"/>
                </a:lnTo>
                <a:lnTo>
                  <a:pt x="274033" y="495299"/>
                </a:lnTo>
                <a:lnTo>
                  <a:pt x="247566" y="533399"/>
                </a:lnTo>
                <a:lnTo>
                  <a:pt x="222517" y="558799"/>
                </a:lnTo>
                <a:lnTo>
                  <a:pt x="198927" y="609599"/>
                </a:lnTo>
                <a:lnTo>
                  <a:pt x="176835" y="647699"/>
                </a:lnTo>
                <a:lnTo>
                  <a:pt x="156282" y="685799"/>
                </a:lnTo>
                <a:lnTo>
                  <a:pt x="137306" y="723899"/>
                </a:lnTo>
                <a:lnTo>
                  <a:pt x="119949" y="761999"/>
                </a:lnTo>
                <a:lnTo>
                  <a:pt x="104249" y="812799"/>
                </a:lnTo>
                <a:lnTo>
                  <a:pt x="90248" y="850899"/>
                </a:lnTo>
                <a:lnTo>
                  <a:pt x="77984" y="901699"/>
                </a:lnTo>
                <a:lnTo>
                  <a:pt x="67497" y="939799"/>
                </a:lnTo>
                <a:lnTo>
                  <a:pt x="58827" y="990599"/>
                </a:lnTo>
                <a:lnTo>
                  <a:pt x="52015" y="1041399"/>
                </a:lnTo>
                <a:lnTo>
                  <a:pt x="47100" y="1079499"/>
                </a:lnTo>
                <a:lnTo>
                  <a:pt x="44122" y="1130299"/>
                </a:lnTo>
                <a:lnTo>
                  <a:pt x="43120" y="1181099"/>
                </a:lnTo>
                <a:lnTo>
                  <a:pt x="44122" y="1231899"/>
                </a:lnTo>
                <a:lnTo>
                  <a:pt x="47100" y="1269999"/>
                </a:lnTo>
                <a:lnTo>
                  <a:pt x="52015" y="1320799"/>
                </a:lnTo>
                <a:lnTo>
                  <a:pt x="58827" y="1371599"/>
                </a:lnTo>
                <a:lnTo>
                  <a:pt x="67497" y="1409699"/>
                </a:lnTo>
                <a:lnTo>
                  <a:pt x="77984" y="1460499"/>
                </a:lnTo>
                <a:lnTo>
                  <a:pt x="90248" y="1511299"/>
                </a:lnTo>
                <a:lnTo>
                  <a:pt x="104249" y="1549399"/>
                </a:lnTo>
                <a:lnTo>
                  <a:pt x="119949" y="1587499"/>
                </a:lnTo>
                <a:lnTo>
                  <a:pt x="137306" y="1638299"/>
                </a:lnTo>
                <a:lnTo>
                  <a:pt x="156282" y="1676399"/>
                </a:lnTo>
                <a:lnTo>
                  <a:pt x="176835" y="1714499"/>
                </a:lnTo>
                <a:lnTo>
                  <a:pt x="198927" y="1752599"/>
                </a:lnTo>
                <a:lnTo>
                  <a:pt x="222517" y="1790699"/>
                </a:lnTo>
                <a:lnTo>
                  <a:pt x="247566" y="1828799"/>
                </a:lnTo>
                <a:lnTo>
                  <a:pt x="274033" y="1866899"/>
                </a:lnTo>
                <a:lnTo>
                  <a:pt x="301880" y="1904999"/>
                </a:lnTo>
                <a:lnTo>
                  <a:pt x="331065" y="1943099"/>
                </a:lnTo>
                <a:lnTo>
                  <a:pt x="361549" y="1968499"/>
                </a:lnTo>
                <a:lnTo>
                  <a:pt x="393293" y="2006599"/>
                </a:lnTo>
                <a:lnTo>
                  <a:pt x="426256" y="2031999"/>
                </a:lnTo>
                <a:lnTo>
                  <a:pt x="460399" y="2057399"/>
                </a:lnTo>
                <a:lnTo>
                  <a:pt x="495682" y="2095499"/>
                </a:lnTo>
                <a:lnTo>
                  <a:pt x="532064" y="2120899"/>
                </a:lnTo>
                <a:lnTo>
                  <a:pt x="569506" y="2146299"/>
                </a:lnTo>
                <a:lnTo>
                  <a:pt x="607969" y="2171699"/>
                </a:lnTo>
                <a:lnTo>
                  <a:pt x="647411" y="2184399"/>
                </a:lnTo>
                <a:lnTo>
                  <a:pt x="687795" y="2209799"/>
                </a:lnTo>
                <a:lnTo>
                  <a:pt x="729078" y="2222499"/>
                </a:lnTo>
                <a:lnTo>
                  <a:pt x="771223" y="2247899"/>
                </a:lnTo>
                <a:lnTo>
                  <a:pt x="947610" y="2298699"/>
                </a:lnTo>
                <a:lnTo>
                  <a:pt x="993460" y="2311399"/>
                </a:lnTo>
                <a:lnTo>
                  <a:pt x="1039931" y="2311399"/>
                </a:lnTo>
                <a:lnTo>
                  <a:pt x="1086985" y="2324099"/>
                </a:lnTo>
                <a:lnTo>
                  <a:pt x="1511687" y="2324099"/>
                </a:lnTo>
                <a:lnTo>
                  <a:pt x="1466552" y="2336799"/>
                </a:lnTo>
                <a:close/>
              </a:path>
              <a:path w="2365375" h="2362200">
                <a:moveTo>
                  <a:pt x="1511687" y="2324099"/>
                </a:moveTo>
                <a:lnTo>
                  <a:pt x="1278370" y="2324099"/>
                </a:lnTo>
                <a:lnTo>
                  <a:pt x="1325423" y="2311399"/>
                </a:lnTo>
                <a:lnTo>
                  <a:pt x="1371895" y="2311399"/>
                </a:lnTo>
                <a:lnTo>
                  <a:pt x="1417746" y="2298699"/>
                </a:lnTo>
                <a:lnTo>
                  <a:pt x="1594134" y="2247899"/>
                </a:lnTo>
                <a:lnTo>
                  <a:pt x="1636279" y="2222499"/>
                </a:lnTo>
                <a:lnTo>
                  <a:pt x="1677563" y="2209799"/>
                </a:lnTo>
                <a:lnTo>
                  <a:pt x="1717947" y="2184399"/>
                </a:lnTo>
                <a:lnTo>
                  <a:pt x="1757390" y="2171699"/>
                </a:lnTo>
                <a:lnTo>
                  <a:pt x="1795852" y="2146299"/>
                </a:lnTo>
                <a:lnTo>
                  <a:pt x="1833295" y="2120899"/>
                </a:lnTo>
                <a:lnTo>
                  <a:pt x="1869678" y="2095499"/>
                </a:lnTo>
                <a:lnTo>
                  <a:pt x="1904960" y="2057399"/>
                </a:lnTo>
                <a:lnTo>
                  <a:pt x="1939103" y="2031999"/>
                </a:lnTo>
                <a:lnTo>
                  <a:pt x="1972067" y="2006599"/>
                </a:lnTo>
                <a:lnTo>
                  <a:pt x="2003811" y="1968499"/>
                </a:lnTo>
                <a:lnTo>
                  <a:pt x="2034296" y="1943099"/>
                </a:lnTo>
                <a:lnTo>
                  <a:pt x="2063481" y="1904999"/>
                </a:lnTo>
                <a:lnTo>
                  <a:pt x="2091328" y="1866899"/>
                </a:lnTo>
                <a:lnTo>
                  <a:pt x="2117796" y="1828799"/>
                </a:lnTo>
                <a:lnTo>
                  <a:pt x="2142845" y="1790699"/>
                </a:lnTo>
                <a:lnTo>
                  <a:pt x="2166435" y="1752599"/>
                </a:lnTo>
                <a:lnTo>
                  <a:pt x="2188527" y="1714499"/>
                </a:lnTo>
                <a:lnTo>
                  <a:pt x="2209081" y="1676399"/>
                </a:lnTo>
                <a:lnTo>
                  <a:pt x="2228056" y="1638299"/>
                </a:lnTo>
                <a:lnTo>
                  <a:pt x="2245414" y="1587499"/>
                </a:lnTo>
                <a:lnTo>
                  <a:pt x="2261113" y="1549399"/>
                </a:lnTo>
                <a:lnTo>
                  <a:pt x="2275115" y="1511299"/>
                </a:lnTo>
                <a:lnTo>
                  <a:pt x="2287379" y="1460499"/>
                </a:lnTo>
                <a:lnTo>
                  <a:pt x="2297866" y="1409699"/>
                </a:lnTo>
                <a:lnTo>
                  <a:pt x="2306536" y="1371599"/>
                </a:lnTo>
                <a:lnTo>
                  <a:pt x="2313348" y="1320799"/>
                </a:lnTo>
                <a:lnTo>
                  <a:pt x="2318263" y="1269999"/>
                </a:lnTo>
                <a:lnTo>
                  <a:pt x="2321242" y="1231899"/>
                </a:lnTo>
                <a:lnTo>
                  <a:pt x="2322243" y="1181099"/>
                </a:lnTo>
                <a:lnTo>
                  <a:pt x="2321242" y="1130299"/>
                </a:lnTo>
                <a:lnTo>
                  <a:pt x="2318263" y="1079499"/>
                </a:lnTo>
                <a:lnTo>
                  <a:pt x="2313348" y="1041399"/>
                </a:lnTo>
                <a:lnTo>
                  <a:pt x="2306536" y="990599"/>
                </a:lnTo>
                <a:lnTo>
                  <a:pt x="2297866" y="939799"/>
                </a:lnTo>
                <a:lnTo>
                  <a:pt x="2287379" y="901699"/>
                </a:lnTo>
                <a:lnTo>
                  <a:pt x="2275115" y="850899"/>
                </a:lnTo>
                <a:lnTo>
                  <a:pt x="2261113" y="812799"/>
                </a:lnTo>
                <a:lnTo>
                  <a:pt x="2245414" y="761999"/>
                </a:lnTo>
                <a:lnTo>
                  <a:pt x="2228056" y="723899"/>
                </a:lnTo>
                <a:lnTo>
                  <a:pt x="2209081" y="685799"/>
                </a:lnTo>
                <a:lnTo>
                  <a:pt x="2188527" y="647699"/>
                </a:lnTo>
                <a:lnTo>
                  <a:pt x="2166435" y="609599"/>
                </a:lnTo>
                <a:lnTo>
                  <a:pt x="2142845" y="558799"/>
                </a:lnTo>
                <a:lnTo>
                  <a:pt x="2117796" y="533399"/>
                </a:lnTo>
                <a:lnTo>
                  <a:pt x="2091328" y="495299"/>
                </a:lnTo>
                <a:lnTo>
                  <a:pt x="2063481" y="457199"/>
                </a:lnTo>
                <a:lnTo>
                  <a:pt x="2034296" y="419099"/>
                </a:lnTo>
                <a:lnTo>
                  <a:pt x="2003811" y="393699"/>
                </a:lnTo>
                <a:lnTo>
                  <a:pt x="1972067" y="355599"/>
                </a:lnTo>
                <a:lnTo>
                  <a:pt x="1939103" y="330199"/>
                </a:lnTo>
                <a:lnTo>
                  <a:pt x="1904960" y="292099"/>
                </a:lnTo>
                <a:lnTo>
                  <a:pt x="1869678" y="266699"/>
                </a:lnTo>
                <a:lnTo>
                  <a:pt x="1833295" y="241299"/>
                </a:lnTo>
                <a:lnTo>
                  <a:pt x="1795852" y="215899"/>
                </a:lnTo>
                <a:lnTo>
                  <a:pt x="1757390" y="190499"/>
                </a:lnTo>
                <a:lnTo>
                  <a:pt x="1717947" y="165099"/>
                </a:lnTo>
                <a:lnTo>
                  <a:pt x="1677563" y="152399"/>
                </a:lnTo>
                <a:lnTo>
                  <a:pt x="1636279" y="126999"/>
                </a:lnTo>
                <a:lnTo>
                  <a:pt x="1551169" y="101599"/>
                </a:lnTo>
                <a:lnTo>
                  <a:pt x="1371895" y="50799"/>
                </a:lnTo>
                <a:lnTo>
                  <a:pt x="1325423" y="50799"/>
                </a:lnTo>
                <a:lnTo>
                  <a:pt x="1278370" y="38099"/>
                </a:lnTo>
                <a:lnTo>
                  <a:pt x="1504031" y="38099"/>
                </a:lnTo>
                <a:lnTo>
                  <a:pt x="1590231" y="63499"/>
                </a:lnTo>
                <a:lnTo>
                  <a:pt x="1632218" y="88899"/>
                </a:lnTo>
                <a:lnTo>
                  <a:pt x="1713784" y="114299"/>
                </a:lnTo>
                <a:lnTo>
                  <a:pt x="1753293" y="139699"/>
                </a:lnTo>
                <a:lnTo>
                  <a:pt x="1791906" y="165099"/>
                </a:lnTo>
                <a:lnTo>
                  <a:pt x="1829586" y="190499"/>
                </a:lnTo>
                <a:lnTo>
                  <a:pt x="1866297" y="215899"/>
                </a:lnTo>
                <a:lnTo>
                  <a:pt x="1902006" y="241299"/>
                </a:lnTo>
                <a:lnTo>
                  <a:pt x="1936675" y="266699"/>
                </a:lnTo>
                <a:lnTo>
                  <a:pt x="1970269" y="292099"/>
                </a:lnTo>
                <a:lnTo>
                  <a:pt x="2002752" y="330199"/>
                </a:lnTo>
                <a:lnTo>
                  <a:pt x="2034090" y="355599"/>
                </a:lnTo>
                <a:lnTo>
                  <a:pt x="2064246" y="393699"/>
                </a:lnTo>
                <a:lnTo>
                  <a:pt x="2093185" y="419099"/>
                </a:lnTo>
                <a:lnTo>
                  <a:pt x="2120870" y="457199"/>
                </a:lnTo>
                <a:lnTo>
                  <a:pt x="2147268" y="495299"/>
                </a:lnTo>
                <a:lnTo>
                  <a:pt x="2172341" y="533399"/>
                </a:lnTo>
                <a:lnTo>
                  <a:pt x="2196055" y="571499"/>
                </a:lnTo>
                <a:lnTo>
                  <a:pt x="2218373" y="609599"/>
                </a:lnTo>
                <a:lnTo>
                  <a:pt x="2239261" y="647699"/>
                </a:lnTo>
                <a:lnTo>
                  <a:pt x="2258682" y="685799"/>
                </a:lnTo>
                <a:lnTo>
                  <a:pt x="2276601" y="723899"/>
                </a:lnTo>
                <a:lnTo>
                  <a:pt x="2292983" y="774699"/>
                </a:lnTo>
                <a:lnTo>
                  <a:pt x="2307791" y="812799"/>
                </a:lnTo>
                <a:lnTo>
                  <a:pt x="2320991" y="863599"/>
                </a:lnTo>
                <a:lnTo>
                  <a:pt x="2332546" y="901699"/>
                </a:lnTo>
                <a:lnTo>
                  <a:pt x="2342421" y="952499"/>
                </a:lnTo>
                <a:lnTo>
                  <a:pt x="2350580" y="990599"/>
                </a:lnTo>
                <a:lnTo>
                  <a:pt x="2356988" y="1041399"/>
                </a:lnTo>
                <a:lnTo>
                  <a:pt x="2361610" y="1079499"/>
                </a:lnTo>
                <a:lnTo>
                  <a:pt x="2364409" y="1130299"/>
                </a:lnTo>
                <a:lnTo>
                  <a:pt x="2365350" y="1181099"/>
                </a:lnTo>
                <a:lnTo>
                  <a:pt x="2364361" y="1231899"/>
                </a:lnTo>
                <a:lnTo>
                  <a:pt x="2361422" y="1282699"/>
                </a:lnTo>
                <a:lnTo>
                  <a:pt x="2356569" y="1320799"/>
                </a:lnTo>
                <a:lnTo>
                  <a:pt x="2349843" y="1371599"/>
                </a:lnTo>
                <a:lnTo>
                  <a:pt x="2341280" y="1422399"/>
                </a:lnTo>
                <a:lnTo>
                  <a:pt x="2330919" y="1460499"/>
                </a:lnTo>
                <a:lnTo>
                  <a:pt x="2318799" y="1511299"/>
                </a:lnTo>
                <a:lnTo>
                  <a:pt x="2304957" y="1549399"/>
                </a:lnTo>
                <a:lnTo>
                  <a:pt x="2289433" y="1600199"/>
                </a:lnTo>
                <a:lnTo>
                  <a:pt x="2272264" y="1638299"/>
                </a:lnTo>
                <a:lnTo>
                  <a:pt x="2253490" y="1689099"/>
                </a:lnTo>
                <a:lnTo>
                  <a:pt x="2233147" y="1727199"/>
                </a:lnTo>
                <a:lnTo>
                  <a:pt x="2211275" y="1765299"/>
                </a:lnTo>
                <a:lnTo>
                  <a:pt x="2187912" y="1803399"/>
                </a:lnTo>
                <a:lnTo>
                  <a:pt x="2163096" y="1841499"/>
                </a:lnTo>
                <a:lnTo>
                  <a:pt x="2136866" y="1879599"/>
                </a:lnTo>
                <a:lnTo>
                  <a:pt x="2109259" y="1917699"/>
                </a:lnTo>
                <a:lnTo>
                  <a:pt x="2080315" y="1955799"/>
                </a:lnTo>
                <a:lnTo>
                  <a:pt x="2050071" y="1981199"/>
                </a:lnTo>
                <a:lnTo>
                  <a:pt x="2018567" y="2019299"/>
                </a:lnTo>
                <a:lnTo>
                  <a:pt x="1985839" y="2044699"/>
                </a:lnTo>
                <a:lnTo>
                  <a:pt x="1951927" y="2082799"/>
                </a:lnTo>
                <a:lnTo>
                  <a:pt x="1916869" y="2108199"/>
                </a:lnTo>
                <a:lnTo>
                  <a:pt x="1880703" y="2133599"/>
                </a:lnTo>
                <a:lnTo>
                  <a:pt x="1843468" y="2158999"/>
                </a:lnTo>
                <a:lnTo>
                  <a:pt x="1805202" y="2184399"/>
                </a:lnTo>
                <a:lnTo>
                  <a:pt x="1765943" y="2209799"/>
                </a:lnTo>
                <a:lnTo>
                  <a:pt x="1725729" y="2235199"/>
                </a:lnTo>
                <a:lnTo>
                  <a:pt x="1684599" y="2247899"/>
                </a:lnTo>
                <a:lnTo>
                  <a:pt x="1642592" y="2273299"/>
                </a:lnTo>
                <a:lnTo>
                  <a:pt x="1556098" y="2298699"/>
                </a:lnTo>
                <a:lnTo>
                  <a:pt x="1511687" y="2324099"/>
                </a:lnTo>
                <a:close/>
              </a:path>
              <a:path w="2365375" h="2362200">
                <a:moveTo>
                  <a:pt x="1327184" y="2362199"/>
                </a:moveTo>
                <a:lnTo>
                  <a:pt x="1038171" y="2362199"/>
                </a:lnTo>
                <a:lnTo>
                  <a:pt x="944625" y="2336799"/>
                </a:lnTo>
                <a:lnTo>
                  <a:pt x="1420731" y="2336799"/>
                </a:lnTo>
                <a:lnTo>
                  <a:pt x="1327184" y="2362199"/>
                </a:lnTo>
                <a:close/>
              </a:path>
            </a:pathLst>
          </a:custGeom>
          <a:solidFill>
            <a:srgbClr val="4B7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50607" y="4678710"/>
            <a:ext cx="2133599" cy="213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8113" y="1528210"/>
            <a:ext cx="2212975" cy="2197100"/>
          </a:xfrm>
          <a:custGeom>
            <a:avLst/>
            <a:gdLst/>
            <a:ahLst/>
            <a:cxnLst/>
            <a:rect l="l" t="t" r="r" b="b"/>
            <a:pathLst>
              <a:path w="2212975" h="2197100">
                <a:moveTo>
                  <a:pt x="1282237" y="12699"/>
                </a:moveTo>
                <a:lnTo>
                  <a:pt x="930671" y="12699"/>
                </a:lnTo>
                <a:lnTo>
                  <a:pt x="944091" y="0"/>
                </a:lnTo>
                <a:lnTo>
                  <a:pt x="1268816" y="0"/>
                </a:lnTo>
                <a:lnTo>
                  <a:pt x="1282237" y="12699"/>
                </a:lnTo>
                <a:close/>
              </a:path>
              <a:path w="2212975" h="2197100">
                <a:moveTo>
                  <a:pt x="1348897" y="25399"/>
                </a:moveTo>
                <a:lnTo>
                  <a:pt x="864010" y="25399"/>
                </a:lnTo>
                <a:lnTo>
                  <a:pt x="877276" y="12699"/>
                </a:lnTo>
                <a:lnTo>
                  <a:pt x="1335631" y="12699"/>
                </a:lnTo>
                <a:lnTo>
                  <a:pt x="1348897" y="25399"/>
                </a:lnTo>
                <a:close/>
              </a:path>
              <a:path w="2212975" h="2197100">
                <a:moveTo>
                  <a:pt x="1401580" y="38099"/>
                </a:moveTo>
                <a:lnTo>
                  <a:pt x="811327" y="38099"/>
                </a:lnTo>
                <a:lnTo>
                  <a:pt x="824435" y="25399"/>
                </a:lnTo>
                <a:lnTo>
                  <a:pt x="1388473" y="25399"/>
                </a:lnTo>
                <a:lnTo>
                  <a:pt x="1401580" y="38099"/>
                </a:lnTo>
                <a:close/>
              </a:path>
              <a:path w="2212975" h="2197100">
                <a:moveTo>
                  <a:pt x="1440634" y="50799"/>
                </a:moveTo>
                <a:lnTo>
                  <a:pt x="772273" y="50799"/>
                </a:lnTo>
                <a:lnTo>
                  <a:pt x="785244" y="38099"/>
                </a:lnTo>
                <a:lnTo>
                  <a:pt x="1427663" y="38099"/>
                </a:lnTo>
                <a:lnTo>
                  <a:pt x="1440634" y="50799"/>
                </a:lnTo>
                <a:close/>
              </a:path>
              <a:path w="2212975" h="2197100">
                <a:moveTo>
                  <a:pt x="1479234" y="63499"/>
                </a:moveTo>
                <a:lnTo>
                  <a:pt x="733674" y="63499"/>
                </a:lnTo>
                <a:lnTo>
                  <a:pt x="746488" y="50799"/>
                </a:lnTo>
                <a:lnTo>
                  <a:pt x="1466420" y="50799"/>
                </a:lnTo>
                <a:lnTo>
                  <a:pt x="1479234" y="63499"/>
                </a:lnTo>
                <a:close/>
              </a:path>
              <a:path w="2212975" h="2197100">
                <a:moveTo>
                  <a:pt x="1517329" y="76199"/>
                </a:moveTo>
                <a:lnTo>
                  <a:pt x="695578" y="76199"/>
                </a:lnTo>
                <a:lnTo>
                  <a:pt x="708217" y="63499"/>
                </a:lnTo>
                <a:lnTo>
                  <a:pt x="1504690" y="63499"/>
                </a:lnTo>
                <a:lnTo>
                  <a:pt x="1517329" y="76199"/>
                </a:lnTo>
                <a:close/>
              </a:path>
              <a:path w="2212975" h="2197100">
                <a:moveTo>
                  <a:pt x="1542421" y="88899"/>
                </a:moveTo>
                <a:lnTo>
                  <a:pt x="670486" y="88899"/>
                </a:lnTo>
                <a:lnTo>
                  <a:pt x="683000" y="76199"/>
                </a:lnTo>
                <a:lnTo>
                  <a:pt x="1529907" y="76199"/>
                </a:lnTo>
                <a:lnTo>
                  <a:pt x="1542421" y="88899"/>
                </a:lnTo>
                <a:close/>
              </a:path>
              <a:path w="2212975" h="2197100">
                <a:moveTo>
                  <a:pt x="1579557" y="101599"/>
                </a:moveTo>
                <a:lnTo>
                  <a:pt x="633350" y="101599"/>
                </a:lnTo>
                <a:lnTo>
                  <a:pt x="645661" y="88899"/>
                </a:lnTo>
                <a:lnTo>
                  <a:pt x="1567246" y="88899"/>
                </a:lnTo>
                <a:lnTo>
                  <a:pt x="1579557" y="101599"/>
                </a:lnTo>
                <a:close/>
              </a:path>
              <a:path w="2212975" h="2197100">
                <a:moveTo>
                  <a:pt x="1603965" y="114299"/>
                </a:moveTo>
                <a:lnTo>
                  <a:pt x="608942" y="114299"/>
                </a:lnTo>
                <a:lnTo>
                  <a:pt x="621108" y="101599"/>
                </a:lnTo>
                <a:lnTo>
                  <a:pt x="1591799" y="101599"/>
                </a:lnTo>
                <a:lnTo>
                  <a:pt x="1603965" y="114299"/>
                </a:lnTo>
                <a:close/>
              </a:path>
              <a:path w="2212975" h="2197100">
                <a:moveTo>
                  <a:pt x="1628072" y="126999"/>
                </a:moveTo>
                <a:lnTo>
                  <a:pt x="584836" y="126999"/>
                </a:lnTo>
                <a:lnTo>
                  <a:pt x="596852" y="114299"/>
                </a:lnTo>
                <a:lnTo>
                  <a:pt x="1616055" y="114299"/>
                </a:lnTo>
                <a:lnTo>
                  <a:pt x="1628072" y="126999"/>
                </a:lnTo>
                <a:close/>
              </a:path>
              <a:path w="2212975" h="2197100">
                <a:moveTo>
                  <a:pt x="1651865" y="139699"/>
                </a:moveTo>
                <a:lnTo>
                  <a:pt x="561042" y="139699"/>
                </a:lnTo>
                <a:lnTo>
                  <a:pt x="572897" y="126999"/>
                </a:lnTo>
                <a:lnTo>
                  <a:pt x="1640010" y="126999"/>
                </a:lnTo>
                <a:lnTo>
                  <a:pt x="1651865" y="139699"/>
                </a:lnTo>
                <a:close/>
              </a:path>
              <a:path w="2212975" h="2197100">
                <a:moveTo>
                  <a:pt x="1675328" y="152399"/>
                </a:moveTo>
                <a:lnTo>
                  <a:pt x="537579" y="152399"/>
                </a:lnTo>
                <a:lnTo>
                  <a:pt x="549269" y="139699"/>
                </a:lnTo>
                <a:lnTo>
                  <a:pt x="1663638" y="139699"/>
                </a:lnTo>
                <a:lnTo>
                  <a:pt x="1675328" y="152399"/>
                </a:lnTo>
                <a:close/>
              </a:path>
              <a:path w="2212975" h="2197100">
                <a:moveTo>
                  <a:pt x="1709876" y="177799"/>
                </a:moveTo>
                <a:lnTo>
                  <a:pt x="503032" y="177799"/>
                </a:lnTo>
                <a:lnTo>
                  <a:pt x="525975" y="152399"/>
                </a:lnTo>
                <a:lnTo>
                  <a:pt x="1686932" y="152399"/>
                </a:lnTo>
                <a:lnTo>
                  <a:pt x="1709876" y="177799"/>
                </a:lnTo>
                <a:close/>
              </a:path>
              <a:path w="2212975" h="2197100">
                <a:moveTo>
                  <a:pt x="1732459" y="190499"/>
                </a:moveTo>
                <a:lnTo>
                  <a:pt x="480448" y="190499"/>
                </a:lnTo>
                <a:lnTo>
                  <a:pt x="491694" y="177799"/>
                </a:lnTo>
                <a:lnTo>
                  <a:pt x="1721214" y="177799"/>
                </a:lnTo>
                <a:lnTo>
                  <a:pt x="1732459" y="190499"/>
                </a:lnTo>
                <a:close/>
              </a:path>
              <a:path w="2212975" h="2197100">
                <a:moveTo>
                  <a:pt x="1765616" y="215899"/>
                </a:moveTo>
                <a:lnTo>
                  <a:pt x="447291" y="215899"/>
                </a:lnTo>
                <a:lnTo>
                  <a:pt x="458247" y="203199"/>
                </a:lnTo>
                <a:lnTo>
                  <a:pt x="469300" y="190499"/>
                </a:lnTo>
                <a:lnTo>
                  <a:pt x="1743608" y="190499"/>
                </a:lnTo>
                <a:lnTo>
                  <a:pt x="1754660" y="203199"/>
                </a:lnTo>
                <a:lnTo>
                  <a:pt x="1765616" y="215899"/>
                </a:lnTo>
                <a:close/>
              </a:path>
              <a:path w="2212975" h="2197100">
                <a:moveTo>
                  <a:pt x="1797882" y="241299"/>
                </a:moveTo>
                <a:lnTo>
                  <a:pt x="415025" y="241299"/>
                </a:lnTo>
                <a:lnTo>
                  <a:pt x="425677" y="228599"/>
                </a:lnTo>
                <a:lnTo>
                  <a:pt x="436432" y="215899"/>
                </a:lnTo>
                <a:lnTo>
                  <a:pt x="1776475" y="215899"/>
                </a:lnTo>
                <a:lnTo>
                  <a:pt x="1787230" y="228599"/>
                </a:lnTo>
                <a:lnTo>
                  <a:pt x="1797882" y="241299"/>
                </a:lnTo>
                <a:close/>
              </a:path>
              <a:path w="2212975" h="2197100">
                <a:moveTo>
                  <a:pt x="1829212" y="266699"/>
                </a:moveTo>
                <a:lnTo>
                  <a:pt x="383693" y="266699"/>
                </a:lnTo>
                <a:lnTo>
                  <a:pt x="394030" y="253999"/>
                </a:lnTo>
                <a:lnTo>
                  <a:pt x="404475" y="241299"/>
                </a:lnTo>
                <a:lnTo>
                  <a:pt x="1808432" y="241299"/>
                </a:lnTo>
                <a:lnTo>
                  <a:pt x="1818876" y="253999"/>
                </a:lnTo>
                <a:lnTo>
                  <a:pt x="1829212" y="266699"/>
                </a:lnTo>
                <a:close/>
              </a:path>
              <a:path w="2212975" h="2197100">
                <a:moveTo>
                  <a:pt x="1859564" y="292099"/>
                </a:moveTo>
                <a:lnTo>
                  <a:pt x="353342" y="292099"/>
                </a:lnTo>
                <a:lnTo>
                  <a:pt x="363349" y="279399"/>
                </a:lnTo>
                <a:lnTo>
                  <a:pt x="373466" y="266699"/>
                </a:lnTo>
                <a:lnTo>
                  <a:pt x="1839439" y="266699"/>
                </a:lnTo>
                <a:lnTo>
                  <a:pt x="1849557" y="279399"/>
                </a:lnTo>
                <a:lnTo>
                  <a:pt x="1859564" y="292099"/>
                </a:lnTo>
                <a:close/>
              </a:path>
              <a:path w="2212975" h="2197100">
                <a:moveTo>
                  <a:pt x="1907861" y="342899"/>
                </a:moveTo>
                <a:lnTo>
                  <a:pt x="305047" y="342899"/>
                </a:lnTo>
                <a:lnTo>
                  <a:pt x="314470" y="330199"/>
                </a:lnTo>
                <a:lnTo>
                  <a:pt x="324014" y="317499"/>
                </a:lnTo>
                <a:lnTo>
                  <a:pt x="333675" y="304799"/>
                </a:lnTo>
                <a:lnTo>
                  <a:pt x="343451" y="292099"/>
                </a:lnTo>
                <a:lnTo>
                  <a:pt x="1869456" y="292099"/>
                </a:lnTo>
                <a:lnTo>
                  <a:pt x="1879232" y="304799"/>
                </a:lnTo>
                <a:lnTo>
                  <a:pt x="1888892" y="317499"/>
                </a:lnTo>
                <a:lnTo>
                  <a:pt x="1898437" y="330199"/>
                </a:lnTo>
                <a:lnTo>
                  <a:pt x="1907861" y="342899"/>
                </a:lnTo>
                <a:close/>
              </a:path>
              <a:path w="2212975" h="2197100">
                <a:moveTo>
                  <a:pt x="1944334" y="380999"/>
                </a:moveTo>
                <a:lnTo>
                  <a:pt x="268574" y="380999"/>
                </a:lnTo>
                <a:lnTo>
                  <a:pt x="277505" y="368299"/>
                </a:lnTo>
                <a:lnTo>
                  <a:pt x="286563" y="355599"/>
                </a:lnTo>
                <a:lnTo>
                  <a:pt x="295745" y="342899"/>
                </a:lnTo>
                <a:lnTo>
                  <a:pt x="1917162" y="342899"/>
                </a:lnTo>
                <a:lnTo>
                  <a:pt x="1926343" y="355599"/>
                </a:lnTo>
                <a:lnTo>
                  <a:pt x="1935402" y="368299"/>
                </a:lnTo>
                <a:lnTo>
                  <a:pt x="1944334" y="380999"/>
                </a:lnTo>
                <a:close/>
              </a:path>
              <a:path w="2212975" h="2197100">
                <a:moveTo>
                  <a:pt x="2003255" y="457199"/>
                </a:moveTo>
                <a:lnTo>
                  <a:pt x="209652" y="457199"/>
                </a:lnTo>
                <a:lnTo>
                  <a:pt x="217674" y="444499"/>
                </a:lnTo>
                <a:lnTo>
                  <a:pt x="242538" y="406399"/>
                </a:lnTo>
                <a:lnTo>
                  <a:pt x="259768" y="380999"/>
                </a:lnTo>
                <a:lnTo>
                  <a:pt x="1953140" y="380999"/>
                </a:lnTo>
                <a:lnTo>
                  <a:pt x="1978788" y="419099"/>
                </a:lnTo>
                <a:lnTo>
                  <a:pt x="2003255" y="457199"/>
                </a:lnTo>
                <a:close/>
              </a:path>
              <a:path w="2212975" h="2197100">
                <a:moveTo>
                  <a:pt x="2075857" y="571499"/>
                </a:moveTo>
                <a:lnTo>
                  <a:pt x="137050" y="571499"/>
                </a:lnTo>
                <a:lnTo>
                  <a:pt x="143670" y="558799"/>
                </a:lnTo>
                <a:lnTo>
                  <a:pt x="164398" y="520699"/>
                </a:lnTo>
                <a:lnTo>
                  <a:pt x="186401" y="482599"/>
                </a:lnTo>
                <a:lnTo>
                  <a:pt x="201765" y="457199"/>
                </a:lnTo>
                <a:lnTo>
                  <a:pt x="2011141" y="457199"/>
                </a:lnTo>
                <a:lnTo>
                  <a:pt x="2033980" y="495299"/>
                </a:lnTo>
                <a:lnTo>
                  <a:pt x="2055560" y="533399"/>
                </a:lnTo>
                <a:lnTo>
                  <a:pt x="2075857" y="571499"/>
                </a:lnTo>
                <a:close/>
              </a:path>
              <a:path w="2212975" h="2197100">
                <a:moveTo>
                  <a:pt x="2088660" y="1612899"/>
                </a:moveTo>
                <a:lnTo>
                  <a:pt x="124247" y="1612899"/>
                </a:lnTo>
                <a:lnTo>
                  <a:pt x="118068" y="1600199"/>
                </a:lnTo>
                <a:lnTo>
                  <a:pt x="100425" y="1562099"/>
                </a:lnTo>
                <a:lnTo>
                  <a:pt x="84146" y="1523999"/>
                </a:lnTo>
                <a:lnTo>
                  <a:pt x="69253" y="1485899"/>
                </a:lnTo>
                <a:lnTo>
                  <a:pt x="55765" y="1447799"/>
                </a:lnTo>
                <a:lnTo>
                  <a:pt x="43701" y="1409699"/>
                </a:lnTo>
                <a:lnTo>
                  <a:pt x="33078" y="1371599"/>
                </a:lnTo>
                <a:lnTo>
                  <a:pt x="23909" y="1333499"/>
                </a:lnTo>
                <a:lnTo>
                  <a:pt x="21178" y="1308099"/>
                </a:lnTo>
                <a:lnTo>
                  <a:pt x="18610" y="1295399"/>
                </a:lnTo>
                <a:lnTo>
                  <a:pt x="11893" y="1257299"/>
                </a:lnTo>
                <a:lnTo>
                  <a:pt x="6658" y="1219199"/>
                </a:lnTo>
                <a:lnTo>
                  <a:pt x="2915" y="1181099"/>
                </a:lnTo>
                <a:lnTo>
                  <a:pt x="666" y="1142999"/>
                </a:lnTo>
                <a:lnTo>
                  <a:pt x="0" y="1117599"/>
                </a:lnTo>
                <a:lnTo>
                  <a:pt x="0" y="1079499"/>
                </a:lnTo>
                <a:lnTo>
                  <a:pt x="1249" y="1041399"/>
                </a:lnTo>
                <a:lnTo>
                  <a:pt x="3996" y="1003299"/>
                </a:lnTo>
                <a:lnTo>
                  <a:pt x="8238" y="965199"/>
                </a:lnTo>
                <a:lnTo>
                  <a:pt x="13968" y="927099"/>
                </a:lnTo>
                <a:lnTo>
                  <a:pt x="21178" y="888999"/>
                </a:lnTo>
                <a:lnTo>
                  <a:pt x="23909" y="863599"/>
                </a:lnTo>
                <a:lnTo>
                  <a:pt x="33078" y="825499"/>
                </a:lnTo>
                <a:lnTo>
                  <a:pt x="43701" y="787399"/>
                </a:lnTo>
                <a:lnTo>
                  <a:pt x="55765" y="749299"/>
                </a:lnTo>
                <a:lnTo>
                  <a:pt x="69253" y="711199"/>
                </a:lnTo>
                <a:lnTo>
                  <a:pt x="84146" y="673099"/>
                </a:lnTo>
                <a:lnTo>
                  <a:pt x="100425" y="634999"/>
                </a:lnTo>
                <a:lnTo>
                  <a:pt x="118068" y="596899"/>
                </a:lnTo>
                <a:lnTo>
                  <a:pt x="130575" y="571499"/>
                </a:lnTo>
                <a:lnTo>
                  <a:pt x="2082331" y="571499"/>
                </a:lnTo>
                <a:lnTo>
                  <a:pt x="2100870" y="609599"/>
                </a:lnTo>
                <a:lnTo>
                  <a:pt x="2118061" y="647699"/>
                </a:lnTo>
                <a:lnTo>
                  <a:pt x="2133881" y="685799"/>
                </a:lnTo>
                <a:lnTo>
                  <a:pt x="2148306" y="723899"/>
                </a:lnTo>
                <a:lnTo>
                  <a:pt x="2161321" y="761999"/>
                </a:lnTo>
                <a:lnTo>
                  <a:pt x="2172906" y="800099"/>
                </a:lnTo>
                <a:lnTo>
                  <a:pt x="2183047" y="838199"/>
                </a:lnTo>
                <a:lnTo>
                  <a:pt x="2191730" y="888999"/>
                </a:lnTo>
                <a:lnTo>
                  <a:pt x="2194298" y="901699"/>
                </a:lnTo>
                <a:lnTo>
                  <a:pt x="2201012" y="939799"/>
                </a:lnTo>
                <a:lnTo>
                  <a:pt x="2206248" y="977899"/>
                </a:lnTo>
                <a:lnTo>
                  <a:pt x="2209992" y="1015999"/>
                </a:lnTo>
                <a:lnTo>
                  <a:pt x="2212240" y="1054099"/>
                </a:lnTo>
                <a:lnTo>
                  <a:pt x="2212907" y="1079499"/>
                </a:lnTo>
                <a:lnTo>
                  <a:pt x="2212907" y="1117599"/>
                </a:lnTo>
                <a:lnTo>
                  <a:pt x="2211657" y="1155699"/>
                </a:lnTo>
                <a:lnTo>
                  <a:pt x="2208911" y="1193799"/>
                </a:lnTo>
                <a:lnTo>
                  <a:pt x="2204669" y="1231899"/>
                </a:lnTo>
                <a:lnTo>
                  <a:pt x="2198939" y="1269999"/>
                </a:lnTo>
                <a:lnTo>
                  <a:pt x="2191730" y="1308099"/>
                </a:lnTo>
                <a:lnTo>
                  <a:pt x="2188998" y="1333499"/>
                </a:lnTo>
                <a:lnTo>
                  <a:pt x="2179828" y="1371599"/>
                </a:lnTo>
                <a:lnTo>
                  <a:pt x="2169205" y="1409699"/>
                </a:lnTo>
                <a:lnTo>
                  <a:pt x="2157142" y="1447799"/>
                </a:lnTo>
                <a:lnTo>
                  <a:pt x="2143653" y="1485899"/>
                </a:lnTo>
                <a:lnTo>
                  <a:pt x="2128762" y="1523999"/>
                </a:lnTo>
                <a:lnTo>
                  <a:pt x="2112482" y="1562099"/>
                </a:lnTo>
                <a:lnTo>
                  <a:pt x="2094839" y="1600199"/>
                </a:lnTo>
                <a:lnTo>
                  <a:pt x="2088660" y="1612899"/>
                </a:lnTo>
                <a:close/>
              </a:path>
              <a:path w="2212975" h="2197100">
                <a:moveTo>
                  <a:pt x="2011141" y="1739899"/>
                </a:moveTo>
                <a:lnTo>
                  <a:pt x="201765" y="1739899"/>
                </a:lnTo>
                <a:lnTo>
                  <a:pt x="194015" y="1727199"/>
                </a:lnTo>
                <a:lnTo>
                  <a:pt x="171592" y="1689099"/>
                </a:lnTo>
                <a:lnTo>
                  <a:pt x="150435" y="1650999"/>
                </a:lnTo>
                <a:lnTo>
                  <a:pt x="130575" y="1612899"/>
                </a:lnTo>
                <a:lnTo>
                  <a:pt x="2082331" y="1612899"/>
                </a:lnTo>
                <a:lnTo>
                  <a:pt x="2062472" y="1650999"/>
                </a:lnTo>
                <a:lnTo>
                  <a:pt x="2041314" y="1689099"/>
                </a:lnTo>
                <a:lnTo>
                  <a:pt x="2018891" y="1727199"/>
                </a:lnTo>
                <a:lnTo>
                  <a:pt x="2011141" y="1739899"/>
                </a:lnTo>
                <a:close/>
              </a:path>
              <a:path w="2212975" h="2197100">
                <a:moveTo>
                  <a:pt x="1961819" y="1803399"/>
                </a:moveTo>
                <a:lnTo>
                  <a:pt x="251089" y="1803399"/>
                </a:lnTo>
                <a:lnTo>
                  <a:pt x="242538" y="1790699"/>
                </a:lnTo>
                <a:lnTo>
                  <a:pt x="234119" y="1777999"/>
                </a:lnTo>
                <a:lnTo>
                  <a:pt x="225831" y="1765299"/>
                </a:lnTo>
                <a:lnTo>
                  <a:pt x="217674" y="1752599"/>
                </a:lnTo>
                <a:lnTo>
                  <a:pt x="209652" y="1739899"/>
                </a:lnTo>
                <a:lnTo>
                  <a:pt x="2003255" y="1739899"/>
                </a:lnTo>
                <a:lnTo>
                  <a:pt x="1978788" y="1777999"/>
                </a:lnTo>
                <a:lnTo>
                  <a:pt x="1961819" y="1803399"/>
                </a:lnTo>
                <a:close/>
              </a:path>
              <a:path w="2212975" h="2197100">
                <a:moveTo>
                  <a:pt x="1917162" y="1854199"/>
                </a:moveTo>
                <a:lnTo>
                  <a:pt x="295745" y="1854199"/>
                </a:lnTo>
                <a:lnTo>
                  <a:pt x="286563" y="1841499"/>
                </a:lnTo>
                <a:lnTo>
                  <a:pt x="277505" y="1828799"/>
                </a:lnTo>
                <a:lnTo>
                  <a:pt x="268574" y="1816099"/>
                </a:lnTo>
                <a:lnTo>
                  <a:pt x="259768" y="1803399"/>
                </a:lnTo>
                <a:lnTo>
                  <a:pt x="1953140" y="1803399"/>
                </a:lnTo>
                <a:lnTo>
                  <a:pt x="1944334" y="1816099"/>
                </a:lnTo>
                <a:lnTo>
                  <a:pt x="1935402" y="1828799"/>
                </a:lnTo>
                <a:lnTo>
                  <a:pt x="1926343" y="1841499"/>
                </a:lnTo>
                <a:lnTo>
                  <a:pt x="1917162" y="1854199"/>
                </a:lnTo>
                <a:close/>
              </a:path>
              <a:path w="2212975" h="2197100">
                <a:moveTo>
                  <a:pt x="1879232" y="1892299"/>
                </a:moveTo>
                <a:lnTo>
                  <a:pt x="333675" y="1892299"/>
                </a:lnTo>
                <a:lnTo>
                  <a:pt x="324014" y="1879599"/>
                </a:lnTo>
                <a:lnTo>
                  <a:pt x="314470" y="1866899"/>
                </a:lnTo>
                <a:lnTo>
                  <a:pt x="305047" y="1854199"/>
                </a:lnTo>
                <a:lnTo>
                  <a:pt x="1907861" y="1854199"/>
                </a:lnTo>
                <a:lnTo>
                  <a:pt x="1898437" y="1866899"/>
                </a:lnTo>
                <a:lnTo>
                  <a:pt x="1888892" y="1879599"/>
                </a:lnTo>
                <a:lnTo>
                  <a:pt x="1879232" y="1892299"/>
                </a:lnTo>
                <a:close/>
              </a:path>
              <a:path w="2212975" h="2197100">
                <a:moveTo>
                  <a:pt x="1839439" y="1930399"/>
                </a:moveTo>
                <a:lnTo>
                  <a:pt x="373466" y="1930399"/>
                </a:lnTo>
                <a:lnTo>
                  <a:pt x="363349" y="1917699"/>
                </a:lnTo>
                <a:lnTo>
                  <a:pt x="353342" y="1904999"/>
                </a:lnTo>
                <a:lnTo>
                  <a:pt x="343451" y="1892299"/>
                </a:lnTo>
                <a:lnTo>
                  <a:pt x="1869456" y="1892299"/>
                </a:lnTo>
                <a:lnTo>
                  <a:pt x="1859564" y="1904999"/>
                </a:lnTo>
                <a:lnTo>
                  <a:pt x="1849557" y="1917699"/>
                </a:lnTo>
                <a:lnTo>
                  <a:pt x="1839439" y="1930399"/>
                </a:lnTo>
                <a:close/>
              </a:path>
              <a:path w="2212975" h="2197100">
                <a:moveTo>
                  <a:pt x="1808432" y="1955799"/>
                </a:moveTo>
                <a:lnTo>
                  <a:pt x="404475" y="1955799"/>
                </a:lnTo>
                <a:lnTo>
                  <a:pt x="394030" y="1943099"/>
                </a:lnTo>
                <a:lnTo>
                  <a:pt x="383693" y="1930399"/>
                </a:lnTo>
                <a:lnTo>
                  <a:pt x="1829212" y="1930399"/>
                </a:lnTo>
                <a:lnTo>
                  <a:pt x="1818876" y="1943099"/>
                </a:lnTo>
                <a:lnTo>
                  <a:pt x="1808432" y="1955799"/>
                </a:lnTo>
                <a:close/>
              </a:path>
              <a:path w="2212975" h="2197100">
                <a:moveTo>
                  <a:pt x="1776475" y="1981199"/>
                </a:moveTo>
                <a:lnTo>
                  <a:pt x="436432" y="1981199"/>
                </a:lnTo>
                <a:lnTo>
                  <a:pt x="425677" y="1968499"/>
                </a:lnTo>
                <a:lnTo>
                  <a:pt x="415025" y="1955799"/>
                </a:lnTo>
                <a:lnTo>
                  <a:pt x="1797882" y="1955799"/>
                </a:lnTo>
                <a:lnTo>
                  <a:pt x="1787230" y="1968499"/>
                </a:lnTo>
                <a:lnTo>
                  <a:pt x="1776475" y="1981199"/>
                </a:lnTo>
                <a:close/>
              </a:path>
              <a:path w="2212975" h="2197100">
                <a:moveTo>
                  <a:pt x="1743608" y="2006599"/>
                </a:moveTo>
                <a:lnTo>
                  <a:pt x="469300" y="2006599"/>
                </a:lnTo>
                <a:lnTo>
                  <a:pt x="458247" y="1993899"/>
                </a:lnTo>
                <a:lnTo>
                  <a:pt x="447291" y="1981199"/>
                </a:lnTo>
                <a:lnTo>
                  <a:pt x="1765616" y="1981199"/>
                </a:lnTo>
                <a:lnTo>
                  <a:pt x="1754660" y="1993899"/>
                </a:lnTo>
                <a:lnTo>
                  <a:pt x="1743608" y="2006599"/>
                </a:lnTo>
                <a:close/>
              </a:path>
              <a:path w="2212975" h="2197100">
                <a:moveTo>
                  <a:pt x="1721214" y="2019299"/>
                </a:moveTo>
                <a:lnTo>
                  <a:pt x="491694" y="2019299"/>
                </a:lnTo>
                <a:lnTo>
                  <a:pt x="480448" y="2006599"/>
                </a:lnTo>
                <a:lnTo>
                  <a:pt x="1732459" y="2006599"/>
                </a:lnTo>
                <a:lnTo>
                  <a:pt x="1721214" y="2019299"/>
                </a:lnTo>
                <a:close/>
              </a:path>
              <a:path w="2212975" h="2197100">
                <a:moveTo>
                  <a:pt x="1686932" y="2044699"/>
                </a:moveTo>
                <a:lnTo>
                  <a:pt x="525975" y="2044699"/>
                </a:lnTo>
                <a:lnTo>
                  <a:pt x="503032" y="2019299"/>
                </a:lnTo>
                <a:lnTo>
                  <a:pt x="1709876" y="2019299"/>
                </a:lnTo>
                <a:lnTo>
                  <a:pt x="1686932" y="2044699"/>
                </a:lnTo>
                <a:close/>
              </a:path>
              <a:path w="2212975" h="2197100">
                <a:moveTo>
                  <a:pt x="1663638" y="2057399"/>
                </a:moveTo>
                <a:lnTo>
                  <a:pt x="549269" y="2057399"/>
                </a:lnTo>
                <a:lnTo>
                  <a:pt x="537579" y="2044699"/>
                </a:lnTo>
                <a:lnTo>
                  <a:pt x="1675328" y="2044699"/>
                </a:lnTo>
                <a:lnTo>
                  <a:pt x="1663638" y="2057399"/>
                </a:lnTo>
                <a:close/>
              </a:path>
              <a:path w="2212975" h="2197100">
                <a:moveTo>
                  <a:pt x="1640010" y="2070099"/>
                </a:moveTo>
                <a:lnTo>
                  <a:pt x="572897" y="2070099"/>
                </a:lnTo>
                <a:lnTo>
                  <a:pt x="561042" y="2057399"/>
                </a:lnTo>
                <a:lnTo>
                  <a:pt x="1651865" y="2057399"/>
                </a:lnTo>
                <a:lnTo>
                  <a:pt x="1640010" y="2070099"/>
                </a:lnTo>
                <a:close/>
              </a:path>
              <a:path w="2212975" h="2197100">
                <a:moveTo>
                  <a:pt x="1616055" y="2082799"/>
                </a:moveTo>
                <a:lnTo>
                  <a:pt x="596852" y="2082799"/>
                </a:lnTo>
                <a:lnTo>
                  <a:pt x="584836" y="2070099"/>
                </a:lnTo>
                <a:lnTo>
                  <a:pt x="1628072" y="2070099"/>
                </a:lnTo>
                <a:lnTo>
                  <a:pt x="1616055" y="2082799"/>
                </a:lnTo>
                <a:close/>
              </a:path>
              <a:path w="2212975" h="2197100">
                <a:moveTo>
                  <a:pt x="1591799" y="2095499"/>
                </a:moveTo>
                <a:lnTo>
                  <a:pt x="621108" y="2095499"/>
                </a:lnTo>
                <a:lnTo>
                  <a:pt x="608942" y="2082799"/>
                </a:lnTo>
                <a:lnTo>
                  <a:pt x="1603965" y="2082799"/>
                </a:lnTo>
                <a:lnTo>
                  <a:pt x="1591799" y="2095499"/>
                </a:lnTo>
                <a:close/>
              </a:path>
              <a:path w="2212975" h="2197100">
                <a:moveTo>
                  <a:pt x="1567246" y="2108199"/>
                </a:moveTo>
                <a:lnTo>
                  <a:pt x="645661" y="2108199"/>
                </a:lnTo>
                <a:lnTo>
                  <a:pt x="633350" y="2095499"/>
                </a:lnTo>
                <a:lnTo>
                  <a:pt x="1579557" y="2095499"/>
                </a:lnTo>
                <a:lnTo>
                  <a:pt x="1567246" y="2108199"/>
                </a:lnTo>
                <a:close/>
              </a:path>
              <a:path w="2212975" h="2197100">
                <a:moveTo>
                  <a:pt x="1529907" y="2120899"/>
                </a:moveTo>
                <a:lnTo>
                  <a:pt x="683000" y="2120899"/>
                </a:lnTo>
                <a:lnTo>
                  <a:pt x="670486" y="2108199"/>
                </a:lnTo>
                <a:lnTo>
                  <a:pt x="1542421" y="2108199"/>
                </a:lnTo>
                <a:lnTo>
                  <a:pt x="1529907" y="2120899"/>
                </a:lnTo>
                <a:close/>
              </a:path>
              <a:path w="2212975" h="2197100">
                <a:moveTo>
                  <a:pt x="1504690" y="2133599"/>
                </a:moveTo>
                <a:lnTo>
                  <a:pt x="708217" y="2133599"/>
                </a:lnTo>
                <a:lnTo>
                  <a:pt x="695578" y="2120899"/>
                </a:lnTo>
                <a:lnTo>
                  <a:pt x="1517329" y="2120899"/>
                </a:lnTo>
                <a:lnTo>
                  <a:pt x="1504690" y="2133599"/>
                </a:lnTo>
                <a:close/>
              </a:path>
              <a:path w="2212975" h="2197100">
                <a:moveTo>
                  <a:pt x="1466420" y="2146299"/>
                </a:moveTo>
                <a:lnTo>
                  <a:pt x="746488" y="2146299"/>
                </a:lnTo>
                <a:lnTo>
                  <a:pt x="733674" y="2133599"/>
                </a:lnTo>
                <a:lnTo>
                  <a:pt x="1479234" y="2133599"/>
                </a:lnTo>
                <a:lnTo>
                  <a:pt x="1466420" y="2146299"/>
                </a:lnTo>
                <a:close/>
              </a:path>
              <a:path w="2212975" h="2197100">
                <a:moveTo>
                  <a:pt x="1427663" y="2158999"/>
                </a:moveTo>
                <a:lnTo>
                  <a:pt x="785244" y="2158999"/>
                </a:lnTo>
                <a:lnTo>
                  <a:pt x="772273" y="2146299"/>
                </a:lnTo>
                <a:lnTo>
                  <a:pt x="1440634" y="2146299"/>
                </a:lnTo>
                <a:lnTo>
                  <a:pt x="1427663" y="2158999"/>
                </a:lnTo>
                <a:close/>
              </a:path>
              <a:path w="2212975" h="2197100">
                <a:moveTo>
                  <a:pt x="1388473" y="2171699"/>
                </a:moveTo>
                <a:lnTo>
                  <a:pt x="824435" y="2171699"/>
                </a:lnTo>
                <a:lnTo>
                  <a:pt x="811327" y="2158999"/>
                </a:lnTo>
                <a:lnTo>
                  <a:pt x="1401580" y="2158999"/>
                </a:lnTo>
                <a:lnTo>
                  <a:pt x="1388473" y="2171699"/>
                </a:lnTo>
                <a:close/>
              </a:path>
              <a:path w="2212975" h="2197100">
                <a:moveTo>
                  <a:pt x="1335631" y="2184399"/>
                </a:moveTo>
                <a:lnTo>
                  <a:pt x="877276" y="2184399"/>
                </a:lnTo>
                <a:lnTo>
                  <a:pt x="864010" y="2171699"/>
                </a:lnTo>
                <a:lnTo>
                  <a:pt x="1348897" y="2171699"/>
                </a:lnTo>
                <a:lnTo>
                  <a:pt x="1335631" y="2184399"/>
                </a:lnTo>
                <a:close/>
              </a:path>
              <a:path w="2212975" h="2197100">
                <a:moveTo>
                  <a:pt x="1268816" y="2197099"/>
                </a:moveTo>
                <a:lnTo>
                  <a:pt x="944091" y="2197099"/>
                </a:lnTo>
                <a:lnTo>
                  <a:pt x="930671" y="2184399"/>
                </a:lnTo>
                <a:lnTo>
                  <a:pt x="1282237" y="2184399"/>
                </a:lnTo>
                <a:lnTo>
                  <a:pt x="1268816" y="2197099"/>
                </a:lnTo>
                <a:close/>
              </a:path>
            </a:pathLst>
          </a:custGeom>
          <a:solidFill>
            <a:srgbClr val="172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485" y="1507690"/>
            <a:ext cx="2254250" cy="2247900"/>
          </a:xfrm>
          <a:custGeom>
            <a:avLst/>
            <a:gdLst/>
            <a:ahLst/>
            <a:cxnLst/>
            <a:rect l="l" t="t" r="r" b="b"/>
            <a:pathLst>
              <a:path w="2254250" h="2247900">
                <a:moveTo>
                  <a:pt x="1314230" y="12699"/>
                </a:moveTo>
                <a:lnTo>
                  <a:pt x="939936" y="12699"/>
                </a:lnTo>
                <a:lnTo>
                  <a:pt x="985899" y="0"/>
                </a:lnTo>
                <a:lnTo>
                  <a:pt x="1268267" y="0"/>
                </a:lnTo>
                <a:lnTo>
                  <a:pt x="1314230" y="12699"/>
                </a:lnTo>
                <a:close/>
              </a:path>
              <a:path w="2254250" h="2247900">
                <a:moveTo>
                  <a:pt x="1359579" y="2222499"/>
                </a:moveTo>
                <a:lnTo>
                  <a:pt x="894586" y="2222499"/>
                </a:lnTo>
                <a:lnTo>
                  <a:pt x="720130" y="2171699"/>
                </a:lnTo>
                <a:lnTo>
                  <a:pt x="678446" y="2146299"/>
                </a:lnTo>
                <a:lnTo>
                  <a:pt x="637615" y="2133599"/>
                </a:lnTo>
                <a:lnTo>
                  <a:pt x="597674" y="2108199"/>
                </a:lnTo>
                <a:lnTo>
                  <a:pt x="558663" y="2095499"/>
                </a:lnTo>
                <a:lnTo>
                  <a:pt x="520621" y="2070099"/>
                </a:lnTo>
                <a:lnTo>
                  <a:pt x="483589" y="2044699"/>
                </a:lnTo>
                <a:lnTo>
                  <a:pt x="447605" y="2019299"/>
                </a:lnTo>
                <a:lnTo>
                  <a:pt x="412709" y="1993899"/>
                </a:lnTo>
                <a:lnTo>
                  <a:pt x="378940" y="1955799"/>
                </a:lnTo>
                <a:lnTo>
                  <a:pt x="346338" y="1930399"/>
                </a:lnTo>
                <a:lnTo>
                  <a:pt x="314942" y="1892299"/>
                </a:lnTo>
                <a:lnTo>
                  <a:pt x="284791" y="1866899"/>
                </a:lnTo>
                <a:lnTo>
                  <a:pt x="255925" y="1828799"/>
                </a:lnTo>
                <a:lnTo>
                  <a:pt x="202206" y="1765299"/>
                </a:lnTo>
                <a:lnTo>
                  <a:pt x="177432" y="1727199"/>
                </a:lnTo>
                <a:lnTo>
                  <a:pt x="154100" y="1689099"/>
                </a:lnTo>
                <a:lnTo>
                  <a:pt x="132250" y="1650999"/>
                </a:lnTo>
                <a:lnTo>
                  <a:pt x="111922" y="1612899"/>
                </a:lnTo>
                <a:lnTo>
                  <a:pt x="93154" y="1562099"/>
                </a:lnTo>
                <a:lnTo>
                  <a:pt x="75987" y="1523999"/>
                </a:lnTo>
                <a:lnTo>
                  <a:pt x="60459" y="1485899"/>
                </a:lnTo>
                <a:lnTo>
                  <a:pt x="46611" y="1435099"/>
                </a:lnTo>
                <a:lnTo>
                  <a:pt x="34481" y="1396999"/>
                </a:lnTo>
                <a:lnTo>
                  <a:pt x="24109" y="1346199"/>
                </a:lnTo>
                <a:lnTo>
                  <a:pt x="15535" y="1308099"/>
                </a:lnTo>
                <a:lnTo>
                  <a:pt x="8797" y="1257299"/>
                </a:lnTo>
                <a:lnTo>
                  <a:pt x="3936" y="1219199"/>
                </a:lnTo>
                <a:lnTo>
                  <a:pt x="990" y="1168399"/>
                </a:lnTo>
                <a:lnTo>
                  <a:pt x="0" y="1117599"/>
                </a:lnTo>
                <a:lnTo>
                  <a:pt x="990" y="1066799"/>
                </a:lnTo>
                <a:lnTo>
                  <a:pt x="3936" y="1028699"/>
                </a:lnTo>
                <a:lnTo>
                  <a:pt x="8797" y="977899"/>
                </a:lnTo>
                <a:lnTo>
                  <a:pt x="15535" y="927099"/>
                </a:lnTo>
                <a:lnTo>
                  <a:pt x="24110" y="888999"/>
                </a:lnTo>
                <a:lnTo>
                  <a:pt x="34482" y="838199"/>
                </a:lnTo>
                <a:lnTo>
                  <a:pt x="46611" y="800099"/>
                </a:lnTo>
                <a:lnTo>
                  <a:pt x="60460" y="749299"/>
                </a:lnTo>
                <a:lnTo>
                  <a:pt x="75987" y="711199"/>
                </a:lnTo>
                <a:lnTo>
                  <a:pt x="93155" y="673099"/>
                </a:lnTo>
                <a:lnTo>
                  <a:pt x="111922" y="634999"/>
                </a:lnTo>
                <a:lnTo>
                  <a:pt x="132251" y="584199"/>
                </a:lnTo>
                <a:lnTo>
                  <a:pt x="154101" y="546099"/>
                </a:lnTo>
                <a:lnTo>
                  <a:pt x="177433" y="507999"/>
                </a:lnTo>
                <a:lnTo>
                  <a:pt x="202207" y="482599"/>
                </a:lnTo>
                <a:lnTo>
                  <a:pt x="228385" y="444499"/>
                </a:lnTo>
                <a:lnTo>
                  <a:pt x="255927" y="406399"/>
                </a:lnTo>
                <a:lnTo>
                  <a:pt x="284792" y="368299"/>
                </a:lnTo>
                <a:lnTo>
                  <a:pt x="314943" y="342899"/>
                </a:lnTo>
                <a:lnTo>
                  <a:pt x="346339" y="304799"/>
                </a:lnTo>
                <a:lnTo>
                  <a:pt x="378942" y="279399"/>
                </a:lnTo>
                <a:lnTo>
                  <a:pt x="412711" y="253999"/>
                </a:lnTo>
                <a:lnTo>
                  <a:pt x="447607" y="215899"/>
                </a:lnTo>
                <a:lnTo>
                  <a:pt x="483591" y="190499"/>
                </a:lnTo>
                <a:lnTo>
                  <a:pt x="520623" y="165099"/>
                </a:lnTo>
                <a:lnTo>
                  <a:pt x="558665" y="152399"/>
                </a:lnTo>
                <a:lnTo>
                  <a:pt x="597676" y="126999"/>
                </a:lnTo>
                <a:lnTo>
                  <a:pt x="637617" y="101599"/>
                </a:lnTo>
                <a:lnTo>
                  <a:pt x="678448" y="88899"/>
                </a:lnTo>
                <a:lnTo>
                  <a:pt x="720131" y="63499"/>
                </a:lnTo>
                <a:lnTo>
                  <a:pt x="762626" y="50799"/>
                </a:lnTo>
                <a:lnTo>
                  <a:pt x="894588" y="12699"/>
                </a:lnTo>
                <a:lnTo>
                  <a:pt x="1359579" y="12699"/>
                </a:lnTo>
                <a:lnTo>
                  <a:pt x="1448274" y="38099"/>
                </a:lnTo>
                <a:lnTo>
                  <a:pt x="983826" y="38099"/>
                </a:lnTo>
                <a:lnTo>
                  <a:pt x="801744" y="88899"/>
                </a:lnTo>
                <a:lnTo>
                  <a:pt x="715330" y="114299"/>
                </a:lnTo>
                <a:lnTo>
                  <a:pt x="673435" y="139699"/>
                </a:lnTo>
                <a:lnTo>
                  <a:pt x="632474" y="152399"/>
                </a:lnTo>
                <a:lnTo>
                  <a:pt x="592491" y="177799"/>
                </a:lnTo>
                <a:lnTo>
                  <a:pt x="553532" y="203199"/>
                </a:lnTo>
                <a:lnTo>
                  <a:pt x="515641" y="228599"/>
                </a:lnTo>
                <a:lnTo>
                  <a:pt x="478861" y="253999"/>
                </a:lnTo>
                <a:lnTo>
                  <a:pt x="443238" y="279399"/>
                </a:lnTo>
                <a:lnTo>
                  <a:pt x="408816" y="304799"/>
                </a:lnTo>
                <a:lnTo>
                  <a:pt x="375639" y="342899"/>
                </a:lnTo>
                <a:lnTo>
                  <a:pt x="343753" y="368299"/>
                </a:lnTo>
                <a:lnTo>
                  <a:pt x="313200" y="406399"/>
                </a:lnTo>
                <a:lnTo>
                  <a:pt x="284027" y="431799"/>
                </a:lnTo>
                <a:lnTo>
                  <a:pt x="256278" y="469899"/>
                </a:lnTo>
                <a:lnTo>
                  <a:pt x="229996" y="507999"/>
                </a:lnTo>
                <a:lnTo>
                  <a:pt x="205226" y="546099"/>
                </a:lnTo>
                <a:lnTo>
                  <a:pt x="182014" y="584199"/>
                </a:lnTo>
                <a:lnTo>
                  <a:pt x="160403" y="622299"/>
                </a:lnTo>
                <a:lnTo>
                  <a:pt x="140437" y="660399"/>
                </a:lnTo>
                <a:lnTo>
                  <a:pt x="122162" y="711199"/>
                </a:lnTo>
                <a:lnTo>
                  <a:pt x="105622" y="749299"/>
                </a:lnTo>
                <a:lnTo>
                  <a:pt x="90862" y="800099"/>
                </a:lnTo>
                <a:lnTo>
                  <a:pt x="77925" y="838199"/>
                </a:lnTo>
                <a:lnTo>
                  <a:pt x="66856" y="888999"/>
                </a:lnTo>
                <a:lnTo>
                  <a:pt x="57700" y="927099"/>
                </a:lnTo>
                <a:lnTo>
                  <a:pt x="50501" y="977899"/>
                </a:lnTo>
                <a:lnTo>
                  <a:pt x="45304" y="1028699"/>
                </a:lnTo>
                <a:lnTo>
                  <a:pt x="42153" y="1066799"/>
                </a:lnTo>
                <a:lnTo>
                  <a:pt x="41093" y="1117599"/>
                </a:lnTo>
                <a:lnTo>
                  <a:pt x="42153" y="1168399"/>
                </a:lnTo>
                <a:lnTo>
                  <a:pt x="45304" y="1219199"/>
                </a:lnTo>
                <a:lnTo>
                  <a:pt x="50501" y="1257299"/>
                </a:lnTo>
                <a:lnTo>
                  <a:pt x="57700" y="1308099"/>
                </a:lnTo>
                <a:lnTo>
                  <a:pt x="66856" y="1358899"/>
                </a:lnTo>
                <a:lnTo>
                  <a:pt x="77925" y="1396999"/>
                </a:lnTo>
                <a:lnTo>
                  <a:pt x="90862" y="1447799"/>
                </a:lnTo>
                <a:lnTo>
                  <a:pt x="105622" y="1485899"/>
                </a:lnTo>
                <a:lnTo>
                  <a:pt x="122162" y="1523999"/>
                </a:lnTo>
                <a:lnTo>
                  <a:pt x="140437" y="1574799"/>
                </a:lnTo>
                <a:lnTo>
                  <a:pt x="160403" y="1612899"/>
                </a:lnTo>
                <a:lnTo>
                  <a:pt x="182014" y="1650999"/>
                </a:lnTo>
                <a:lnTo>
                  <a:pt x="205226" y="1689099"/>
                </a:lnTo>
                <a:lnTo>
                  <a:pt x="229996" y="1727199"/>
                </a:lnTo>
                <a:lnTo>
                  <a:pt x="256278" y="1765299"/>
                </a:lnTo>
                <a:lnTo>
                  <a:pt x="284027" y="1803399"/>
                </a:lnTo>
                <a:lnTo>
                  <a:pt x="313200" y="1841499"/>
                </a:lnTo>
                <a:lnTo>
                  <a:pt x="343753" y="1866899"/>
                </a:lnTo>
                <a:lnTo>
                  <a:pt x="375639" y="1904999"/>
                </a:lnTo>
                <a:lnTo>
                  <a:pt x="408816" y="1930399"/>
                </a:lnTo>
                <a:lnTo>
                  <a:pt x="443238" y="1955799"/>
                </a:lnTo>
                <a:lnTo>
                  <a:pt x="478861" y="1993899"/>
                </a:lnTo>
                <a:lnTo>
                  <a:pt x="515641" y="2019299"/>
                </a:lnTo>
                <a:lnTo>
                  <a:pt x="553532" y="2044699"/>
                </a:lnTo>
                <a:lnTo>
                  <a:pt x="592491" y="2057399"/>
                </a:lnTo>
                <a:lnTo>
                  <a:pt x="632474" y="2082799"/>
                </a:lnTo>
                <a:lnTo>
                  <a:pt x="673435" y="2108199"/>
                </a:lnTo>
                <a:lnTo>
                  <a:pt x="758115" y="2133599"/>
                </a:lnTo>
                <a:lnTo>
                  <a:pt x="801744" y="2158999"/>
                </a:lnTo>
                <a:lnTo>
                  <a:pt x="846175" y="2171699"/>
                </a:lnTo>
                <a:lnTo>
                  <a:pt x="891362" y="2171699"/>
                </a:lnTo>
                <a:lnTo>
                  <a:pt x="983826" y="2197099"/>
                </a:lnTo>
                <a:lnTo>
                  <a:pt x="1448274" y="2197099"/>
                </a:lnTo>
                <a:lnTo>
                  <a:pt x="1359579" y="2222499"/>
                </a:lnTo>
                <a:close/>
              </a:path>
              <a:path w="2254250" h="2247900">
                <a:moveTo>
                  <a:pt x="1448274" y="2197099"/>
                </a:moveTo>
                <a:lnTo>
                  <a:pt x="1270338" y="2197099"/>
                </a:lnTo>
                <a:lnTo>
                  <a:pt x="1362803" y="2171699"/>
                </a:lnTo>
                <a:lnTo>
                  <a:pt x="1407990" y="2171699"/>
                </a:lnTo>
                <a:lnTo>
                  <a:pt x="1452421" y="2158999"/>
                </a:lnTo>
                <a:lnTo>
                  <a:pt x="1496051" y="2133599"/>
                </a:lnTo>
                <a:lnTo>
                  <a:pt x="1580731" y="2108199"/>
                </a:lnTo>
                <a:lnTo>
                  <a:pt x="1621693" y="2082799"/>
                </a:lnTo>
                <a:lnTo>
                  <a:pt x="1661675" y="2057399"/>
                </a:lnTo>
                <a:lnTo>
                  <a:pt x="1700635" y="2044699"/>
                </a:lnTo>
                <a:lnTo>
                  <a:pt x="1738527" y="2019299"/>
                </a:lnTo>
                <a:lnTo>
                  <a:pt x="1775307" y="1993899"/>
                </a:lnTo>
                <a:lnTo>
                  <a:pt x="1810930" y="1955799"/>
                </a:lnTo>
                <a:lnTo>
                  <a:pt x="1845353" y="1930399"/>
                </a:lnTo>
                <a:lnTo>
                  <a:pt x="1878530" y="1904999"/>
                </a:lnTo>
                <a:lnTo>
                  <a:pt x="1910416" y="1866899"/>
                </a:lnTo>
                <a:lnTo>
                  <a:pt x="1940969" y="1841499"/>
                </a:lnTo>
                <a:lnTo>
                  <a:pt x="1970142" y="1803399"/>
                </a:lnTo>
                <a:lnTo>
                  <a:pt x="1997892" y="1765299"/>
                </a:lnTo>
                <a:lnTo>
                  <a:pt x="2024174" y="1727199"/>
                </a:lnTo>
                <a:lnTo>
                  <a:pt x="2048944" y="1689099"/>
                </a:lnTo>
                <a:lnTo>
                  <a:pt x="2072157" y="1650999"/>
                </a:lnTo>
                <a:lnTo>
                  <a:pt x="2093768" y="1612899"/>
                </a:lnTo>
                <a:lnTo>
                  <a:pt x="2113733" y="1574799"/>
                </a:lnTo>
                <a:lnTo>
                  <a:pt x="2132008" y="1523999"/>
                </a:lnTo>
                <a:lnTo>
                  <a:pt x="2148549" y="1485899"/>
                </a:lnTo>
                <a:lnTo>
                  <a:pt x="2163310" y="1447799"/>
                </a:lnTo>
                <a:lnTo>
                  <a:pt x="2176247" y="1396999"/>
                </a:lnTo>
                <a:lnTo>
                  <a:pt x="2187316" y="1358899"/>
                </a:lnTo>
                <a:lnTo>
                  <a:pt x="2196472" y="1308099"/>
                </a:lnTo>
                <a:lnTo>
                  <a:pt x="2203671" y="1257299"/>
                </a:lnTo>
                <a:lnTo>
                  <a:pt x="2208868" y="1219199"/>
                </a:lnTo>
                <a:lnTo>
                  <a:pt x="2212019" y="1168399"/>
                </a:lnTo>
                <a:lnTo>
                  <a:pt x="2213079" y="1117599"/>
                </a:lnTo>
                <a:lnTo>
                  <a:pt x="2212019" y="1066799"/>
                </a:lnTo>
                <a:lnTo>
                  <a:pt x="2208868" y="1028699"/>
                </a:lnTo>
                <a:lnTo>
                  <a:pt x="2203671" y="977899"/>
                </a:lnTo>
                <a:lnTo>
                  <a:pt x="2196472" y="927099"/>
                </a:lnTo>
                <a:lnTo>
                  <a:pt x="2187316" y="888999"/>
                </a:lnTo>
                <a:lnTo>
                  <a:pt x="2176247" y="838199"/>
                </a:lnTo>
                <a:lnTo>
                  <a:pt x="2163310" y="800099"/>
                </a:lnTo>
                <a:lnTo>
                  <a:pt x="2148549" y="749299"/>
                </a:lnTo>
                <a:lnTo>
                  <a:pt x="2132008" y="711199"/>
                </a:lnTo>
                <a:lnTo>
                  <a:pt x="2113733" y="660399"/>
                </a:lnTo>
                <a:lnTo>
                  <a:pt x="2093768" y="622299"/>
                </a:lnTo>
                <a:lnTo>
                  <a:pt x="2072157" y="584199"/>
                </a:lnTo>
                <a:lnTo>
                  <a:pt x="2048944" y="546099"/>
                </a:lnTo>
                <a:lnTo>
                  <a:pt x="2024174" y="507999"/>
                </a:lnTo>
                <a:lnTo>
                  <a:pt x="1997892" y="469899"/>
                </a:lnTo>
                <a:lnTo>
                  <a:pt x="1970142" y="431799"/>
                </a:lnTo>
                <a:lnTo>
                  <a:pt x="1940969" y="406399"/>
                </a:lnTo>
                <a:lnTo>
                  <a:pt x="1910416" y="368299"/>
                </a:lnTo>
                <a:lnTo>
                  <a:pt x="1878530" y="342899"/>
                </a:lnTo>
                <a:lnTo>
                  <a:pt x="1845353" y="304799"/>
                </a:lnTo>
                <a:lnTo>
                  <a:pt x="1810930" y="279399"/>
                </a:lnTo>
                <a:lnTo>
                  <a:pt x="1775307" y="253999"/>
                </a:lnTo>
                <a:lnTo>
                  <a:pt x="1738527" y="228599"/>
                </a:lnTo>
                <a:lnTo>
                  <a:pt x="1700635" y="203199"/>
                </a:lnTo>
                <a:lnTo>
                  <a:pt x="1661675" y="177799"/>
                </a:lnTo>
                <a:lnTo>
                  <a:pt x="1621693" y="152399"/>
                </a:lnTo>
                <a:lnTo>
                  <a:pt x="1580731" y="139699"/>
                </a:lnTo>
                <a:lnTo>
                  <a:pt x="1538836" y="114299"/>
                </a:lnTo>
                <a:lnTo>
                  <a:pt x="1452421" y="88899"/>
                </a:lnTo>
                <a:lnTo>
                  <a:pt x="1270338" y="38099"/>
                </a:lnTo>
                <a:lnTo>
                  <a:pt x="1448274" y="38099"/>
                </a:lnTo>
                <a:lnTo>
                  <a:pt x="1534036" y="63499"/>
                </a:lnTo>
                <a:lnTo>
                  <a:pt x="1575719" y="88899"/>
                </a:lnTo>
                <a:lnTo>
                  <a:pt x="1616551" y="101599"/>
                </a:lnTo>
                <a:lnTo>
                  <a:pt x="1656492" y="126999"/>
                </a:lnTo>
                <a:lnTo>
                  <a:pt x="1695503" y="152399"/>
                </a:lnTo>
                <a:lnTo>
                  <a:pt x="1733544" y="165099"/>
                </a:lnTo>
                <a:lnTo>
                  <a:pt x="1770576" y="190499"/>
                </a:lnTo>
                <a:lnTo>
                  <a:pt x="1806560" y="215899"/>
                </a:lnTo>
                <a:lnTo>
                  <a:pt x="1841456" y="253999"/>
                </a:lnTo>
                <a:lnTo>
                  <a:pt x="1875224" y="279399"/>
                </a:lnTo>
                <a:lnTo>
                  <a:pt x="1907826" y="304799"/>
                </a:lnTo>
                <a:lnTo>
                  <a:pt x="1939222" y="342899"/>
                </a:lnTo>
                <a:lnTo>
                  <a:pt x="1969372" y="368299"/>
                </a:lnTo>
                <a:lnTo>
                  <a:pt x="1998238" y="406399"/>
                </a:lnTo>
                <a:lnTo>
                  <a:pt x="2025779" y="444499"/>
                </a:lnTo>
                <a:lnTo>
                  <a:pt x="2051956" y="482599"/>
                </a:lnTo>
                <a:lnTo>
                  <a:pt x="2076730" y="507999"/>
                </a:lnTo>
                <a:lnTo>
                  <a:pt x="2100062" y="546099"/>
                </a:lnTo>
                <a:lnTo>
                  <a:pt x="2121911" y="584199"/>
                </a:lnTo>
                <a:lnTo>
                  <a:pt x="2142239" y="634999"/>
                </a:lnTo>
                <a:lnTo>
                  <a:pt x="2161006" y="673099"/>
                </a:lnTo>
                <a:lnTo>
                  <a:pt x="2178173" y="711199"/>
                </a:lnTo>
                <a:lnTo>
                  <a:pt x="2193700" y="749299"/>
                </a:lnTo>
                <a:lnTo>
                  <a:pt x="2207548" y="800099"/>
                </a:lnTo>
                <a:lnTo>
                  <a:pt x="2219678" y="838199"/>
                </a:lnTo>
                <a:lnTo>
                  <a:pt x="2230049" y="888999"/>
                </a:lnTo>
                <a:lnTo>
                  <a:pt x="2238624" y="927099"/>
                </a:lnTo>
                <a:lnTo>
                  <a:pt x="2245361" y="977899"/>
                </a:lnTo>
                <a:lnTo>
                  <a:pt x="2250222" y="1028699"/>
                </a:lnTo>
                <a:lnTo>
                  <a:pt x="2253168" y="1066799"/>
                </a:lnTo>
                <a:lnTo>
                  <a:pt x="2254159" y="1117599"/>
                </a:lnTo>
                <a:lnTo>
                  <a:pt x="2253168" y="1168399"/>
                </a:lnTo>
                <a:lnTo>
                  <a:pt x="2250222" y="1219199"/>
                </a:lnTo>
                <a:lnTo>
                  <a:pt x="2245361" y="1257299"/>
                </a:lnTo>
                <a:lnTo>
                  <a:pt x="2238624" y="1308099"/>
                </a:lnTo>
                <a:lnTo>
                  <a:pt x="2230049" y="1346199"/>
                </a:lnTo>
                <a:lnTo>
                  <a:pt x="2219678" y="1396999"/>
                </a:lnTo>
                <a:lnTo>
                  <a:pt x="2207548" y="1435099"/>
                </a:lnTo>
                <a:lnTo>
                  <a:pt x="2193700" y="1485899"/>
                </a:lnTo>
                <a:lnTo>
                  <a:pt x="2178173" y="1523999"/>
                </a:lnTo>
                <a:lnTo>
                  <a:pt x="2161006" y="1562099"/>
                </a:lnTo>
                <a:lnTo>
                  <a:pt x="2142239" y="1612899"/>
                </a:lnTo>
                <a:lnTo>
                  <a:pt x="2121911" y="1650999"/>
                </a:lnTo>
                <a:lnTo>
                  <a:pt x="2100062" y="1689099"/>
                </a:lnTo>
                <a:lnTo>
                  <a:pt x="2076730" y="1727199"/>
                </a:lnTo>
                <a:lnTo>
                  <a:pt x="2051956" y="1765299"/>
                </a:lnTo>
                <a:lnTo>
                  <a:pt x="2025779" y="1803399"/>
                </a:lnTo>
                <a:lnTo>
                  <a:pt x="1998238" y="1828799"/>
                </a:lnTo>
                <a:lnTo>
                  <a:pt x="1969372" y="1866899"/>
                </a:lnTo>
                <a:lnTo>
                  <a:pt x="1939222" y="1892299"/>
                </a:lnTo>
                <a:lnTo>
                  <a:pt x="1907826" y="1930399"/>
                </a:lnTo>
                <a:lnTo>
                  <a:pt x="1875224" y="1955799"/>
                </a:lnTo>
                <a:lnTo>
                  <a:pt x="1841456" y="1993899"/>
                </a:lnTo>
                <a:lnTo>
                  <a:pt x="1806560" y="2019299"/>
                </a:lnTo>
                <a:lnTo>
                  <a:pt x="1770576" y="2044699"/>
                </a:lnTo>
                <a:lnTo>
                  <a:pt x="1733544" y="2070099"/>
                </a:lnTo>
                <a:lnTo>
                  <a:pt x="1695503" y="2095499"/>
                </a:lnTo>
                <a:lnTo>
                  <a:pt x="1656492" y="2108199"/>
                </a:lnTo>
                <a:lnTo>
                  <a:pt x="1616551" y="2133599"/>
                </a:lnTo>
                <a:lnTo>
                  <a:pt x="1575719" y="2146299"/>
                </a:lnTo>
                <a:lnTo>
                  <a:pt x="1534036" y="2171699"/>
                </a:lnTo>
                <a:lnTo>
                  <a:pt x="1448274" y="2197099"/>
                </a:lnTo>
                <a:close/>
              </a:path>
              <a:path w="2254250" h="2247900">
                <a:moveTo>
                  <a:pt x="1268267" y="2235199"/>
                </a:moveTo>
                <a:lnTo>
                  <a:pt x="985898" y="2235199"/>
                </a:lnTo>
                <a:lnTo>
                  <a:pt x="939935" y="2222499"/>
                </a:lnTo>
                <a:lnTo>
                  <a:pt x="1314230" y="2222499"/>
                </a:lnTo>
                <a:lnTo>
                  <a:pt x="1268267" y="2235199"/>
                </a:lnTo>
                <a:close/>
              </a:path>
              <a:path w="2254250" h="2247900">
                <a:moveTo>
                  <a:pt x="1174653" y="2247899"/>
                </a:moveTo>
                <a:lnTo>
                  <a:pt x="1079510" y="2247899"/>
                </a:lnTo>
                <a:lnTo>
                  <a:pt x="1032436" y="2235199"/>
                </a:lnTo>
                <a:lnTo>
                  <a:pt x="1221728" y="2235199"/>
                </a:lnTo>
                <a:lnTo>
                  <a:pt x="1174653" y="2247899"/>
                </a:lnTo>
                <a:close/>
              </a:path>
            </a:pathLst>
          </a:custGeom>
          <a:solidFill>
            <a:srgbClr val="4B7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9144" y="1651644"/>
            <a:ext cx="2028824" cy="2028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2920" y="231357"/>
            <a:ext cx="2149475" cy="2133600"/>
          </a:xfrm>
          <a:custGeom>
            <a:avLst/>
            <a:gdLst/>
            <a:ahLst/>
            <a:cxnLst/>
            <a:rect l="l" t="t" r="r" b="b"/>
            <a:pathLst>
              <a:path w="2149475" h="2133600">
                <a:moveTo>
                  <a:pt x="1245289" y="12699"/>
                </a:moveTo>
                <a:lnTo>
                  <a:pt x="903854" y="12699"/>
                </a:lnTo>
                <a:lnTo>
                  <a:pt x="916887" y="0"/>
                </a:lnTo>
                <a:lnTo>
                  <a:pt x="1232256" y="0"/>
                </a:lnTo>
                <a:lnTo>
                  <a:pt x="1245289" y="12699"/>
                </a:lnTo>
                <a:close/>
              </a:path>
              <a:path w="2149475" h="2133600">
                <a:moveTo>
                  <a:pt x="1310029" y="25399"/>
                </a:moveTo>
                <a:lnTo>
                  <a:pt x="839114" y="25399"/>
                </a:lnTo>
                <a:lnTo>
                  <a:pt x="851997" y="12699"/>
                </a:lnTo>
                <a:lnTo>
                  <a:pt x="1297145" y="12699"/>
                </a:lnTo>
                <a:lnTo>
                  <a:pt x="1310029" y="25399"/>
                </a:lnTo>
                <a:close/>
              </a:path>
              <a:path w="2149475" h="2133600">
                <a:moveTo>
                  <a:pt x="1361194" y="38099"/>
                </a:moveTo>
                <a:lnTo>
                  <a:pt x="787949" y="38099"/>
                </a:lnTo>
                <a:lnTo>
                  <a:pt x="800679" y="25399"/>
                </a:lnTo>
                <a:lnTo>
                  <a:pt x="1348464" y="25399"/>
                </a:lnTo>
                <a:lnTo>
                  <a:pt x="1361194" y="38099"/>
                </a:lnTo>
                <a:close/>
              </a:path>
              <a:path w="2149475" h="2133600">
                <a:moveTo>
                  <a:pt x="1411669" y="50799"/>
                </a:moveTo>
                <a:lnTo>
                  <a:pt x="737473" y="50799"/>
                </a:lnTo>
                <a:lnTo>
                  <a:pt x="750020" y="38099"/>
                </a:lnTo>
                <a:lnTo>
                  <a:pt x="1399123" y="38099"/>
                </a:lnTo>
                <a:lnTo>
                  <a:pt x="1411669" y="50799"/>
                </a:lnTo>
                <a:close/>
              </a:path>
              <a:path w="2149475" h="2133600">
                <a:moveTo>
                  <a:pt x="1449001" y="63499"/>
                </a:moveTo>
                <a:lnTo>
                  <a:pt x="700142" y="63499"/>
                </a:lnTo>
                <a:lnTo>
                  <a:pt x="712533" y="50799"/>
                </a:lnTo>
                <a:lnTo>
                  <a:pt x="1436610" y="50799"/>
                </a:lnTo>
                <a:lnTo>
                  <a:pt x="1449001" y="63499"/>
                </a:lnTo>
                <a:close/>
              </a:path>
              <a:path w="2149475" h="2133600">
                <a:moveTo>
                  <a:pt x="1473608" y="76199"/>
                </a:moveTo>
                <a:lnTo>
                  <a:pt x="675535" y="76199"/>
                </a:lnTo>
                <a:lnTo>
                  <a:pt x="687810" y="63499"/>
                </a:lnTo>
                <a:lnTo>
                  <a:pt x="1461333" y="63499"/>
                </a:lnTo>
                <a:lnTo>
                  <a:pt x="1473608" y="76199"/>
                </a:lnTo>
                <a:close/>
              </a:path>
              <a:path w="2149475" h="2133600">
                <a:moveTo>
                  <a:pt x="1510065" y="88899"/>
                </a:moveTo>
                <a:lnTo>
                  <a:pt x="639078" y="88899"/>
                </a:lnTo>
                <a:lnTo>
                  <a:pt x="651166" y="76199"/>
                </a:lnTo>
                <a:lnTo>
                  <a:pt x="1497977" y="76199"/>
                </a:lnTo>
                <a:lnTo>
                  <a:pt x="1510065" y="88899"/>
                </a:lnTo>
                <a:close/>
              </a:path>
              <a:path w="2149475" h="2133600">
                <a:moveTo>
                  <a:pt x="1534043" y="101599"/>
                </a:moveTo>
                <a:lnTo>
                  <a:pt x="615100" y="101599"/>
                </a:lnTo>
                <a:lnTo>
                  <a:pt x="627056" y="88899"/>
                </a:lnTo>
                <a:lnTo>
                  <a:pt x="1522087" y="88899"/>
                </a:lnTo>
                <a:lnTo>
                  <a:pt x="1534043" y="101599"/>
                </a:lnTo>
                <a:close/>
              </a:path>
              <a:path w="2149475" h="2133600">
                <a:moveTo>
                  <a:pt x="1557747" y="114299"/>
                </a:moveTo>
                <a:lnTo>
                  <a:pt x="591396" y="114299"/>
                </a:lnTo>
                <a:lnTo>
                  <a:pt x="603211" y="101599"/>
                </a:lnTo>
                <a:lnTo>
                  <a:pt x="1545932" y="101599"/>
                </a:lnTo>
                <a:lnTo>
                  <a:pt x="1557747" y="114299"/>
                </a:lnTo>
                <a:close/>
              </a:path>
              <a:path w="2149475" h="2133600">
                <a:moveTo>
                  <a:pt x="1592753" y="126999"/>
                </a:moveTo>
                <a:lnTo>
                  <a:pt x="556389" y="126999"/>
                </a:lnTo>
                <a:lnTo>
                  <a:pt x="567984" y="114299"/>
                </a:lnTo>
                <a:lnTo>
                  <a:pt x="1581159" y="114299"/>
                </a:lnTo>
                <a:lnTo>
                  <a:pt x="1592753" y="126999"/>
                </a:lnTo>
                <a:close/>
              </a:path>
              <a:path w="2149475" h="2133600">
                <a:moveTo>
                  <a:pt x="1627054" y="152399"/>
                </a:moveTo>
                <a:lnTo>
                  <a:pt x="522089" y="152399"/>
                </a:lnTo>
                <a:lnTo>
                  <a:pt x="544875" y="126999"/>
                </a:lnTo>
                <a:lnTo>
                  <a:pt x="1604267" y="126999"/>
                </a:lnTo>
                <a:lnTo>
                  <a:pt x="1627054" y="152399"/>
                </a:lnTo>
                <a:close/>
              </a:path>
              <a:path w="2149475" h="2133600">
                <a:moveTo>
                  <a:pt x="1649508" y="165099"/>
                </a:moveTo>
                <a:lnTo>
                  <a:pt x="499635" y="165099"/>
                </a:lnTo>
                <a:lnTo>
                  <a:pt x="510819" y="152399"/>
                </a:lnTo>
                <a:lnTo>
                  <a:pt x="1638324" y="152399"/>
                </a:lnTo>
                <a:lnTo>
                  <a:pt x="1649508" y="165099"/>
                </a:lnTo>
                <a:close/>
              </a:path>
              <a:path w="2149475" h="2133600">
                <a:moveTo>
                  <a:pt x="1671617" y="177799"/>
                </a:moveTo>
                <a:lnTo>
                  <a:pt x="477526" y="177799"/>
                </a:lnTo>
                <a:lnTo>
                  <a:pt x="488537" y="165099"/>
                </a:lnTo>
                <a:lnTo>
                  <a:pt x="1660606" y="165099"/>
                </a:lnTo>
                <a:lnTo>
                  <a:pt x="1671617" y="177799"/>
                </a:lnTo>
                <a:close/>
              </a:path>
              <a:path w="2149475" h="2133600">
                <a:moveTo>
                  <a:pt x="1704100" y="203199"/>
                </a:moveTo>
                <a:lnTo>
                  <a:pt x="445043" y="203199"/>
                </a:lnTo>
                <a:lnTo>
                  <a:pt x="455777" y="190499"/>
                </a:lnTo>
                <a:lnTo>
                  <a:pt x="466604" y="177799"/>
                </a:lnTo>
                <a:lnTo>
                  <a:pt x="1682538" y="177799"/>
                </a:lnTo>
                <a:lnTo>
                  <a:pt x="1693366" y="190499"/>
                </a:lnTo>
                <a:lnTo>
                  <a:pt x="1704100" y="203199"/>
                </a:lnTo>
                <a:close/>
              </a:path>
              <a:path w="2149475" h="2133600">
                <a:moveTo>
                  <a:pt x="1725286" y="215899"/>
                </a:moveTo>
                <a:lnTo>
                  <a:pt x="423856" y="215899"/>
                </a:lnTo>
                <a:lnTo>
                  <a:pt x="434402" y="203199"/>
                </a:lnTo>
                <a:lnTo>
                  <a:pt x="1714740" y="203199"/>
                </a:lnTo>
                <a:lnTo>
                  <a:pt x="1725286" y="215899"/>
                </a:lnTo>
                <a:close/>
              </a:path>
              <a:path w="2149475" h="2133600">
                <a:moveTo>
                  <a:pt x="1756322" y="241299"/>
                </a:moveTo>
                <a:lnTo>
                  <a:pt x="392821" y="241299"/>
                </a:lnTo>
                <a:lnTo>
                  <a:pt x="403066" y="228599"/>
                </a:lnTo>
                <a:lnTo>
                  <a:pt x="413411" y="215899"/>
                </a:lnTo>
                <a:lnTo>
                  <a:pt x="1735732" y="215899"/>
                </a:lnTo>
                <a:lnTo>
                  <a:pt x="1746077" y="228599"/>
                </a:lnTo>
                <a:lnTo>
                  <a:pt x="1756322" y="241299"/>
                </a:lnTo>
                <a:close/>
              </a:path>
              <a:path w="2149475" h="2133600">
                <a:moveTo>
                  <a:pt x="1786436" y="266699"/>
                </a:moveTo>
                <a:lnTo>
                  <a:pt x="362705" y="266699"/>
                </a:lnTo>
                <a:lnTo>
                  <a:pt x="372637" y="253999"/>
                </a:lnTo>
                <a:lnTo>
                  <a:pt x="382676" y="241299"/>
                </a:lnTo>
                <a:lnTo>
                  <a:pt x="1766466" y="241299"/>
                </a:lnTo>
                <a:lnTo>
                  <a:pt x="1776504" y="253999"/>
                </a:lnTo>
                <a:lnTo>
                  <a:pt x="1786436" y="266699"/>
                </a:lnTo>
                <a:close/>
              </a:path>
              <a:path w="2149475" h="2133600">
                <a:moveTo>
                  <a:pt x="1825082" y="304799"/>
                </a:moveTo>
                <a:lnTo>
                  <a:pt x="324060" y="304799"/>
                </a:lnTo>
                <a:lnTo>
                  <a:pt x="333555" y="292099"/>
                </a:lnTo>
                <a:lnTo>
                  <a:pt x="343161" y="279399"/>
                </a:lnTo>
                <a:lnTo>
                  <a:pt x="352879" y="266699"/>
                </a:lnTo>
                <a:lnTo>
                  <a:pt x="1796262" y="266699"/>
                </a:lnTo>
                <a:lnTo>
                  <a:pt x="1805982" y="279399"/>
                </a:lnTo>
                <a:lnTo>
                  <a:pt x="1815588" y="292099"/>
                </a:lnTo>
                <a:lnTo>
                  <a:pt x="1825082" y="304799"/>
                </a:lnTo>
                <a:close/>
              </a:path>
              <a:path w="2149475" h="2133600">
                <a:moveTo>
                  <a:pt x="1852886" y="330199"/>
                </a:moveTo>
                <a:lnTo>
                  <a:pt x="296257" y="330199"/>
                </a:lnTo>
                <a:lnTo>
                  <a:pt x="305408" y="317499"/>
                </a:lnTo>
                <a:lnTo>
                  <a:pt x="314677" y="304799"/>
                </a:lnTo>
                <a:lnTo>
                  <a:pt x="1834464" y="304799"/>
                </a:lnTo>
                <a:lnTo>
                  <a:pt x="1843734" y="317499"/>
                </a:lnTo>
                <a:lnTo>
                  <a:pt x="1852886" y="330199"/>
                </a:lnTo>
                <a:close/>
              </a:path>
              <a:path w="2149475" h="2133600">
                <a:moveTo>
                  <a:pt x="1896861" y="380999"/>
                </a:moveTo>
                <a:lnTo>
                  <a:pt x="252283" y="380999"/>
                </a:lnTo>
                <a:lnTo>
                  <a:pt x="260835" y="368299"/>
                </a:lnTo>
                <a:lnTo>
                  <a:pt x="269509" y="355599"/>
                </a:lnTo>
                <a:lnTo>
                  <a:pt x="278306" y="342899"/>
                </a:lnTo>
                <a:lnTo>
                  <a:pt x="287223" y="330199"/>
                </a:lnTo>
                <a:lnTo>
                  <a:pt x="1861920" y="330199"/>
                </a:lnTo>
                <a:lnTo>
                  <a:pt x="1870835" y="342899"/>
                </a:lnTo>
                <a:lnTo>
                  <a:pt x="1879634" y="355599"/>
                </a:lnTo>
                <a:lnTo>
                  <a:pt x="1888309" y="368299"/>
                </a:lnTo>
                <a:lnTo>
                  <a:pt x="1896861" y="380999"/>
                </a:lnTo>
                <a:close/>
              </a:path>
              <a:path w="2149475" h="2133600">
                <a:moveTo>
                  <a:pt x="1937742" y="431799"/>
                </a:moveTo>
                <a:lnTo>
                  <a:pt x="211402" y="431799"/>
                </a:lnTo>
                <a:lnTo>
                  <a:pt x="219324" y="419099"/>
                </a:lnTo>
                <a:lnTo>
                  <a:pt x="227373" y="406399"/>
                </a:lnTo>
                <a:lnTo>
                  <a:pt x="235549" y="393699"/>
                </a:lnTo>
                <a:lnTo>
                  <a:pt x="243854" y="380999"/>
                </a:lnTo>
                <a:lnTo>
                  <a:pt x="1905289" y="380999"/>
                </a:lnTo>
                <a:lnTo>
                  <a:pt x="1913593" y="393699"/>
                </a:lnTo>
                <a:lnTo>
                  <a:pt x="1921770" y="406399"/>
                </a:lnTo>
                <a:lnTo>
                  <a:pt x="1929820" y="419099"/>
                </a:lnTo>
                <a:lnTo>
                  <a:pt x="1937742" y="431799"/>
                </a:lnTo>
                <a:close/>
              </a:path>
              <a:path w="2149475" h="2133600">
                <a:moveTo>
                  <a:pt x="1996330" y="520699"/>
                </a:moveTo>
                <a:lnTo>
                  <a:pt x="152811" y="520699"/>
                </a:lnTo>
                <a:lnTo>
                  <a:pt x="159661" y="507999"/>
                </a:lnTo>
                <a:lnTo>
                  <a:pt x="181030" y="469899"/>
                </a:lnTo>
                <a:lnTo>
                  <a:pt x="203611" y="431799"/>
                </a:lnTo>
                <a:lnTo>
                  <a:pt x="1945532" y="431799"/>
                </a:lnTo>
                <a:lnTo>
                  <a:pt x="1968111" y="469899"/>
                </a:lnTo>
                <a:lnTo>
                  <a:pt x="1989480" y="507999"/>
                </a:lnTo>
                <a:lnTo>
                  <a:pt x="1996330" y="520699"/>
                </a:lnTo>
                <a:close/>
              </a:path>
              <a:path w="2149475" h="2133600">
                <a:moveTo>
                  <a:pt x="2086403" y="711199"/>
                </a:moveTo>
                <a:lnTo>
                  <a:pt x="62738" y="711199"/>
                </a:lnTo>
                <a:lnTo>
                  <a:pt x="67258" y="698499"/>
                </a:lnTo>
                <a:lnTo>
                  <a:pt x="81721" y="660399"/>
                </a:lnTo>
                <a:lnTo>
                  <a:pt x="97531" y="622299"/>
                </a:lnTo>
                <a:lnTo>
                  <a:pt x="114665" y="584199"/>
                </a:lnTo>
                <a:lnTo>
                  <a:pt x="133101" y="546099"/>
                </a:lnTo>
                <a:lnTo>
                  <a:pt x="146100" y="520699"/>
                </a:lnTo>
                <a:lnTo>
                  <a:pt x="2003043" y="520699"/>
                </a:lnTo>
                <a:lnTo>
                  <a:pt x="2022329" y="558799"/>
                </a:lnTo>
                <a:lnTo>
                  <a:pt x="2040334" y="596899"/>
                </a:lnTo>
                <a:lnTo>
                  <a:pt x="2057030" y="634999"/>
                </a:lnTo>
                <a:lnTo>
                  <a:pt x="2072394" y="673099"/>
                </a:lnTo>
                <a:lnTo>
                  <a:pt x="2086403" y="711199"/>
                </a:lnTo>
                <a:close/>
              </a:path>
              <a:path w="2149475" h="2133600">
                <a:moveTo>
                  <a:pt x="2009613" y="1600199"/>
                </a:moveTo>
                <a:lnTo>
                  <a:pt x="139530" y="1600199"/>
                </a:lnTo>
                <a:lnTo>
                  <a:pt x="133101" y="1587499"/>
                </a:lnTo>
                <a:lnTo>
                  <a:pt x="114665" y="1549399"/>
                </a:lnTo>
                <a:lnTo>
                  <a:pt x="97531" y="1511299"/>
                </a:lnTo>
                <a:lnTo>
                  <a:pt x="81721" y="1473199"/>
                </a:lnTo>
                <a:lnTo>
                  <a:pt x="67258" y="1435099"/>
                </a:lnTo>
                <a:lnTo>
                  <a:pt x="54158" y="1396999"/>
                </a:lnTo>
                <a:lnTo>
                  <a:pt x="42442" y="1358899"/>
                </a:lnTo>
                <a:lnTo>
                  <a:pt x="32124" y="1320799"/>
                </a:lnTo>
                <a:lnTo>
                  <a:pt x="23220" y="1282699"/>
                </a:lnTo>
                <a:lnTo>
                  <a:pt x="15740" y="1244599"/>
                </a:lnTo>
                <a:lnTo>
                  <a:pt x="9695" y="1206499"/>
                </a:lnTo>
                <a:lnTo>
                  <a:pt x="5093" y="1168399"/>
                </a:lnTo>
                <a:lnTo>
                  <a:pt x="1941" y="1130299"/>
                </a:lnTo>
                <a:lnTo>
                  <a:pt x="242" y="1092199"/>
                </a:lnTo>
                <a:lnTo>
                  <a:pt x="0" y="1054099"/>
                </a:lnTo>
                <a:lnTo>
                  <a:pt x="242" y="1041399"/>
                </a:lnTo>
                <a:lnTo>
                  <a:pt x="1941" y="1003299"/>
                </a:lnTo>
                <a:lnTo>
                  <a:pt x="5093" y="965199"/>
                </a:lnTo>
                <a:lnTo>
                  <a:pt x="9695" y="927099"/>
                </a:lnTo>
                <a:lnTo>
                  <a:pt x="15740" y="888999"/>
                </a:lnTo>
                <a:lnTo>
                  <a:pt x="18074" y="876299"/>
                </a:lnTo>
                <a:lnTo>
                  <a:pt x="20568" y="850899"/>
                </a:lnTo>
                <a:lnTo>
                  <a:pt x="28998" y="812799"/>
                </a:lnTo>
                <a:lnTo>
                  <a:pt x="38847" y="774699"/>
                </a:lnTo>
                <a:lnTo>
                  <a:pt x="50099" y="736599"/>
                </a:lnTo>
                <a:lnTo>
                  <a:pt x="58372" y="711199"/>
                </a:lnTo>
                <a:lnTo>
                  <a:pt x="2090771" y="711199"/>
                </a:lnTo>
                <a:lnTo>
                  <a:pt x="2102949" y="749299"/>
                </a:lnTo>
                <a:lnTo>
                  <a:pt x="2113734" y="787399"/>
                </a:lnTo>
                <a:lnTo>
                  <a:pt x="2123111" y="825499"/>
                </a:lnTo>
                <a:lnTo>
                  <a:pt x="2131070" y="876299"/>
                </a:lnTo>
                <a:lnTo>
                  <a:pt x="2133403" y="888999"/>
                </a:lnTo>
                <a:lnTo>
                  <a:pt x="2139447" y="927099"/>
                </a:lnTo>
                <a:lnTo>
                  <a:pt x="2144049" y="965199"/>
                </a:lnTo>
                <a:lnTo>
                  <a:pt x="2147201" y="1003299"/>
                </a:lnTo>
                <a:lnTo>
                  <a:pt x="2148900" y="1041399"/>
                </a:lnTo>
                <a:lnTo>
                  <a:pt x="2149143" y="1054099"/>
                </a:lnTo>
                <a:lnTo>
                  <a:pt x="2149143" y="1079499"/>
                </a:lnTo>
                <a:lnTo>
                  <a:pt x="2147928" y="1117599"/>
                </a:lnTo>
                <a:lnTo>
                  <a:pt x="2145262" y="1155699"/>
                </a:lnTo>
                <a:lnTo>
                  <a:pt x="2141142" y="1193799"/>
                </a:lnTo>
                <a:lnTo>
                  <a:pt x="2135577" y="1231899"/>
                </a:lnTo>
                <a:lnTo>
                  <a:pt x="2128576" y="1269999"/>
                </a:lnTo>
                <a:lnTo>
                  <a:pt x="2120143" y="1308099"/>
                </a:lnTo>
                <a:lnTo>
                  <a:pt x="2110295" y="1346199"/>
                </a:lnTo>
                <a:lnTo>
                  <a:pt x="2099043" y="1384299"/>
                </a:lnTo>
                <a:lnTo>
                  <a:pt x="2086403" y="1422399"/>
                </a:lnTo>
                <a:lnTo>
                  <a:pt x="2072394" y="1460499"/>
                </a:lnTo>
                <a:lnTo>
                  <a:pt x="2057030" y="1498599"/>
                </a:lnTo>
                <a:lnTo>
                  <a:pt x="2040334" y="1536699"/>
                </a:lnTo>
                <a:lnTo>
                  <a:pt x="2022329" y="1574799"/>
                </a:lnTo>
                <a:lnTo>
                  <a:pt x="2016042" y="1587499"/>
                </a:lnTo>
                <a:lnTo>
                  <a:pt x="2009613" y="1600199"/>
                </a:lnTo>
                <a:close/>
              </a:path>
              <a:path w="2149475" h="2133600">
                <a:moveTo>
                  <a:pt x="1953191" y="1689099"/>
                </a:moveTo>
                <a:lnTo>
                  <a:pt x="195952" y="1689099"/>
                </a:lnTo>
                <a:lnTo>
                  <a:pt x="188425" y="1676399"/>
                </a:lnTo>
                <a:lnTo>
                  <a:pt x="166647" y="1638299"/>
                </a:lnTo>
                <a:lnTo>
                  <a:pt x="146100" y="1600199"/>
                </a:lnTo>
                <a:lnTo>
                  <a:pt x="2003043" y="1600199"/>
                </a:lnTo>
                <a:lnTo>
                  <a:pt x="1982495" y="1638299"/>
                </a:lnTo>
                <a:lnTo>
                  <a:pt x="1960718" y="1676399"/>
                </a:lnTo>
                <a:lnTo>
                  <a:pt x="1953191" y="1689099"/>
                </a:lnTo>
                <a:close/>
              </a:path>
              <a:path w="2149475" h="2133600">
                <a:moveTo>
                  <a:pt x="1905289" y="1752599"/>
                </a:moveTo>
                <a:lnTo>
                  <a:pt x="243854" y="1752599"/>
                </a:lnTo>
                <a:lnTo>
                  <a:pt x="235549" y="1739899"/>
                </a:lnTo>
                <a:lnTo>
                  <a:pt x="227373" y="1727199"/>
                </a:lnTo>
                <a:lnTo>
                  <a:pt x="219324" y="1714499"/>
                </a:lnTo>
                <a:lnTo>
                  <a:pt x="211402" y="1701799"/>
                </a:lnTo>
                <a:lnTo>
                  <a:pt x="203611" y="1689099"/>
                </a:lnTo>
                <a:lnTo>
                  <a:pt x="1945532" y="1689099"/>
                </a:lnTo>
                <a:lnTo>
                  <a:pt x="1921770" y="1727199"/>
                </a:lnTo>
                <a:lnTo>
                  <a:pt x="1905289" y="1752599"/>
                </a:lnTo>
                <a:close/>
              </a:path>
              <a:path w="2149475" h="2133600">
                <a:moveTo>
                  <a:pt x="1870835" y="1790699"/>
                </a:moveTo>
                <a:lnTo>
                  <a:pt x="278306" y="1790699"/>
                </a:lnTo>
                <a:lnTo>
                  <a:pt x="269509" y="1777999"/>
                </a:lnTo>
                <a:lnTo>
                  <a:pt x="260835" y="1765299"/>
                </a:lnTo>
                <a:lnTo>
                  <a:pt x="252283" y="1752599"/>
                </a:lnTo>
                <a:lnTo>
                  <a:pt x="1896861" y="1752599"/>
                </a:lnTo>
                <a:lnTo>
                  <a:pt x="1888309" y="1765299"/>
                </a:lnTo>
                <a:lnTo>
                  <a:pt x="1879634" y="1777999"/>
                </a:lnTo>
                <a:lnTo>
                  <a:pt x="1870835" y="1790699"/>
                </a:lnTo>
                <a:close/>
              </a:path>
              <a:path w="2149475" h="2133600">
                <a:moveTo>
                  <a:pt x="1834464" y="1828799"/>
                </a:moveTo>
                <a:lnTo>
                  <a:pt x="314677" y="1828799"/>
                </a:lnTo>
                <a:lnTo>
                  <a:pt x="305408" y="1816099"/>
                </a:lnTo>
                <a:lnTo>
                  <a:pt x="296257" y="1803399"/>
                </a:lnTo>
                <a:lnTo>
                  <a:pt x="287223" y="1790699"/>
                </a:lnTo>
                <a:lnTo>
                  <a:pt x="1861920" y="1790699"/>
                </a:lnTo>
                <a:lnTo>
                  <a:pt x="1852886" y="1803399"/>
                </a:lnTo>
                <a:lnTo>
                  <a:pt x="1843734" y="1816099"/>
                </a:lnTo>
                <a:lnTo>
                  <a:pt x="1834464" y="1828799"/>
                </a:lnTo>
                <a:close/>
              </a:path>
              <a:path w="2149475" h="2133600">
                <a:moveTo>
                  <a:pt x="1796262" y="1866899"/>
                </a:moveTo>
                <a:lnTo>
                  <a:pt x="352879" y="1866899"/>
                </a:lnTo>
                <a:lnTo>
                  <a:pt x="343161" y="1854199"/>
                </a:lnTo>
                <a:lnTo>
                  <a:pt x="333555" y="1841499"/>
                </a:lnTo>
                <a:lnTo>
                  <a:pt x="324060" y="1828799"/>
                </a:lnTo>
                <a:lnTo>
                  <a:pt x="1825082" y="1828799"/>
                </a:lnTo>
                <a:lnTo>
                  <a:pt x="1815588" y="1841499"/>
                </a:lnTo>
                <a:lnTo>
                  <a:pt x="1805982" y="1854199"/>
                </a:lnTo>
                <a:lnTo>
                  <a:pt x="1796262" y="1866899"/>
                </a:lnTo>
                <a:close/>
              </a:path>
              <a:path w="2149475" h="2133600">
                <a:moveTo>
                  <a:pt x="1766466" y="1892299"/>
                </a:moveTo>
                <a:lnTo>
                  <a:pt x="382676" y="1892299"/>
                </a:lnTo>
                <a:lnTo>
                  <a:pt x="372637" y="1879599"/>
                </a:lnTo>
                <a:lnTo>
                  <a:pt x="362705" y="1866899"/>
                </a:lnTo>
                <a:lnTo>
                  <a:pt x="1786436" y="1866899"/>
                </a:lnTo>
                <a:lnTo>
                  <a:pt x="1776504" y="1879599"/>
                </a:lnTo>
                <a:lnTo>
                  <a:pt x="1766466" y="1892299"/>
                </a:lnTo>
                <a:close/>
              </a:path>
              <a:path w="2149475" h="2133600">
                <a:moveTo>
                  <a:pt x="1735732" y="1917699"/>
                </a:moveTo>
                <a:lnTo>
                  <a:pt x="413411" y="1917699"/>
                </a:lnTo>
                <a:lnTo>
                  <a:pt x="403066" y="1904999"/>
                </a:lnTo>
                <a:lnTo>
                  <a:pt x="392821" y="1892299"/>
                </a:lnTo>
                <a:lnTo>
                  <a:pt x="1756322" y="1892299"/>
                </a:lnTo>
                <a:lnTo>
                  <a:pt x="1746077" y="1904999"/>
                </a:lnTo>
                <a:lnTo>
                  <a:pt x="1735732" y="1917699"/>
                </a:lnTo>
                <a:close/>
              </a:path>
              <a:path w="2149475" h="2133600">
                <a:moveTo>
                  <a:pt x="1714740" y="1930399"/>
                </a:moveTo>
                <a:lnTo>
                  <a:pt x="434402" y="1930399"/>
                </a:lnTo>
                <a:lnTo>
                  <a:pt x="423856" y="1917699"/>
                </a:lnTo>
                <a:lnTo>
                  <a:pt x="1725286" y="1917699"/>
                </a:lnTo>
                <a:lnTo>
                  <a:pt x="1714740" y="1930399"/>
                </a:lnTo>
                <a:close/>
              </a:path>
              <a:path w="2149475" h="2133600">
                <a:moveTo>
                  <a:pt x="1682538" y="1955799"/>
                </a:moveTo>
                <a:lnTo>
                  <a:pt x="466604" y="1955799"/>
                </a:lnTo>
                <a:lnTo>
                  <a:pt x="455777" y="1943099"/>
                </a:lnTo>
                <a:lnTo>
                  <a:pt x="445043" y="1930399"/>
                </a:lnTo>
                <a:lnTo>
                  <a:pt x="1704100" y="1930399"/>
                </a:lnTo>
                <a:lnTo>
                  <a:pt x="1693366" y="1943099"/>
                </a:lnTo>
                <a:lnTo>
                  <a:pt x="1682538" y="1955799"/>
                </a:lnTo>
                <a:close/>
              </a:path>
              <a:path w="2149475" h="2133600">
                <a:moveTo>
                  <a:pt x="1660606" y="1968499"/>
                </a:moveTo>
                <a:lnTo>
                  <a:pt x="488537" y="1968499"/>
                </a:lnTo>
                <a:lnTo>
                  <a:pt x="477526" y="1955799"/>
                </a:lnTo>
                <a:lnTo>
                  <a:pt x="1671617" y="1955799"/>
                </a:lnTo>
                <a:lnTo>
                  <a:pt x="1660606" y="1968499"/>
                </a:lnTo>
                <a:close/>
              </a:path>
              <a:path w="2149475" h="2133600">
                <a:moveTo>
                  <a:pt x="1638324" y="1981199"/>
                </a:moveTo>
                <a:lnTo>
                  <a:pt x="510819" y="1981199"/>
                </a:lnTo>
                <a:lnTo>
                  <a:pt x="499635" y="1968499"/>
                </a:lnTo>
                <a:lnTo>
                  <a:pt x="1649508" y="1968499"/>
                </a:lnTo>
                <a:lnTo>
                  <a:pt x="1638324" y="1981199"/>
                </a:lnTo>
                <a:close/>
              </a:path>
              <a:path w="2149475" h="2133600">
                <a:moveTo>
                  <a:pt x="1615701" y="1993899"/>
                </a:moveTo>
                <a:lnTo>
                  <a:pt x="533442" y="1993899"/>
                </a:lnTo>
                <a:lnTo>
                  <a:pt x="522089" y="1981199"/>
                </a:lnTo>
                <a:lnTo>
                  <a:pt x="1627054" y="1981199"/>
                </a:lnTo>
                <a:lnTo>
                  <a:pt x="1615701" y="1993899"/>
                </a:lnTo>
                <a:close/>
              </a:path>
              <a:path w="2149475" h="2133600">
                <a:moveTo>
                  <a:pt x="1592753" y="2006599"/>
                </a:moveTo>
                <a:lnTo>
                  <a:pt x="556389" y="2006599"/>
                </a:lnTo>
                <a:lnTo>
                  <a:pt x="544875" y="1993899"/>
                </a:lnTo>
                <a:lnTo>
                  <a:pt x="1604267" y="1993899"/>
                </a:lnTo>
                <a:lnTo>
                  <a:pt x="1592753" y="2006599"/>
                </a:lnTo>
                <a:close/>
              </a:path>
              <a:path w="2149475" h="2133600">
                <a:moveTo>
                  <a:pt x="1569489" y="2019299"/>
                </a:moveTo>
                <a:lnTo>
                  <a:pt x="579654" y="2019299"/>
                </a:lnTo>
                <a:lnTo>
                  <a:pt x="567984" y="2006599"/>
                </a:lnTo>
                <a:lnTo>
                  <a:pt x="1581159" y="2006599"/>
                </a:lnTo>
                <a:lnTo>
                  <a:pt x="1569489" y="2019299"/>
                </a:lnTo>
                <a:close/>
              </a:path>
              <a:path w="2149475" h="2133600">
                <a:moveTo>
                  <a:pt x="1545932" y="2031999"/>
                </a:moveTo>
                <a:lnTo>
                  <a:pt x="603211" y="2031999"/>
                </a:lnTo>
                <a:lnTo>
                  <a:pt x="591396" y="2019299"/>
                </a:lnTo>
                <a:lnTo>
                  <a:pt x="1557747" y="2019299"/>
                </a:lnTo>
                <a:lnTo>
                  <a:pt x="1545932" y="2031999"/>
                </a:lnTo>
                <a:close/>
              </a:path>
              <a:path w="2149475" h="2133600">
                <a:moveTo>
                  <a:pt x="1522087" y="2044699"/>
                </a:moveTo>
                <a:lnTo>
                  <a:pt x="627056" y="2044699"/>
                </a:lnTo>
                <a:lnTo>
                  <a:pt x="615100" y="2031999"/>
                </a:lnTo>
                <a:lnTo>
                  <a:pt x="1534043" y="2031999"/>
                </a:lnTo>
                <a:lnTo>
                  <a:pt x="1522087" y="2044699"/>
                </a:lnTo>
                <a:close/>
              </a:path>
              <a:path w="2149475" h="2133600">
                <a:moveTo>
                  <a:pt x="1497977" y="2057399"/>
                </a:moveTo>
                <a:lnTo>
                  <a:pt x="651166" y="2057399"/>
                </a:lnTo>
                <a:lnTo>
                  <a:pt x="639078" y="2044699"/>
                </a:lnTo>
                <a:lnTo>
                  <a:pt x="1510065" y="2044699"/>
                </a:lnTo>
                <a:lnTo>
                  <a:pt x="1497977" y="2057399"/>
                </a:lnTo>
                <a:close/>
              </a:path>
              <a:path w="2149475" h="2133600">
                <a:moveTo>
                  <a:pt x="1461333" y="2070099"/>
                </a:moveTo>
                <a:lnTo>
                  <a:pt x="687810" y="2070099"/>
                </a:lnTo>
                <a:lnTo>
                  <a:pt x="675535" y="2057399"/>
                </a:lnTo>
                <a:lnTo>
                  <a:pt x="1473608" y="2057399"/>
                </a:lnTo>
                <a:lnTo>
                  <a:pt x="1461333" y="2070099"/>
                </a:lnTo>
                <a:close/>
              </a:path>
              <a:path w="2149475" h="2133600">
                <a:moveTo>
                  <a:pt x="1424165" y="2082799"/>
                </a:moveTo>
                <a:lnTo>
                  <a:pt x="724978" y="2082799"/>
                </a:lnTo>
                <a:lnTo>
                  <a:pt x="712533" y="2070099"/>
                </a:lnTo>
                <a:lnTo>
                  <a:pt x="1436610" y="2070099"/>
                </a:lnTo>
                <a:lnTo>
                  <a:pt x="1424165" y="2082799"/>
                </a:lnTo>
                <a:close/>
              </a:path>
              <a:path w="2149475" h="2133600">
                <a:moveTo>
                  <a:pt x="1386525" y="2095499"/>
                </a:moveTo>
                <a:lnTo>
                  <a:pt x="762618" y="2095499"/>
                </a:lnTo>
                <a:lnTo>
                  <a:pt x="750020" y="2082799"/>
                </a:lnTo>
                <a:lnTo>
                  <a:pt x="1399123" y="2082799"/>
                </a:lnTo>
                <a:lnTo>
                  <a:pt x="1386525" y="2095499"/>
                </a:lnTo>
                <a:close/>
              </a:path>
              <a:path w="2149475" h="2133600">
                <a:moveTo>
                  <a:pt x="1348464" y="2108199"/>
                </a:moveTo>
                <a:lnTo>
                  <a:pt x="800679" y="2108199"/>
                </a:lnTo>
                <a:lnTo>
                  <a:pt x="787949" y="2095499"/>
                </a:lnTo>
                <a:lnTo>
                  <a:pt x="1361194" y="2095499"/>
                </a:lnTo>
                <a:lnTo>
                  <a:pt x="1348464" y="2108199"/>
                </a:lnTo>
                <a:close/>
              </a:path>
              <a:path w="2149475" h="2133600">
                <a:moveTo>
                  <a:pt x="1297145" y="2120899"/>
                </a:moveTo>
                <a:lnTo>
                  <a:pt x="851997" y="2120899"/>
                </a:lnTo>
                <a:lnTo>
                  <a:pt x="839114" y="2108199"/>
                </a:lnTo>
                <a:lnTo>
                  <a:pt x="1310029" y="2108199"/>
                </a:lnTo>
                <a:lnTo>
                  <a:pt x="1297145" y="2120899"/>
                </a:lnTo>
                <a:close/>
              </a:path>
              <a:path w="2149475" h="2133600">
                <a:moveTo>
                  <a:pt x="1232256" y="2133599"/>
                </a:moveTo>
                <a:lnTo>
                  <a:pt x="916887" y="2133599"/>
                </a:lnTo>
                <a:lnTo>
                  <a:pt x="903854" y="2120899"/>
                </a:lnTo>
                <a:lnTo>
                  <a:pt x="1245289" y="2120899"/>
                </a:lnTo>
                <a:lnTo>
                  <a:pt x="1232256" y="2133599"/>
                </a:lnTo>
                <a:close/>
              </a:path>
            </a:pathLst>
          </a:custGeom>
          <a:solidFill>
            <a:srgbClr val="172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42887" y="211433"/>
            <a:ext cx="2189480" cy="2184400"/>
          </a:xfrm>
          <a:custGeom>
            <a:avLst/>
            <a:gdLst/>
            <a:ahLst/>
            <a:cxnLst/>
            <a:rect l="l" t="t" r="r" b="b"/>
            <a:pathLst>
              <a:path w="2189479" h="2184400">
                <a:moveTo>
                  <a:pt x="1332198" y="25399"/>
                </a:moveTo>
                <a:lnTo>
                  <a:pt x="857015" y="25399"/>
                </a:lnTo>
                <a:lnTo>
                  <a:pt x="950213" y="0"/>
                </a:lnTo>
                <a:lnTo>
                  <a:pt x="1239000" y="0"/>
                </a:lnTo>
                <a:lnTo>
                  <a:pt x="1332198" y="25399"/>
                </a:lnTo>
                <a:close/>
              </a:path>
              <a:path w="2189479" h="2184400">
                <a:moveTo>
                  <a:pt x="1332198" y="2158999"/>
                </a:moveTo>
                <a:lnTo>
                  <a:pt x="857014" y="2158999"/>
                </a:lnTo>
                <a:lnTo>
                  <a:pt x="766685" y="2133599"/>
                </a:lnTo>
                <a:lnTo>
                  <a:pt x="722709" y="2108199"/>
                </a:lnTo>
                <a:lnTo>
                  <a:pt x="637357" y="2082799"/>
                </a:lnTo>
                <a:lnTo>
                  <a:pt x="596071" y="2057399"/>
                </a:lnTo>
                <a:lnTo>
                  <a:pt x="555771" y="2031999"/>
                </a:lnTo>
                <a:lnTo>
                  <a:pt x="516503" y="2019299"/>
                </a:lnTo>
                <a:lnTo>
                  <a:pt x="478311" y="1993899"/>
                </a:lnTo>
                <a:lnTo>
                  <a:pt x="441239" y="1968499"/>
                </a:lnTo>
                <a:lnTo>
                  <a:pt x="405333" y="1930399"/>
                </a:lnTo>
                <a:lnTo>
                  <a:pt x="370638" y="1904999"/>
                </a:lnTo>
                <a:lnTo>
                  <a:pt x="337199" y="1879599"/>
                </a:lnTo>
                <a:lnTo>
                  <a:pt x="305059" y="1841499"/>
                </a:lnTo>
                <a:lnTo>
                  <a:pt x="274265" y="1803399"/>
                </a:lnTo>
                <a:lnTo>
                  <a:pt x="244860" y="1777999"/>
                </a:lnTo>
                <a:lnTo>
                  <a:pt x="216890" y="1739899"/>
                </a:lnTo>
                <a:lnTo>
                  <a:pt x="190400" y="1701799"/>
                </a:lnTo>
                <a:lnTo>
                  <a:pt x="165434" y="1663699"/>
                </a:lnTo>
                <a:lnTo>
                  <a:pt x="142038" y="1625599"/>
                </a:lnTo>
                <a:lnTo>
                  <a:pt x="120255" y="1587499"/>
                </a:lnTo>
                <a:lnTo>
                  <a:pt x="100132" y="1536699"/>
                </a:lnTo>
                <a:lnTo>
                  <a:pt x="81712" y="1498599"/>
                </a:lnTo>
                <a:lnTo>
                  <a:pt x="65041" y="1460499"/>
                </a:lnTo>
                <a:lnTo>
                  <a:pt x="50163" y="1409699"/>
                </a:lnTo>
                <a:lnTo>
                  <a:pt x="37123" y="1371599"/>
                </a:lnTo>
                <a:lnTo>
                  <a:pt x="25967" y="1320799"/>
                </a:lnTo>
                <a:lnTo>
                  <a:pt x="16738" y="1282699"/>
                </a:lnTo>
                <a:lnTo>
                  <a:pt x="9482" y="1231899"/>
                </a:lnTo>
                <a:lnTo>
                  <a:pt x="4244" y="1181099"/>
                </a:lnTo>
                <a:lnTo>
                  <a:pt x="1068" y="1130299"/>
                </a:lnTo>
                <a:lnTo>
                  <a:pt x="0" y="1092199"/>
                </a:lnTo>
                <a:lnTo>
                  <a:pt x="1068" y="1041399"/>
                </a:lnTo>
                <a:lnTo>
                  <a:pt x="4244" y="990599"/>
                </a:lnTo>
                <a:lnTo>
                  <a:pt x="9482" y="939799"/>
                </a:lnTo>
                <a:lnTo>
                  <a:pt x="16738" y="888999"/>
                </a:lnTo>
                <a:lnTo>
                  <a:pt x="25967" y="850899"/>
                </a:lnTo>
                <a:lnTo>
                  <a:pt x="37123" y="800099"/>
                </a:lnTo>
                <a:lnTo>
                  <a:pt x="50163" y="761999"/>
                </a:lnTo>
                <a:lnTo>
                  <a:pt x="65041" y="711199"/>
                </a:lnTo>
                <a:lnTo>
                  <a:pt x="81712" y="673099"/>
                </a:lnTo>
                <a:lnTo>
                  <a:pt x="100132" y="634999"/>
                </a:lnTo>
                <a:lnTo>
                  <a:pt x="120256" y="584199"/>
                </a:lnTo>
                <a:lnTo>
                  <a:pt x="142039" y="546099"/>
                </a:lnTo>
                <a:lnTo>
                  <a:pt x="165435" y="507999"/>
                </a:lnTo>
                <a:lnTo>
                  <a:pt x="190401" y="469899"/>
                </a:lnTo>
                <a:lnTo>
                  <a:pt x="216892" y="431799"/>
                </a:lnTo>
                <a:lnTo>
                  <a:pt x="244861" y="393699"/>
                </a:lnTo>
                <a:lnTo>
                  <a:pt x="274266" y="368299"/>
                </a:lnTo>
                <a:lnTo>
                  <a:pt x="305061" y="330199"/>
                </a:lnTo>
                <a:lnTo>
                  <a:pt x="337200" y="292099"/>
                </a:lnTo>
                <a:lnTo>
                  <a:pt x="370640" y="266699"/>
                </a:lnTo>
                <a:lnTo>
                  <a:pt x="405335" y="241299"/>
                </a:lnTo>
                <a:lnTo>
                  <a:pt x="441241" y="215899"/>
                </a:lnTo>
                <a:lnTo>
                  <a:pt x="478312" y="177799"/>
                </a:lnTo>
                <a:lnTo>
                  <a:pt x="516505" y="165099"/>
                </a:lnTo>
                <a:lnTo>
                  <a:pt x="555773" y="139699"/>
                </a:lnTo>
                <a:lnTo>
                  <a:pt x="596073" y="114299"/>
                </a:lnTo>
                <a:lnTo>
                  <a:pt x="637359" y="88899"/>
                </a:lnTo>
                <a:lnTo>
                  <a:pt x="722710" y="63499"/>
                </a:lnTo>
                <a:lnTo>
                  <a:pt x="766686" y="38099"/>
                </a:lnTo>
                <a:lnTo>
                  <a:pt x="811470" y="25399"/>
                </a:lnTo>
                <a:lnTo>
                  <a:pt x="1377744" y="25399"/>
                </a:lnTo>
                <a:lnTo>
                  <a:pt x="1422528" y="38099"/>
                </a:lnTo>
                <a:lnTo>
                  <a:pt x="951685" y="38099"/>
                </a:lnTo>
                <a:lnTo>
                  <a:pt x="770341" y="88899"/>
                </a:lnTo>
                <a:lnTo>
                  <a:pt x="684463" y="114299"/>
                </a:lnTo>
                <a:lnTo>
                  <a:pt x="642887" y="139699"/>
                </a:lnTo>
                <a:lnTo>
                  <a:pt x="602282" y="152399"/>
                </a:lnTo>
                <a:lnTo>
                  <a:pt x="562694" y="177799"/>
                </a:lnTo>
                <a:lnTo>
                  <a:pt x="524172" y="203199"/>
                </a:lnTo>
                <a:lnTo>
                  <a:pt x="486761" y="228599"/>
                </a:lnTo>
                <a:lnTo>
                  <a:pt x="450508" y="253999"/>
                </a:lnTo>
                <a:lnTo>
                  <a:pt x="415462" y="279399"/>
                </a:lnTo>
                <a:lnTo>
                  <a:pt x="381667" y="304799"/>
                </a:lnTo>
                <a:lnTo>
                  <a:pt x="349172" y="342899"/>
                </a:lnTo>
                <a:lnTo>
                  <a:pt x="318023" y="368299"/>
                </a:lnTo>
                <a:lnTo>
                  <a:pt x="288267" y="406399"/>
                </a:lnTo>
                <a:lnTo>
                  <a:pt x="259951" y="444499"/>
                </a:lnTo>
                <a:lnTo>
                  <a:pt x="233123" y="482599"/>
                </a:lnTo>
                <a:lnTo>
                  <a:pt x="207827" y="520699"/>
                </a:lnTo>
                <a:lnTo>
                  <a:pt x="184113" y="558799"/>
                </a:lnTo>
                <a:lnTo>
                  <a:pt x="162026" y="596899"/>
                </a:lnTo>
                <a:lnTo>
                  <a:pt x="141614" y="634999"/>
                </a:lnTo>
                <a:lnTo>
                  <a:pt x="122923" y="673099"/>
                </a:lnTo>
                <a:lnTo>
                  <a:pt x="106001" y="723899"/>
                </a:lnTo>
                <a:lnTo>
                  <a:pt x="90893" y="761999"/>
                </a:lnTo>
                <a:lnTo>
                  <a:pt x="77648" y="812799"/>
                </a:lnTo>
                <a:lnTo>
                  <a:pt x="66312" y="850899"/>
                </a:lnTo>
                <a:lnTo>
                  <a:pt x="56932" y="901699"/>
                </a:lnTo>
                <a:lnTo>
                  <a:pt x="49555" y="939799"/>
                </a:lnTo>
                <a:lnTo>
                  <a:pt x="44227" y="990599"/>
                </a:lnTo>
                <a:lnTo>
                  <a:pt x="40996" y="1041399"/>
                </a:lnTo>
                <a:lnTo>
                  <a:pt x="39909" y="1092199"/>
                </a:lnTo>
                <a:lnTo>
                  <a:pt x="40996" y="1130299"/>
                </a:lnTo>
                <a:lnTo>
                  <a:pt x="44227" y="1181099"/>
                </a:lnTo>
                <a:lnTo>
                  <a:pt x="49555" y="1231899"/>
                </a:lnTo>
                <a:lnTo>
                  <a:pt x="56932" y="1269999"/>
                </a:lnTo>
                <a:lnTo>
                  <a:pt x="66312" y="1320799"/>
                </a:lnTo>
                <a:lnTo>
                  <a:pt x="77648" y="1371599"/>
                </a:lnTo>
                <a:lnTo>
                  <a:pt x="90893" y="1409699"/>
                </a:lnTo>
                <a:lnTo>
                  <a:pt x="106001" y="1447799"/>
                </a:lnTo>
                <a:lnTo>
                  <a:pt x="122923" y="1498599"/>
                </a:lnTo>
                <a:lnTo>
                  <a:pt x="141614" y="1536699"/>
                </a:lnTo>
                <a:lnTo>
                  <a:pt x="162026" y="1574799"/>
                </a:lnTo>
                <a:lnTo>
                  <a:pt x="184113" y="1612899"/>
                </a:lnTo>
                <a:lnTo>
                  <a:pt x="207827" y="1650999"/>
                </a:lnTo>
                <a:lnTo>
                  <a:pt x="233123" y="1689099"/>
                </a:lnTo>
                <a:lnTo>
                  <a:pt x="259951" y="1727199"/>
                </a:lnTo>
                <a:lnTo>
                  <a:pt x="288267" y="1765299"/>
                </a:lnTo>
                <a:lnTo>
                  <a:pt x="318023" y="1803399"/>
                </a:lnTo>
                <a:lnTo>
                  <a:pt x="349172" y="1828799"/>
                </a:lnTo>
                <a:lnTo>
                  <a:pt x="381667" y="1866899"/>
                </a:lnTo>
                <a:lnTo>
                  <a:pt x="415462" y="1892299"/>
                </a:lnTo>
                <a:lnTo>
                  <a:pt x="450508" y="1917699"/>
                </a:lnTo>
                <a:lnTo>
                  <a:pt x="486761" y="1943099"/>
                </a:lnTo>
                <a:lnTo>
                  <a:pt x="524172" y="1968499"/>
                </a:lnTo>
                <a:lnTo>
                  <a:pt x="562694" y="1993899"/>
                </a:lnTo>
                <a:lnTo>
                  <a:pt x="602282" y="2019299"/>
                </a:lnTo>
                <a:lnTo>
                  <a:pt x="642887" y="2031999"/>
                </a:lnTo>
                <a:lnTo>
                  <a:pt x="684463" y="2057399"/>
                </a:lnTo>
                <a:lnTo>
                  <a:pt x="814549" y="2095499"/>
                </a:lnTo>
                <a:lnTo>
                  <a:pt x="951685" y="2133599"/>
                </a:lnTo>
                <a:lnTo>
                  <a:pt x="1422528" y="2133599"/>
                </a:lnTo>
                <a:lnTo>
                  <a:pt x="1332198" y="2158999"/>
                </a:lnTo>
                <a:close/>
              </a:path>
              <a:path w="2189479" h="2184400">
                <a:moveTo>
                  <a:pt x="1422528" y="2133599"/>
                </a:moveTo>
                <a:lnTo>
                  <a:pt x="1237526" y="2133599"/>
                </a:lnTo>
                <a:lnTo>
                  <a:pt x="1374663" y="2095499"/>
                </a:lnTo>
                <a:lnTo>
                  <a:pt x="1504750" y="2057399"/>
                </a:lnTo>
                <a:lnTo>
                  <a:pt x="1546326" y="2031999"/>
                </a:lnTo>
                <a:lnTo>
                  <a:pt x="1586932" y="2019299"/>
                </a:lnTo>
                <a:lnTo>
                  <a:pt x="1626520" y="1993899"/>
                </a:lnTo>
                <a:lnTo>
                  <a:pt x="1665042" y="1968499"/>
                </a:lnTo>
                <a:lnTo>
                  <a:pt x="1702454" y="1943099"/>
                </a:lnTo>
                <a:lnTo>
                  <a:pt x="1738706" y="1917699"/>
                </a:lnTo>
                <a:lnTo>
                  <a:pt x="1773753" y="1892299"/>
                </a:lnTo>
                <a:lnTo>
                  <a:pt x="1807548" y="1866899"/>
                </a:lnTo>
                <a:lnTo>
                  <a:pt x="1840044" y="1828799"/>
                </a:lnTo>
                <a:lnTo>
                  <a:pt x="1871193" y="1803399"/>
                </a:lnTo>
                <a:lnTo>
                  <a:pt x="1900949" y="1765299"/>
                </a:lnTo>
                <a:lnTo>
                  <a:pt x="1929265" y="1727199"/>
                </a:lnTo>
                <a:lnTo>
                  <a:pt x="1956094" y="1689099"/>
                </a:lnTo>
                <a:lnTo>
                  <a:pt x="1981389" y="1650999"/>
                </a:lnTo>
                <a:lnTo>
                  <a:pt x="2005104" y="1612899"/>
                </a:lnTo>
                <a:lnTo>
                  <a:pt x="2027191" y="1574799"/>
                </a:lnTo>
                <a:lnTo>
                  <a:pt x="2047603" y="1536699"/>
                </a:lnTo>
                <a:lnTo>
                  <a:pt x="2066294" y="1498599"/>
                </a:lnTo>
                <a:lnTo>
                  <a:pt x="2083217" y="1447799"/>
                </a:lnTo>
                <a:lnTo>
                  <a:pt x="2098324" y="1409699"/>
                </a:lnTo>
                <a:lnTo>
                  <a:pt x="2111570" y="1371599"/>
                </a:lnTo>
                <a:lnTo>
                  <a:pt x="2122906" y="1320799"/>
                </a:lnTo>
                <a:lnTo>
                  <a:pt x="2132286" y="1269999"/>
                </a:lnTo>
                <a:lnTo>
                  <a:pt x="2139663" y="1231899"/>
                </a:lnTo>
                <a:lnTo>
                  <a:pt x="2144991" y="1181099"/>
                </a:lnTo>
                <a:lnTo>
                  <a:pt x="2148222" y="1130299"/>
                </a:lnTo>
                <a:lnTo>
                  <a:pt x="2149310" y="1092199"/>
                </a:lnTo>
                <a:lnTo>
                  <a:pt x="2148222" y="1041399"/>
                </a:lnTo>
                <a:lnTo>
                  <a:pt x="2144991" y="990599"/>
                </a:lnTo>
                <a:lnTo>
                  <a:pt x="2139663" y="939799"/>
                </a:lnTo>
                <a:lnTo>
                  <a:pt x="2132286" y="901699"/>
                </a:lnTo>
                <a:lnTo>
                  <a:pt x="2122906" y="850899"/>
                </a:lnTo>
                <a:lnTo>
                  <a:pt x="2111570" y="812799"/>
                </a:lnTo>
                <a:lnTo>
                  <a:pt x="2098324" y="761999"/>
                </a:lnTo>
                <a:lnTo>
                  <a:pt x="2083217" y="723899"/>
                </a:lnTo>
                <a:lnTo>
                  <a:pt x="2066294" y="673099"/>
                </a:lnTo>
                <a:lnTo>
                  <a:pt x="2047603" y="634999"/>
                </a:lnTo>
                <a:lnTo>
                  <a:pt x="2027191" y="596899"/>
                </a:lnTo>
                <a:lnTo>
                  <a:pt x="2005104" y="558799"/>
                </a:lnTo>
                <a:lnTo>
                  <a:pt x="1981389" y="520699"/>
                </a:lnTo>
                <a:lnTo>
                  <a:pt x="1956094" y="482599"/>
                </a:lnTo>
                <a:lnTo>
                  <a:pt x="1929265" y="444499"/>
                </a:lnTo>
                <a:lnTo>
                  <a:pt x="1900949" y="406399"/>
                </a:lnTo>
                <a:lnTo>
                  <a:pt x="1871193" y="368299"/>
                </a:lnTo>
                <a:lnTo>
                  <a:pt x="1840044" y="342899"/>
                </a:lnTo>
                <a:lnTo>
                  <a:pt x="1807548" y="304799"/>
                </a:lnTo>
                <a:lnTo>
                  <a:pt x="1773753" y="279399"/>
                </a:lnTo>
                <a:lnTo>
                  <a:pt x="1738706" y="253999"/>
                </a:lnTo>
                <a:lnTo>
                  <a:pt x="1702454" y="228599"/>
                </a:lnTo>
                <a:lnTo>
                  <a:pt x="1665042" y="203199"/>
                </a:lnTo>
                <a:lnTo>
                  <a:pt x="1626520" y="177799"/>
                </a:lnTo>
                <a:lnTo>
                  <a:pt x="1586932" y="152399"/>
                </a:lnTo>
                <a:lnTo>
                  <a:pt x="1546326" y="139699"/>
                </a:lnTo>
                <a:lnTo>
                  <a:pt x="1504750" y="114299"/>
                </a:lnTo>
                <a:lnTo>
                  <a:pt x="1418871" y="88899"/>
                </a:lnTo>
                <a:lnTo>
                  <a:pt x="1237526" y="38099"/>
                </a:lnTo>
                <a:lnTo>
                  <a:pt x="1422528" y="38099"/>
                </a:lnTo>
                <a:lnTo>
                  <a:pt x="1466504" y="63499"/>
                </a:lnTo>
                <a:lnTo>
                  <a:pt x="1551856" y="88899"/>
                </a:lnTo>
                <a:lnTo>
                  <a:pt x="1593142" y="114299"/>
                </a:lnTo>
                <a:lnTo>
                  <a:pt x="1633441" y="139699"/>
                </a:lnTo>
                <a:lnTo>
                  <a:pt x="1672709" y="165099"/>
                </a:lnTo>
                <a:lnTo>
                  <a:pt x="1710901" y="177799"/>
                </a:lnTo>
                <a:lnTo>
                  <a:pt x="1747973" y="215899"/>
                </a:lnTo>
                <a:lnTo>
                  <a:pt x="1783878" y="241299"/>
                </a:lnTo>
                <a:lnTo>
                  <a:pt x="1818573" y="266699"/>
                </a:lnTo>
                <a:lnTo>
                  <a:pt x="1852012" y="292099"/>
                </a:lnTo>
                <a:lnTo>
                  <a:pt x="1884151" y="330199"/>
                </a:lnTo>
                <a:lnTo>
                  <a:pt x="1914945" y="368299"/>
                </a:lnTo>
                <a:lnTo>
                  <a:pt x="1944350" y="393699"/>
                </a:lnTo>
                <a:lnTo>
                  <a:pt x="1972319" y="431799"/>
                </a:lnTo>
                <a:lnTo>
                  <a:pt x="1998809" y="469899"/>
                </a:lnTo>
                <a:lnTo>
                  <a:pt x="2023774" y="507999"/>
                </a:lnTo>
                <a:lnTo>
                  <a:pt x="2047170" y="546099"/>
                </a:lnTo>
                <a:lnTo>
                  <a:pt x="2068953" y="584199"/>
                </a:lnTo>
                <a:lnTo>
                  <a:pt x="2089076" y="634999"/>
                </a:lnTo>
                <a:lnTo>
                  <a:pt x="2107495" y="673099"/>
                </a:lnTo>
                <a:lnTo>
                  <a:pt x="2124166" y="711199"/>
                </a:lnTo>
                <a:lnTo>
                  <a:pt x="2139044" y="761999"/>
                </a:lnTo>
                <a:lnTo>
                  <a:pt x="2152083" y="800099"/>
                </a:lnTo>
                <a:lnTo>
                  <a:pt x="2163239" y="850899"/>
                </a:lnTo>
                <a:lnTo>
                  <a:pt x="2172468" y="888999"/>
                </a:lnTo>
                <a:lnTo>
                  <a:pt x="2179723" y="939799"/>
                </a:lnTo>
                <a:lnTo>
                  <a:pt x="2184961" y="990599"/>
                </a:lnTo>
                <a:lnTo>
                  <a:pt x="2188137" y="1041399"/>
                </a:lnTo>
                <a:lnTo>
                  <a:pt x="2189206" y="1092199"/>
                </a:lnTo>
                <a:lnTo>
                  <a:pt x="2188137" y="1130299"/>
                </a:lnTo>
                <a:lnTo>
                  <a:pt x="2184961" y="1181099"/>
                </a:lnTo>
                <a:lnTo>
                  <a:pt x="2179723" y="1231899"/>
                </a:lnTo>
                <a:lnTo>
                  <a:pt x="2172468" y="1282699"/>
                </a:lnTo>
                <a:lnTo>
                  <a:pt x="2163239" y="1320799"/>
                </a:lnTo>
                <a:lnTo>
                  <a:pt x="2152083" y="1371599"/>
                </a:lnTo>
                <a:lnTo>
                  <a:pt x="2139044" y="1409699"/>
                </a:lnTo>
                <a:lnTo>
                  <a:pt x="2124166" y="1460499"/>
                </a:lnTo>
                <a:lnTo>
                  <a:pt x="2107495" y="1498599"/>
                </a:lnTo>
                <a:lnTo>
                  <a:pt x="2089076" y="1536699"/>
                </a:lnTo>
                <a:lnTo>
                  <a:pt x="2068953" y="1587499"/>
                </a:lnTo>
                <a:lnTo>
                  <a:pt x="2047170" y="1625599"/>
                </a:lnTo>
                <a:lnTo>
                  <a:pt x="2023774" y="1663699"/>
                </a:lnTo>
                <a:lnTo>
                  <a:pt x="1998809" y="1701799"/>
                </a:lnTo>
                <a:lnTo>
                  <a:pt x="1972319" y="1739899"/>
                </a:lnTo>
                <a:lnTo>
                  <a:pt x="1944350" y="1777999"/>
                </a:lnTo>
                <a:lnTo>
                  <a:pt x="1914945" y="1803399"/>
                </a:lnTo>
                <a:lnTo>
                  <a:pt x="1884151" y="1841499"/>
                </a:lnTo>
                <a:lnTo>
                  <a:pt x="1852012" y="1879599"/>
                </a:lnTo>
                <a:lnTo>
                  <a:pt x="1818573" y="1904999"/>
                </a:lnTo>
                <a:lnTo>
                  <a:pt x="1783878" y="1930399"/>
                </a:lnTo>
                <a:lnTo>
                  <a:pt x="1747973" y="1968499"/>
                </a:lnTo>
                <a:lnTo>
                  <a:pt x="1710901" y="1993899"/>
                </a:lnTo>
                <a:lnTo>
                  <a:pt x="1672709" y="2019299"/>
                </a:lnTo>
                <a:lnTo>
                  <a:pt x="1633441" y="2031999"/>
                </a:lnTo>
                <a:lnTo>
                  <a:pt x="1593142" y="2057399"/>
                </a:lnTo>
                <a:lnTo>
                  <a:pt x="1551856" y="2082799"/>
                </a:lnTo>
                <a:lnTo>
                  <a:pt x="1466504" y="2108199"/>
                </a:lnTo>
                <a:lnTo>
                  <a:pt x="1422528" y="2133599"/>
                </a:lnTo>
                <a:close/>
              </a:path>
              <a:path w="2189479" h="2184400">
                <a:moveTo>
                  <a:pt x="1239000" y="2171699"/>
                </a:moveTo>
                <a:lnTo>
                  <a:pt x="950212" y="2171699"/>
                </a:lnTo>
                <a:lnTo>
                  <a:pt x="903276" y="2158999"/>
                </a:lnTo>
                <a:lnTo>
                  <a:pt x="1285935" y="2158999"/>
                </a:lnTo>
                <a:lnTo>
                  <a:pt x="1239000" y="2171699"/>
                </a:lnTo>
                <a:close/>
              </a:path>
              <a:path w="2189479" h="2184400">
                <a:moveTo>
                  <a:pt x="1094605" y="2184399"/>
                </a:moveTo>
                <a:lnTo>
                  <a:pt x="1045921" y="2171699"/>
                </a:lnTo>
                <a:lnTo>
                  <a:pt x="1143289" y="2171699"/>
                </a:lnTo>
                <a:lnTo>
                  <a:pt x="1094605" y="2184399"/>
                </a:lnTo>
                <a:close/>
              </a:path>
            </a:pathLst>
          </a:custGeom>
          <a:solidFill>
            <a:srgbClr val="4B7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51087" y="317620"/>
            <a:ext cx="1971690" cy="1971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5286" y="4654683"/>
            <a:ext cx="2440940" cy="2438400"/>
          </a:xfrm>
          <a:custGeom>
            <a:avLst/>
            <a:gdLst/>
            <a:ahLst/>
            <a:cxnLst/>
            <a:rect l="l" t="t" r="r" b="b"/>
            <a:pathLst>
              <a:path w="2440940" h="2438400">
                <a:moveTo>
                  <a:pt x="1399240" y="12699"/>
                </a:moveTo>
                <a:lnTo>
                  <a:pt x="1041135" y="12699"/>
                </a:lnTo>
                <a:lnTo>
                  <a:pt x="1055962" y="0"/>
                </a:lnTo>
                <a:lnTo>
                  <a:pt x="1384414" y="0"/>
                </a:lnTo>
                <a:lnTo>
                  <a:pt x="1399240" y="12699"/>
                </a:lnTo>
                <a:close/>
              </a:path>
              <a:path w="2440940" h="2438400">
                <a:moveTo>
                  <a:pt x="1472923" y="25399"/>
                </a:moveTo>
                <a:lnTo>
                  <a:pt x="967452" y="25399"/>
                </a:lnTo>
                <a:lnTo>
                  <a:pt x="982121" y="12699"/>
                </a:lnTo>
                <a:lnTo>
                  <a:pt x="1458255" y="12699"/>
                </a:lnTo>
                <a:lnTo>
                  <a:pt x="1472923" y="25399"/>
                </a:lnTo>
                <a:close/>
              </a:path>
              <a:path w="2440940" h="2438400">
                <a:moveTo>
                  <a:pt x="1531196" y="38099"/>
                </a:moveTo>
                <a:lnTo>
                  <a:pt x="909180" y="38099"/>
                </a:lnTo>
                <a:lnTo>
                  <a:pt x="923683" y="25399"/>
                </a:lnTo>
                <a:lnTo>
                  <a:pt x="1516693" y="25399"/>
                </a:lnTo>
                <a:lnTo>
                  <a:pt x="1531196" y="38099"/>
                </a:lnTo>
                <a:close/>
              </a:path>
              <a:path w="2440940" h="2438400">
                <a:moveTo>
                  <a:pt x="1574415" y="50799"/>
                </a:moveTo>
                <a:lnTo>
                  <a:pt x="865961" y="50799"/>
                </a:lnTo>
                <a:lnTo>
                  <a:pt x="880319" y="38099"/>
                </a:lnTo>
                <a:lnTo>
                  <a:pt x="1560057" y="38099"/>
                </a:lnTo>
                <a:lnTo>
                  <a:pt x="1574415" y="50799"/>
                </a:lnTo>
                <a:close/>
              </a:path>
              <a:path w="2440940" h="2438400">
                <a:moveTo>
                  <a:pt x="1617155" y="63499"/>
                </a:moveTo>
                <a:lnTo>
                  <a:pt x="823220" y="63499"/>
                </a:lnTo>
                <a:lnTo>
                  <a:pt x="837409" y="50799"/>
                </a:lnTo>
                <a:lnTo>
                  <a:pt x="1602966" y="50799"/>
                </a:lnTo>
                <a:lnTo>
                  <a:pt x="1617155" y="63499"/>
                </a:lnTo>
                <a:close/>
              </a:path>
              <a:path w="2440940" h="2438400">
                <a:moveTo>
                  <a:pt x="1645356" y="76199"/>
                </a:moveTo>
                <a:lnTo>
                  <a:pt x="795019" y="76199"/>
                </a:lnTo>
                <a:lnTo>
                  <a:pt x="809089" y="63499"/>
                </a:lnTo>
                <a:lnTo>
                  <a:pt x="1631286" y="63499"/>
                </a:lnTo>
                <a:lnTo>
                  <a:pt x="1645356" y="76199"/>
                </a:lnTo>
                <a:close/>
              </a:path>
              <a:path w="2440940" h="2438400">
                <a:moveTo>
                  <a:pt x="1687169" y="88899"/>
                </a:moveTo>
                <a:lnTo>
                  <a:pt x="753207" y="88899"/>
                </a:lnTo>
                <a:lnTo>
                  <a:pt x="767078" y="76199"/>
                </a:lnTo>
                <a:lnTo>
                  <a:pt x="1673298" y="76199"/>
                </a:lnTo>
                <a:lnTo>
                  <a:pt x="1687169" y="88899"/>
                </a:lnTo>
                <a:close/>
              </a:path>
              <a:path w="2440940" h="2438400">
                <a:moveTo>
                  <a:pt x="1714695" y="101599"/>
                </a:moveTo>
                <a:lnTo>
                  <a:pt x="725680" y="101599"/>
                </a:lnTo>
                <a:lnTo>
                  <a:pt x="739406" y="88899"/>
                </a:lnTo>
                <a:lnTo>
                  <a:pt x="1700969" y="88899"/>
                </a:lnTo>
                <a:lnTo>
                  <a:pt x="1714695" y="101599"/>
                </a:lnTo>
                <a:close/>
              </a:path>
              <a:path w="2440940" h="2438400">
                <a:moveTo>
                  <a:pt x="1741923" y="114299"/>
                </a:moveTo>
                <a:lnTo>
                  <a:pt x="698453" y="114299"/>
                </a:lnTo>
                <a:lnTo>
                  <a:pt x="712029" y="101599"/>
                </a:lnTo>
                <a:lnTo>
                  <a:pt x="1728346" y="101599"/>
                </a:lnTo>
                <a:lnTo>
                  <a:pt x="1741923" y="114299"/>
                </a:lnTo>
                <a:close/>
              </a:path>
              <a:path w="2440940" h="2438400">
                <a:moveTo>
                  <a:pt x="1768839" y="126999"/>
                </a:moveTo>
                <a:lnTo>
                  <a:pt x="671536" y="126999"/>
                </a:lnTo>
                <a:lnTo>
                  <a:pt x="684952" y="114299"/>
                </a:lnTo>
                <a:lnTo>
                  <a:pt x="1755423" y="114299"/>
                </a:lnTo>
                <a:lnTo>
                  <a:pt x="1768839" y="126999"/>
                </a:lnTo>
                <a:close/>
              </a:path>
              <a:path w="2440940" h="2438400">
                <a:moveTo>
                  <a:pt x="1795424" y="139699"/>
                </a:moveTo>
                <a:lnTo>
                  <a:pt x="644952" y="139699"/>
                </a:lnTo>
                <a:lnTo>
                  <a:pt x="658203" y="126999"/>
                </a:lnTo>
                <a:lnTo>
                  <a:pt x="1782172" y="126999"/>
                </a:lnTo>
                <a:lnTo>
                  <a:pt x="1795424" y="139699"/>
                </a:lnTo>
                <a:close/>
              </a:path>
              <a:path w="2440940" h="2438400">
                <a:moveTo>
                  <a:pt x="1834646" y="165099"/>
                </a:moveTo>
                <a:lnTo>
                  <a:pt x="605729" y="165099"/>
                </a:lnTo>
                <a:lnTo>
                  <a:pt x="631786" y="139699"/>
                </a:lnTo>
                <a:lnTo>
                  <a:pt x="1808589" y="139699"/>
                </a:lnTo>
                <a:lnTo>
                  <a:pt x="1834646" y="165099"/>
                </a:lnTo>
                <a:close/>
              </a:path>
              <a:path w="2440940" h="2438400">
                <a:moveTo>
                  <a:pt x="1860335" y="177799"/>
                </a:moveTo>
                <a:lnTo>
                  <a:pt x="580041" y="177799"/>
                </a:lnTo>
                <a:lnTo>
                  <a:pt x="592838" y="165099"/>
                </a:lnTo>
                <a:lnTo>
                  <a:pt x="1847537" y="165099"/>
                </a:lnTo>
                <a:lnTo>
                  <a:pt x="1860335" y="177799"/>
                </a:lnTo>
                <a:close/>
              </a:path>
              <a:path w="2440940" h="2438400">
                <a:moveTo>
                  <a:pt x="1898140" y="203199"/>
                </a:moveTo>
                <a:lnTo>
                  <a:pt x="542236" y="203199"/>
                </a:lnTo>
                <a:lnTo>
                  <a:pt x="567341" y="177799"/>
                </a:lnTo>
                <a:lnTo>
                  <a:pt x="1873034" y="177799"/>
                </a:lnTo>
                <a:lnTo>
                  <a:pt x="1898140" y="203199"/>
                </a:lnTo>
                <a:close/>
              </a:path>
              <a:path w="2440940" h="2438400">
                <a:moveTo>
                  <a:pt x="1935024" y="228599"/>
                </a:moveTo>
                <a:lnTo>
                  <a:pt x="505351" y="228599"/>
                </a:lnTo>
                <a:lnTo>
                  <a:pt x="529834" y="203199"/>
                </a:lnTo>
                <a:lnTo>
                  <a:pt x="1910541" y="203199"/>
                </a:lnTo>
                <a:lnTo>
                  <a:pt x="1935024" y="228599"/>
                </a:lnTo>
                <a:close/>
              </a:path>
              <a:path w="2440940" h="2438400">
                <a:moveTo>
                  <a:pt x="1982689" y="266699"/>
                </a:moveTo>
                <a:lnTo>
                  <a:pt x="457686" y="266699"/>
                </a:lnTo>
                <a:lnTo>
                  <a:pt x="469433" y="253999"/>
                </a:lnTo>
                <a:lnTo>
                  <a:pt x="481294" y="241299"/>
                </a:lnTo>
                <a:lnTo>
                  <a:pt x="493269" y="228599"/>
                </a:lnTo>
                <a:lnTo>
                  <a:pt x="1947107" y="228599"/>
                </a:lnTo>
                <a:lnTo>
                  <a:pt x="1959082" y="241299"/>
                </a:lnTo>
                <a:lnTo>
                  <a:pt x="1970942" y="253999"/>
                </a:lnTo>
                <a:lnTo>
                  <a:pt x="1982689" y="266699"/>
                </a:lnTo>
                <a:close/>
              </a:path>
              <a:path w="2440940" h="2438400">
                <a:moveTo>
                  <a:pt x="2028518" y="304799"/>
                </a:moveTo>
                <a:lnTo>
                  <a:pt x="411856" y="304799"/>
                </a:lnTo>
                <a:lnTo>
                  <a:pt x="423134" y="292099"/>
                </a:lnTo>
                <a:lnTo>
                  <a:pt x="434533" y="279399"/>
                </a:lnTo>
                <a:lnTo>
                  <a:pt x="446052" y="266699"/>
                </a:lnTo>
                <a:lnTo>
                  <a:pt x="1994323" y="266699"/>
                </a:lnTo>
                <a:lnTo>
                  <a:pt x="2005841" y="279399"/>
                </a:lnTo>
                <a:lnTo>
                  <a:pt x="2017240" y="292099"/>
                </a:lnTo>
                <a:lnTo>
                  <a:pt x="2028518" y="304799"/>
                </a:lnTo>
                <a:close/>
              </a:path>
              <a:path w="2440940" h="2438400">
                <a:moveTo>
                  <a:pt x="2083054" y="355599"/>
                </a:moveTo>
                <a:lnTo>
                  <a:pt x="357319" y="355599"/>
                </a:lnTo>
                <a:lnTo>
                  <a:pt x="367974" y="342899"/>
                </a:lnTo>
                <a:lnTo>
                  <a:pt x="378755" y="330199"/>
                </a:lnTo>
                <a:lnTo>
                  <a:pt x="389663" y="317499"/>
                </a:lnTo>
                <a:lnTo>
                  <a:pt x="400698" y="304799"/>
                </a:lnTo>
                <a:lnTo>
                  <a:pt x="2039675" y="304799"/>
                </a:lnTo>
                <a:lnTo>
                  <a:pt x="2050712" y="317499"/>
                </a:lnTo>
                <a:lnTo>
                  <a:pt x="2061620" y="330199"/>
                </a:lnTo>
                <a:lnTo>
                  <a:pt x="2072401" y="342899"/>
                </a:lnTo>
                <a:lnTo>
                  <a:pt x="2083054" y="355599"/>
                </a:lnTo>
                <a:close/>
              </a:path>
              <a:path w="2440940" h="2438400">
                <a:moveTo>
                  <a:pt x="2172906" y="457199"/>
                </a:moveTo>
                <a:lnTo>
                  <a:pt x="267469" y="457199"/>
                </a:lnTo>
                <a:lnTo>
                  <a:pt x="276898" y="444499"/>
                </a:lnTo>
                <a:lnTo>
                  <a:pt x="306031" y="406399"/>
                </a:lnTo>
                <a:lnTo>
                  <a:pt x="336403" y="368299"/>
                </a:lnTo>
                <a:lnTo>
                  <a:pt x="346795" y="355599"/>
                </a:lnTo>
                <a:lnTo>
                  <a:pt x="2093580" y="355599"/>
                </a:lnTo>
                <a:lnTo>
                  <a:pt x="2124354" y="393699"/>
                </a:lnTo>
                <a:lnTo>
                  <a:pt x="2153906" y="431799"/>
                </a:lnTo>
                <a:lnTo>
                  <a:pt x="2172906" y="457199"/>
                </a:lnTo>
                <a:close/>
              </a:path>
              <a:path w="2440940" h="2438400">
                <a:moveTo>
                  <a:pt x="2172906" y="1981199"/>
                </a:moveTo>
                <a:lnTo>
                  <a:pt x="267469" y="1981199"/>
                </a:lnTo>
                <a:lnTo>
                  <a:pt x="258184" y="1968499"/>
                </a:lnTo>
                <a:lnTo>
                  <a:pt x="231202" y="1930399"/>
                </a:lnTo>
                <a:lnTo>
                  <a:pt x="205562" y="1892299"/>
                </a:lnTo>
                <a:lnTo>
                  <a:pt x="181296" y="1854199"/>
                </a:lnTo>
                <a:lnTo>
                  <a:pt x="158438" y="1816099"/>
                </a:lnTo>
                <a:lnTo>
                  <a:pt x="137018" y="1777999"/>
                </a:lnTo>
                <a:lnTo>
                  <a:pt x="117068" y="1739899"/>
                </a:lnTo>
                <a:lnTo>
                  <a:pt x="110748" y="1714499"/>
                </a:lnTo>
                <a:lnTo>
                  <a:pt x="104596" y="1701799"/>
                </a:lnTo>
                <a:lnTo>
                  <a:pt x="87150" y="1663699"/>
                </a:lnTo>
                <a:lnTo>
                  <a:pt x="71240" y="1625599"/>
                </a:lnTo>
                <a:lnTo>
                  <a:pt x="56888" y="1587499"/>
                </a:lnTo>
                <a:lnTo>
                  <a:pt x="52452" y="1562099"/>
                </a:lnTo>
                <a:lnTo>
                  <a:pt x="48193" y="1549399"/>
                </a:lnTo>
                <a:lnTo>
                  <a:pt x="36478" y="1511299"/>
                </a:lnTo>
                <a:lnTo>
                  <a:pt x="26367" y="1460499"/>
                </a:lnTo>
                <a:lnTo>
                  <a:pt x="23355" y="1447799"/>
                </a:lnTo>
                <a:lnTo>
                  <a:pt x="15404" y="1409699"/>
                </a:lnTo>
                <a:lnTo>
                  <a:pt x="11009" y="1371599"/>
                </a:lnTo>
                <a:lnTo>
                  <a:pt x="9085" y="1358899"/>
                </a:lnTo>
                <a:lnTo>
                  <a:pt x="4407" y="1320799"/>
                </a:lnTo>
                <a:lnTo>
                  <a:pt x="2204" y="1282699"/>
                </a:lnTo>
                <a:lnTo>
                  <a:pt x="1378" y="1269999"/>
                </a:lnTo>
                <a:lnTo>
                  <a:pt x="735" y="1257299"/>
                </a:lnTo>
                <a:lnTo>
                  <a:pt x="275" y="1244599"/>
                </a:lnTo>
                <a:lnTo>
                  <a:pt x="0" y="1231899"/>
                </a:lnTo>
                <a:lnTo>
                  <a:pt x="0" y="1193799"/>
                </a:lnTo>
                <a:lnTo>
                  <a:pt x="275" y="1181099"/>
                </a:lnTo>
                <a:lnTo>
                  <a:pt x="735" y="1168399"/>
                </a:lnTo>
                <a:lnTo>
                  <a:pt x="1378" y="1155699"/>
                </a:lnTo>
                <a:lnTo>
                  <a:pt x="2204" y="1142999"/>
                </a:lnTo>
                <a:lnTo>
                  <a:pt x="3214" y="1117599"/>
                </a:lnTo>
                <a:lnTo>
                  <a:pt x="7343" y="1079499"/>
                </a:lnTo>
                <a:lnTo>
                  <a:pt x="11009" y="1054099"/>
                </a:lnTo>
                <a:lnTo>
                  <a:pt x="13116" y="1028699"/>
                </a:lnTo>
                <a:lnTo>
                  <a:pt x="20523" y="990599"/>
                </a:lnTo>
                <a:lnTo>
                  <a:pt x="26367" y="965199"/>
                </a:lnTo>
                <a:lnTo>
                  <a:pt x="29558" y="939799"/>
                </a:lnTo>
                <a:lnTo>
                  <a:pt x="40206" y="901699"/>
                </a:lnTo>
                <a:lnTo>
                  <a:pt x="52452" y="863599"/>
                </a:lnTo>
                <a:lnTo>
                  <a:pt x="56888" y="850899"/>
                </a:lnTo>
                <a:lnTo>
                  <a:pt x="61497" y="825499"/>
                </a:lnTo>
                <a:lnTo>
                  <a:pt x="76372" y="787399"/>
                </a:lnTo>
                <a:lnTo>
                  <a:pt x="92796" y="749299"/>
                </a:lnTo>
                <a:lnTo>
                  <a:pt x="110748" y="711199"/>
                </a:lnTo>
                <a:lnTo>
                  <a:pt x="117068" y="685799"/>
                </a:lnTo>
                <a:lnTo>
                  <a:pt x="137018" y="647699"/>
                </a:lnTo>
                <a:lnTo>
                  <a:pt x="158438" y="609599"/>
                </a:lnTo>
                <a:lnTo>
                  <a:pt x="181296" y="571499"/>
                </a:lnTo>
                <a:lnTo>
                  <a:pt x="205562" y="533399"/>
                </a:lnTo>
                <a:lnTo>
                  <a:pt x="231202" y="495299"/>
                </a:lnTo>
                <a:lnTo>
                  <a:pt x="258184" y="457199"/>
                </a:lnTo>
                <a:lnTo>
                  <a:pt x="2182191" y="457199"/>
                </a:lnTo>
                <a:lnTo>
                  <a:pt x="2209173" y="495299"/>
                </a:lnTo>
                <a:lnTo>
                  <a:pt x="2234812" y="533399"/>
                </a:lnTo>
                <a:lnTo>
                  <a:pt x="2259077" y="571499"/>
                </a:lnTo>
                <a:lnTo>
                  <a:pt x="2281938" y="609599"/>
                </a:lnTo>
                <a:lnTo>
                  <a:pt x="2303356" y="647699"/>
                </a:lnTo>
                <a:lnTo>
                  <a:pt x="2323309" y="685799"/>
                </a:lnTo>
                <a:lnTo>
                  <a:pt x="2329628" y="711199"/>
                </a:lnTo>
                <a:lnTo>
                  <a:pt x="2335780" y="723899"/>
                </a:lnTo>
                <a:lnTo>
                  <a:pt x="2353226" y="761999"/>
                </a:lnTo>
                <a:lnTo>
                  <a:pt x="2369133" y="800099"/>
                </a:lnTo>
                <a:lnTo>
                  <a:pt x="2383487" y="850899"/>
                </a:lnTo>
                <a:lnTo>
                  <a:pt x="2387921" y="863599"/>
                </a:lnTo>
                <a:lnTo>
                  <a:pt x="2400168" y="901699"/>
                </a:lnTo>
                <a:lnTo>
                  <a:pt x="2410816" y="939799"/>
                </a:lnTo>
                <a:lnTo>
                  <a:pt x="2414008" y="965199"/>
                </a:lnTo>
                <a:lnTo>
                  <a:pt x="2417021" y="977899"/>
                </a:lnTo>
                <a:lnTo>
                  <a:pt x="2424971" y="1015999"/>
                </a:lnTo>
                <a:lnTo>
                  <a:pt x="2429366" y="1054099"/>
                </a:lnTo>
                <a:lnTo>
                  <a:pt x="2431290" y="1066799"/>
                </a:lnTo>
                <a:lnTo>
                  <a:pt x="2435968" y="1104899"/>
                </a:lnTo>
                <a:lnTo>
                  <a:pt x="2438170" y="1142999"/>
                </a:lnTo>
                <a:lnTo>
                  <a:pt x="2438996" y="1155699"/>
                </a:lnTo>
                <a:lnTo>
                  <a:pt x="2439639" y="1168399"/>
                </a:lnTo>
                <a:lnTo>
                  <a:pt x="2440099" y="1181099"/>
                </a:lnTo>
                <a:lnTo>
                  <a:pt x="2440376" y="1193799"/>
                </a:lnTo>
                <a:lnTo>
                  <a:pt x="2440376" y="1231899"/>
                </a:lnTo>
                <a:lnTo>
                  <a:pt x="2440099" y="1244599"/>
                </a:lnTo>
                <a:lnTo>
                  <a:pt x="2439639" y="1257299"/>
                </a:lnTo>
                <a:lnTo>
                  <a:pt x="2438996" y="1269999"/>
                </a:lnTo>
                <a:lnTo>
                  <a:pt x="2438170" y="1282699"/>
                </a:lnTo>
                <a:lnTo>
                  <a:pt x="2437161" y="1308099"/>
                </a:lnTo>
                <a:lnTo>
                  <a:pt x="2433031" y="1346199"/>
                </a:lnTo>
                <a:lnTo>
                  <a:pt x="2429366" y="1371599"/>
                </a:lnTo>
                <a:lnTo>
                  <a:pt x="2427258" y="1396999"/>
                </a:lnTo>
                <a:lnTo>
                  <a:pt x="2419853" y="1435099"/>
                </a:lnTo>
                <a:lnTo>
                  <a:pt x="2414008" y="1460499"/>
                </a:lnTo>
                <a:lnTo>
                  <a:pt x="2410816" y="1485899"/>
                </a:lnTo>
                <a:lnTo>
                  <a:pt x="2400168" y="1523999"/>
                </a:lnTo>
                <a:lnTo>
                  <a:pt x="2387921" y="1562099"/>
                </a:lnTo>
                <a:lnTo>
                  <a:pt x="2383487" y="1587499"/>
                </a:lnTo>
                <a:lnTo>
                  <a:pt x="2369133" y="1625599"/>
                </a:lnTo>
                <a:lnTo>
                  <a:pt x="2353226" y="1663699"/>
                </a:lnTo>
                <a:lnTo>
                  <a:pt x="2335780" y="1701799"/>
                </a:lnTo>
                <a:lnTo>
                  <a:pt x="2329628" y="1714499"/>
                </a:lnTo>
                <a:lnTo>
                  <a:pt x="2323309" y="1739899"/>
                </a:lnTo>
                <a:lnTo>
                  <a:pt x="2303356" y="1777999"/>
                </a:lnTo>
                <a:lnTo>
                  <a:pt x="2281938" y="1816099"/>
                </a:lnTo>
                <a:lnTo>
                  <a:pt x="2259077" y="1854199"/>
                </a:lnTo>
                <a:lnTo>
                  <a:pt x="2234812" y="1892299"/>
                </a:lnTo>
                <a:lnTo>
                  <a:pt x="2209173" y="1930399"/>
                </a:lnTo>
                <a:lnTo>
                  <a:pt x="2182191" y="1968499"/>
                </a:lnTo>
                <a:lnTo>
                  <a:pt x="2172906" y="1981199"/>
                </a:lnTo>
                <a:close/>
              </a:path>
              <a:path w="2440940" h="2438400">
                <a:moveTo>
                  <a:pt x="2093580" y="2070099"/>
                </a:moveTo>
                <a:lnTo>
                  <a:pt x="346795" y="2070099"/>
                </a:lnTo>
                <a:lnTo>
                  <a:pt x="336403" y="2057399"/>
                </a:lnTo>
                <a:lnTo>
                  <a:pt x="306031" y="2019299"/>
                </a:lnTo>
                <a:lnTo>
                  <a:pt x="276898" y="1981199"/>
                </a:lnTo>
                <a:lnTo>
                  <a:pt x="2163477" y="1981199"/>
                </a:lnTo>
                <a:lnTo>
                  <a:pt x="2134345" y="2019299"/>
                </a:lnTo>
                <a:lnTo>
                  <a:pt x="2103973" y="2057399"/>
                </a:lnTo>
                <a:lnTo>
                  <a:pt x="2093580" y="2070099"/>
                </a:lnTo>
                <a:close/>
              </a:path>
              <a:path w="2440940" h="2438400">
                <a:moveTo>
                  <a:pt x="2039675" y="2120899"/>
                </a:moveTo>
                <a:lnTo>
                  <a:pt x="400698" y="2120899"/>
                </a:lnTo>
                <a:lnTo>
                  <a:pt x="389663" y="2108199"/>
                </a:lnTo>
                <a:lnTo>
                  <a:pt x="378755" y="2095499"/>
                </a:lnTo>
                <a:lnTo>
                  <a:pt x="367974" y="2082799"/>
                </a:lnTo>
                <a:lnTo>
                  <a:pt x="357319" y="2070099"/>
                </a:lnTo>
                <a:lnTo>
                  <a:pt x="2083054" y="2070099"/>
                </a:lnTo>
                <a:lnTo>
                  <a:pt x="2072401" y="2082799"/>
                </a:lnTo>
                <a:lnTo>
                  <a:pt x="2061620" y="2095499"/>
                </a:lnTo>
                <a:lnTo>
                  <a:pt x="2050712" y="2108199"/>
                </a:lnTo>
                <a:lnTo>
                  <a:pt x="2039675" y="2120899"/>
                </a:lnTo>
                <a:close/>
              </a:path>
              <a:path w="2440940" h="2438400">
                <a:moveTo>
                  <a:pt x="1994323" y="2158999"/>
                </a:moveTo>
                <a:lnTo>
                  <a:pt x="446052" y="2158999"/>
                </a:lnTo>
                <a:lnTo>
                  <a:pt x="434533" y="2146299"/>
                </a:lnTo>
                <a:lnTo>
                  <a:pt x="423134" y="2133599"/>
                </a:lnTo>
                <a:lnTo>
                  <a:pt x="411856" y="2120899"/>
                </a:lnTo>
                <a:lnTo>
                  <a:pt x="2028518" y="2120899"/>
                </a:lnTo>
                <a:lnTo>
                  <a:pt x="2017240" y="2133599"/>
                </a:lnTo>
                <a:lnTo>
                  <a:pt x="2005841" y="2146299"/>
                </a:lnTo>
                <a:lnTo>
                  <a:pt x="1994323" y="2158999"/>
                </a:lnTo>
                <a:close/>
              </a:path>
              <a:path w="2440940" h="2438400">
                <a:moveTo>
                  <a:pt x="1947107" y="2197099"/>
                </a:moveTo>
                <a:lnTo>
                  <a:pt x="493269" y="2197099"/>
                </a:lnTo>
                <a:lnTo>
                  <a:pt x="481294" y="2184399"/>
                </a:lnTo>
                <a:lnTo>
                  <a:pt x="469433" y="2171699"/>
                </a:lnTo>
                <a:lnTo>
                  <a:pt x="457686" y="2158999"/>
                </a:lnTo>
                <a:lnTo>
                  <a:pt x="1982689" y="2158999"/>
                </a:lnTo>
                <a:lnTo>
                  <a:pt x="1970942" y="2171699"/>
                </a:lnTo>
                <a:lnTo>
                  <a:pt x="1959082" y="2184399"/>
                </a:lnTo>
                <a:lnTo>
                  <a:pt x="1947107" y="2197099"/>
                </a:lnTo>
                <a:close/>
              </a:path>
              <a:path w="2440940" h="2438400">
                <a:moveTo>
                  <a:pt x="1910541" y="2222499"/>
                </a:moveTo>
                <a:lnTo>
                  <a:pt x="529834" y="2222499"/>
                </a:lnTo>
                <a:lnTo>
                  <a:pt x="505351" y="2197099"/>
                </a:lnTo>
                <a:lnTo>
                  <a:pt x="1935024" y="2197099"/>
                </a:lnTo>
                <a:lnTo>
                  <a:pt x="1910541" y="2222499"/>
                </a:lnTo>
                <a:close/>
              </a:path>
              <a:path w="2440940" h="2438400">
                <a:moveTo>
                  <a:pt x="1873034" y="2247899"/>
                </a:moveTo>
                <a:lnTo>
                  <a:pt x="567341" y="2247899"/>
                </a:lnTo>
                <a:lnTo>
                  <a:pt x="542236" y="2222499"/>
                </a:lnTo>
                <a:lnTo>
                  <a:pt x="1898140" y="2222499"/>
                </a:lnTo>
                <a:lnTo>
                  <a:pt x="1873034" y="2247899"/>
                </a:lnTo>
                <a:close/>
              </a:path>
              <a:path w="2440940" h="2438400">
                <a:moveTo>
                  <a:pt x="1847537" y="2260599"/>
                </a:moveTo>
                <a:lnTo>
                  <a:pt x="592838" y="2260599"/>
                </a:lnTo>
                <a:lnTo>
                  <a:pt x="580041" y="2247899"/>
                </a:lnTo>
                <a:lnTo>
                  <a:pt x="1860335" y="2247899"/>
                </a:lnTo>
                <a:lnTo>
                  <a:pt x="1847537" y="2260599"/>
                </a:lnTo>
                <a:close/>
              </a:path>
              <a:path w="2440940" h="2438400">
                <a:moveTo>
                  <a:pt x="1808589" y="2285999"/>
                </a:moveTo>
                <a:lnTo>
                  <a:pt x="631786" y="2285999"/>
                </a:lnTo>
                <a:lnTo>
                  <a:pt x="605729" y="2260599"/>
                </a:lnTo>
                <a:lnTo>
                  <a:pt x="1834646" y="2260599"/>
                </a:lnTo>
                <a:lnTo>
                  <a:pt x="1808589" y="2285999"/>
                </a:lnTo>
                <a:close/>
              </a:path>
              <a:path w="2440940" h="2438400">
                <a:moveTo>
                  <a:pt x="1782172" y="2298699"/>
                </a:moveTo>
                <a:lnTo>
                  <a:pt x="658203" y="2298699"/>
                </a:lnTo>
                <a:lnTo>
                  <a:pt x="644952" y="2285999"/>
                </a:lnTo>
                <a:lnTo>
                  <a:pt x="1795424" y="2285999"/>
                </a:lnTo>
                <a:lnTo>
                  <a:pt x="1782172" y="2298699"/>
                </a:lnTo>
                <a:close/>
              </a:path>
              <a:path w="2440940" h="2438400">
                <a:moveTo>
                  <a:pt x="1755423" y="2311399"/>
                </a:moveTo>
                <a:lnTo>
                  <a:pt x="684952" y="2311399"/>
                </a:lnTo>
                <a:lnTo>
                  <a:pt x="671536" y="2298699"/>
                </a:lnTo>
                <a:lnTo>
                  <a:pt x="1768839" y="2298699"/>
                </a:lnTo>
                <a:lnTo>
                  <a:pt x="1755423" y="2311399"/>
                </a:lnTo>
                <a:close/>
              </a:path>
              <a:path w="2440940" h="2438400">
                <a:moveTo>
                  <a:pt x="1728346" y="2324099"/>
                </a:moveTo>
                <a:lnTo>
                  <a:pt x="712029" y="2324099"/>
                </a:lnTo>
                <a:lnTo>
                  <a:pt x="698453" y="2311399"/>
                </a:lnTo>
                <a:lnTo>
                  <a:pt x="1741923" y="2311399"/>
                </a:lnTo>
                <a:lnTo>
                  <a:pt x="1728346" y="2324099"/>
                </a:lnTo>
                <a:close/>
              </a:path>
              <a:path w="2440940" h="2438400">
                <a:moveTo>
                  <a:pt x="1700969" y="2336799"/>
                </a:moveTo>
                <a:lnTo>
                  <a:pt x="739406" y="2336799"/>
                </a:lnTo>
                <a:lnTo>
                  <a:pt x="725680" y="2324099"/>
                </a:lnTo>
                <a:lnTo>
                  <a:pt x="1714695" y="2324099"/>
                </a:lnTo>
                <a:lnTo>
                  <a:pt x="1700969" y="2336799"/>
                </a:lnTo>
                <a:close/>
              </a:path>
              <a:path w="2440940" h="2438400">
                <a:moveTo>
                  <a:pt x="1673298" y="2349499"/>
                </a:moveTo>
                <a:lnTo>
                  <a:pt x="767078" y="2349499"/>
                </a:lnTo>
                <a:lnTo>
                  <a:pt x="753207" y="2336799"/>
                </a:lnTo>
                <a:lnTo>
                  <a:pt x="1687169" y="2336799"/>
                </a:lnTo>
                <a:lnTo>
                  <a:pt x="1673298" y="2349499"/>
                </a:lnTo>
                <a:close/>
              </a:path>
              <a:path w="2440940" h="2438400">
                <a:moveTo>
                  <a:pt x="1645356" y="2362199"/>
                </a:moveTo>
                <a:lnTo>
                  <a:pt x="795019" y="2362199"/>
                </a:lnTo>
                <a:lnTo>
                  <a:pt x="781015" y="2349499"/>
                </a:lnTo>
                <a:lnTo>
                  <a:pt x="1659360" y="2349499"/>
                </a:lnTo>
                <a:lnTo>
                  <a:pt x="1645356" y="2362199"/>
                </a:lnTo>
                <a:close/>
              </a:path>
              <a:path w="2440940" h="2438400">
                <a:moveTo>
                  <a:pt x="1602966" y="2374899"/>
                </a:moveTo>
                <a:lnTo>
                  <a:pt x="837409" y="2374899"/>
                </a:lnTo>
                <a:lnTo>
                  <a:pt x="823220" y="2362199"/>
                </a:lnTo>
                <a:lnTo>
                  <a:pt x="1617155" y="2362199"/>
                </a:lnTo>
                <a:lnTo>
                  <a:pt x="1602966" y="2374899"/>
                </a:lnTo>
                <a:close/>
              </a:path>
              <a:path w="2440940" h="2438400">
                <a:moveTo>
                  <a:pt x="1560057" y="2387599"/>
                </a:moveTo>
                <a:lnTo>
                  <a:pt x="880319" y="2387599"/>
                </a:lnTo>
                <a:lnTo>
                  <a:pt x="865961" y="2374899"/>
                </a:lnTo>
                <a:lnTo>
                  <a:pt x="1574415" y="2374899"/>
                </a:lnTo>
                <a:lnTo>
                  <a:pt x="1560057" y="2387599"/>
                </a:lnTo>
                <a:close/>
              </a:path>
              <a:path w="2440940" h="2438400">
                <a:moveTo>
                  <a:pt x="1516693" y="2400299"/>
                </a:moveTo>
                <a:lnTo>
                  <a:pt x="923683" y="2400299"/>
                </a:lnTo>
                <a:lnTo>
                  <a:pt x="909180" y="2387599"/>
                </a:lnTo>
                <a:lnTo>
                  <a:pt x="1531196" y="2387599"/>
                </a:lnTo>
                <a:lnTo>
                  <a:pt x="1516693" y="2400299"/>
                </a:lnTo>
                <a:close/>
              </a:path>
              <a:path w="2440940" h="2438400">
                <a:moveTo>
                  <a:pt x="1458255" y="2412999"/>
                </a:moveTo>
                <a:lnTo>
                  <a:pt x="982121" y="2412999"/>
                </a:lnTo>
                <a:lnTo>
                  <a:pt x="967452" y="2400299"/>
                </a:lnTo>
                <a:lnTo>
                  <a:pt x="1472923" y="2400299"/>
                </a:lnTo>
                <a:lnTo>
                  <a:pt x="1458255" y="2412999"/>
                </a:lnTo>
                <a:close/>
              </a:path>
              <a:path w="2440940" h="2438400">
                <a:moveTo>
                  <a:pt x="1384414" y="2425699"/>
                </a:moveTo>
                <a:lnTo>
                  <a:pt x="1055962" y="2425699"/>
                </a:lnTo>
                <a:lnTo>
                  <a:pt x="1041135" y="2412999"/>
                </a:lnTo>
                <a:lnTo>
                  <a:pt x="1399240" y="2412999"/>
                </a:lnTo>
                <a:lnTo>
                  <a:pt x="1384414" y="2425699"/>
                </a:lnTo>
                <a:close/>
              </a:path>
              <a:path w="2440940" h="2438400">
                <a:moveTo>
                  <a:pt x="1235164" y="2438399"/>
                </a:moveTo>
                <a:lnTo>
                  <a:pt x="1205212" y="2438399"/>
                </a:lnTo>
                <a:lnTo>
                  <a:pt x="1190241" y="2425699"/>
                </a:lnTo>
                <a:lnTo>
                  <a:pt x="1250134" y="2425699"/>
                </a:lnTo>
                <a:lnTo>
                  <a:pt x="1235164" y="2438399"/>
                </a:lnTo>
                <a:close/>
              </a:path>
            </a:pathLst>
          </a:custGeom>
          <a:solidFill>
            <a:srgbClr val="172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538" y="4632035"/>
            <a:ext cx="2486025" cy="2476500"/>
          </a:xfrm>
          <a:custGeom>
            <a:avLst/>
            <a:gdLst/>
            <a:ahLst/>
            <a:cxnLst/>
            <a:rect l="l" t="t" r="r" b="b"/>
            <a:pathLst>
              <a:path w="2486025" h="2476500">
                <a:moveTo>
                  <a:pt x="1434907" y="12699"/>
                </a:moveTo>
                <a:lnTo>
                  <a:pt x="1050968" y="12699"/>
                </a:lnTo>
                <a:lnTo>
                  <a:pt x="1098186" y="0"/>
                </a:lnTo>
                <a:lnTo>
                  <a:pt x="1387688" y="0"/>
                </a:lnTo>
                <a:lnTo>
                  <a:pt x="1434907" y="12699"/>
                </a:lnTo>
                <a:close/>
              </a:path>
              <a:path w="2486025" h="2476500">
                <a:moveTo>
                  <a:pt x="1527588" y="2451099"/>
                </a:moveTo>
                <a:lnTo>
                  <a:pt x="958287" y="2451099"/>
                </a:lnTo>
                <a:lnTo>
                  <a:pt x="868180" y="2425699"/>
                </a:lnTo>
                <a:lnTo>
                  <a:pt x="824179" y="2400299"/>
                </a:lnTo>
                <a:lnTo>
                  <a:pt x="738456" y="2374899"/>
                </a:lnTo>
                <a:lnTo>
                  <a:pt x="696803" y="2349499"/>
                </a:lnTo>
                <a:lnTo>
                  <a:pt x="656002" y="2324099"/>
                </a:lnTo>
                <a:lnTo>
                  <a:pt x="616089" y="2311399"/>
                </a:lnTo>
                <a:lnTo>
                  <a:pt x="577097" y="2285999"/>
                </a:lnTo>
                <a:lnTo>
                  <a:pt x="539062" y="2260599"/>
                </a:lnTo>
                <a:lnTo>
                  <a:pt x="502019" y="2235199"/>
                </a:lnTo>
                <a:lnTo>
                  <a:pt x="466002" y="2209799"/>
                </a:lnTo>
                <a:lnTo>
                  <a:pt x="431046" y="2171699"/>
                </a:lnTo>
                <a:lnTo>
                  <a:pt x="397187" y="2146299"/>
                </a:lnTo>
                <a:lnTo>
                  <a:pt x="364458" y="2108199"/>
                </a:lnTo>
                <a:lnTo>
                  <a:pt x="332894" y="2082799"/>
                </a:lnTo>
                <a:lnTo>
                  <a:pt x="302531" y="2044699"/>
                </a:lnTo>
                <a:lnTo>
                  <a:pt x="273403" y="2006599"/>
                </a:lnTo>
                <a:lnTo>
                  <a:pt x="245545" y="1981199"/>
                </a:lnTo>
                <a:lnTo>
                  <a:pt x="218992" y="1943099"/>
                </a:lnTo>
                <a:lnTo>
                  <a:pt x="193779" y="1904999"/>
                </a:lnTo>
                <a:lnTo>
                  <a:pt x="169940" y="1866899"/>
                </a:lnTo>
                <a:lnTo>
                  <a:pt x="147510" y="1816099"/>
                </a:lnTo>
                <a:lnTo>
                  <a:pt x="126524" y="1777999"/>
                </a:lnTo>
                <a:lnTo>
                  <a:pt x="107018" y="1739899"/>
                </a:lnTo>
                <a:lnTo>
                  <a:pt x="89024" y="1701799"/>
                </a:lnTo>
                <a:lnTo>
                  <a:pt x="72579" y="1650999"/>
                </a:lnTo>
                <a:lnTo>
                  <a:pt x="57718" y="1612899"/>
                </a:lnTo>
                <a:lnTo>
                  <a:pt x="44474" y="1562099"/>
                </a:lnTo>
                <a:lnTo>
                  <a:pt x="32884" y="1523999"/>
                </a:lnTo>
                <a:lnTo>
                  <a:pt x="22981" y="1473199"/>
                </a:lnTo>
                <a:lnTo>
                  <a:pt x="14800" y="1422399"/>
                </a:lnTo>
                <a:lnTo>
                  <a:pt x="8377" y="1384299"/>
                </a:lnTo>
                <a:lnTo>
                  <a:pt x="3746" y="1333499"/>
                </a:lnTo>
                <a:lnTo>
                  <a:pt x="942" y="1282699"/>
                </a:lnTo>
                <a:lnTo>
                  <a:pt x="0" y="1231899"/>
                </a:lnTo>
                <a:lnTo>
                  <a:pt x="942" y="1181099"/>
                </a:lnTo>
                <a:lnTo>
                  <a:pt x="3746" y="1142999"/>
                </a:lnTo>
                <a:lnTo>
                  <a:pt x="8377" y="1092199"/>
                </a:lnTo>
                <a:lnTo>
                  <a:pt x="14800" y="1041399"/>
                </a:lnTo>
                <a:lnTo>
                  <a:pt x="22981" y="1003299"/>
                </a:lnTo>
                <a:lnTo>
                  <a:pt x="32884" y="952499"/>
                </a:lnTo>
                <a:lnTo>
                  <a:pt x="44475" y="901699"/>
                </a:lnTo>
                <a:lnTo>
                  <a:pt x="57718" y="863599"/>
                </a:lnTo>
                <a:lnTo>
                  <a:pt x="72580" y="812799"/>
                </a:lnTo>
                <a:lnTo>
                  <a:pt x="89025" y="774699"/>
                </a:lnTo>
                <a:lnTo>
                  <a:pt x="107018" y="736599"/>
                </a:lnTo>
                <a:lnTo>
                  <a:pt x="126525" y="685799"/>
                </a:lnTo>
                <a:lnTo>
                  <a:pt x="147511" y="647699"/>
                </a:lnTo>
                <a:lnTo>
                  <a:pt x="169941" y="609599"/>
                </a:lnTo>
                <a:lnTo>
                  <a:pt x="193780" y="571499"/>
                </a:lnTo>
                <a:lnTo>
                  <a:pt x="218994" y="533399"/>
                </a:lnTo>
                <a:lnTo>
                  <a:pt x="245547" y="495299"/>
                </a:lnTo>
                <a:lnTo>
                  <a:pt x="273405" y="457199"/>
                </a:lnTo>
                <a:lnTo>
                  <a:pt x="302533" y="419099"/>
                </a:lnTo>
                <a:lnTo>
                  <a:pt x="332896" y="393699"/>
                </a:lnTo>
                <a:lnTo>
                  <a:pt x="364459" y="355599"/>
                </a:lnTo>
                <a:lnTo>
                  <a:pt x="397189" y="330199"/>
                </a:lnTo>
                <a:lnTo>
                  <a:pt x="431048" y="292099"/>
                </a:lnTo>
                <a:lnTo>
                  <a:pt x="466004" y="266699"/>
                </a:lnTo>
                <a:lnTo>
                  <a:pt x="502021" y="241299"/>
                </a:lnTo>
                <a:lnTo>
                  <a:pt x="539064" y="215899"/>
                </a:lnTo>
                <a:lnTo>
                  <a:pt x="577099" y="190499"/>
                </a:lnTo>
                <a:lnTo>
                  <a:pt x="616091" y="165099"/>
                </a:lnTo>
                <a:lnTo>
                  <a:pt x="656004" y="139699"/>
                </a:lnTo>
                <a:lnTo>
                  <a:pt x="696805" y="114299"/>
                </a:lnTo>
                <a:lnTo>
                  <a:pt x="780928" y="88899"/>
                </a:lnTo>
                <a:lnTo>
                  <a:pt x="824181" y="63499"/>
                </a:lnTo>
                <a:lnTo>
                  <a:pt x="1004324" y="12699"/>
                </a:lnTo>
                <a:lnTo>
                  <a:pt x="1481552" y="12699"/>
                </a:lnTo>
                <a:lnTo>
                  <a:pt x="1572980" y="38099"/>
                </a:lnTo>
                <a:lnTo>
                  <a:pt x="1147224" y="38099"/>
                </a:lnTo>
                <a:lnTo>
                  <a:pt x="1100117" y="50799"/>
                </a:lnTo>
                <a:lnTo>
                  <a:pt x="1053558" y="50799"/>
                </a:lnTo>
                <a:lnTo>
                  <a:pt x="873518" y="101599"/>
                </a:lnTo>
                <a:lnTo>
                  <a:pt x="787721" y="126999"/>
                </a:lnTo>
                <a:lnTo>
                  <a:pt x="746004" y="152399"/>
                </a:lnTo>
                <a:lnTo>
                  <a:pt x="705124" y="165099"/>
                </a:lnTo>
                <a:lnTo>
                  <a:pt x="665116" y="190499"/>
                </a:lnTo>
                <a:lnTo>
                  <a:pt x="626015" y="215899"/>
                </a:lnTo>
                <a:lnTo>
                  <a:pt x="587859" y="228599"/>
                </a:lnTo>
                <a:lnTo>
                  <a:pt x="550683" y="253999"/>
                </a:lnTo>
                <a:lnTo>
                  <a:pt x="514524" y="292099"/>
                </a:lnTo>
                <a:lnTo>
                  <a:pt x="479416" y="317499"/>
                </a:lnTo>
                <a:lnTo>
                  <a:pt x="445397" y="342899"/>
                </a:lnTo>
                <a:lnTo>
                  <a:pt x="412503" y="368299"/>
                </a:lnTo>
                <a:lnTo>
                  <a:pt x="380769" y="406399"/>
                </a:lnTo>
                <a:lnTo>
                  <a:pt x="350232" y="444499"/>
                </a:lnTo>
                <a:lnTo>
                  <a:pt x="320927" y="469899"/>
                </a:lnTo>
                <a:lnTo>
                  <a:pt x="292891" y="507999"/>
                </a:lnTo>
                <a:lnTo>
                  <a:pt x="266159" y="546099"/>
                </a:lnTo>
                <a:lnTo>
                  <a:pt x="240769" y="584199"/>
                </a:lnTo>
                <a:lnTo>
                  <a:pt x="216755" y="622299"/>
                </a:lnTo>
                <a:lnTo>
                  <a:pt x="194154" y="660399"/>
                </a:lnTo>
                <a:lnTo>
                  <a:pt x="173002" y="698499"/>
                </a:lnTo>
                <a:lnTo>
                  <a:pt x="153335" y="736599"/>
                </a:lnTo>
                <a:lnTo>
                  <a:pt x="135189" y="774699"/>
                </a:lnTo>
                <a:lnTo>
                  <a:pt x="118600" y="825499"/>
                </a:lnTo>
                <a:lnTo>
                  <a:pt x="103604" y="863599"/>
                </a:lnTo>
                <a:lnTo>
                  <a:pt x="90237" y="914399"/>
                </a:lnTo>
                <a:lnTo>
                  <a:pt x="78536" y="952499"/>
                </a:lnTo>
                <a:lnTo>
                  <a:pt x="68536" y="1003299"/>
                </a:lnTo>
                <a:lnTo>
                  <a:pt x="60273" y="1041399"/>
                </a:lnTo>
                <a:lnTo>
                  <a:pt x="53784" y="1092199"/>
                </a:lnTo>
                <a:lnTo>
                  <a:pt x="49104" y="1142999"/>
                </a:lnTo>
                <a:lnTo>
                  <a:pt x="46270" y="1193799"/>
                </a:lnTo>
                <a:lnTo>
                  <a:pt x="45317" y="1231899"/>
                </a:lnTo>
                <a:lnTo>
                  <a:pt x="46270" y="1282699"/>
                </a:lnTo>
                <a:lnTo>
                  <a:pt x="49104" y="1333499"/>
                </a:lnTo>
                <a:lnTo>
                  <a:pt x="53784" y="1384299"/>
                </a:lnTo>
                <a:lnTo>
                  <a:pt x="60273" y="1422399"/>
                </a:lnTo>
                <a:lnTo>
                  <a:pt x="68536" y="1473199"/>
                </a:lnTo>
                <a:lnTo>
                  <a:pt x="78536" y="1511299"/>
                </a:lnTo>
                <a:lnTo>
                  <a:pt x="90237" y="1562099"/>
                </a:lnTo>
                <a:lnTo>
                  <a:pt x="103604" y="1600199"/>
                </a:lnTo>
                <a:lnTo>
                  <a:pt x="118600" y="1650999"/>
                </a:lnTo>
                <a:lnTo>
                  <a:pt x="135189" y="1689099"/>
                </a:lnTo>
                <a:lnTo>
                  <a:pt x="153335" y="1727199"/>
                </a:lnTo>
                <a:lnTo>
                  <a:pt x="173002" y="1777999"/>
                </a:lnTo>
                <a:lnTo>
                  <a:pt x="194154" y="1816099"/>
                </a:lnTo>
                <a:lnTo>
                  <a:pt x="216755" y="1854199"/>
                </a:lnTo>
                <a:lnTo>
                  <a:pt x="240769" y="1892299"/>
                </a:lnTo>
                <a:lnTo>
                  <a:pt x="266159" y="1930399"/>
                </a:lnTo>
                <a:lnTo>
                  <a:pt x="292891" y="1968499"/>
                </a:lnTo>
                <a:lnTo>
                  <a:pt x="320927" y="1993899"/>
                </a:lnTo>
                <a:lnTo>
                  <a:pt x="350232" y="2031999"/>
                </a:lnTo>
                <a:lnTo>
                  <a:pt x="380769" y="2070099"/>
                </a:lnTo>
                <a:lnTo>
                  <a:pt x="412503" y="2095499"/>
                </a:lnTo>
                <a:lnTo>
                  <a:pt x="445397" y="2133599"/>
                </a:lnTo>
                <a:lnTo>
                  <a:pt x="479416" y="2158999"/>
                </a:lnTo>
                <a:lnTo>
                  <a:pt x="514524" y="2184399"/>
                </a:lnTo>
                <a:lnTo>
                  <a:pt x="550683" y="2209799"/>
                </a:lnTo>
                <a:lnTo>
                  <a:pt x="587859" y="2235199"/>
                </a:lnTo>
                <a:lnTo>
                  <a:pt x="626015" y="2260599"/>
                </a:lnTo>
                <a:lnTo>
                  <a:pt x="665116" y="2285999"/>
                </a:lnTo>
                <a:lnTo>
                  <a:pt x="705124" y="2298699"/>
                </a:lnTo>
                <a:lnTo>
                  <a:pt x="746004" y="2324099"/>
                </a:lnTo>
                <a:lnTo>
                  <a:pt x="787721" y="2336799"/>
                </a:lnTo>
                <a:lnTo>
                  <a:pt x="830238" y="2362199"/>
                </a:lnTo>
                <a:lnTo>
                  <a:pt x="1007582" y="2412999"/>
                </a:lnTo>
                <a:lnTo>
                  <a:pt x="1053558" y="2412999"/>
                </a:lnTo>
                <a:lnTo>
                  <a:pt x="1100117" y="2425699"/>
                </a:lnTo>
                <a:lnTo>
                  <a:pt x="1194842" y="2425699"/>
                </a:lnTo>
                <a:lnTo>
                  <a:pt x="1242936" y="2438399"/>
                </a:lnTo>
                <a:lnTo>
                  <a:pt x="1572980" y="2438399"/>
                </a:lnTo>
                <a:lnTo>
                  <a:pt x="1527588" y="2451099"/>
                </a:lnTo>
                <a:close/>
              </a:path>
              <a:path w="2486025" h="2476500">
                <a:moveTo>
                  <a:pt x="1572980" y="2438399"/>
                </a:moveTo>
                <a:lnTo>
                  <a:pt x="1242936" y="2438399"/>
                </a:lnTo>
                <a:lnTo>
                  <a:pt x="1291030" y="2425699"/>
                </a:lnTo>
                <a:lnTo>
                  <a:pt x="1385756" y="2425699"/>
                </a:lnTo>
                <a:lnTo>
                  <a:pt x="1432315" y="2412999"/>
                </a:lnTo>
                <a:lnTo>
                  <a:pt x="1478291" y="2412999"/>
                </a:lnTo>
                <a:lnTo>
                  <a:pt x="1655637" y="2362199"/>
                </a:lnTo>
                <a:lnTo>
                  <a:pt x="1698154" y="2336799"/>
                </a:lnTo>
                <a:lnTo>
                  <a:pt x="1739871" y="2324099"/>
                </a:lnTo>
                <a:lnTo>
                  <a:pt x="1780752" y="2298699"/>
                </a:lnTo>
                <a:lnTo>
                  <a:pt x="1820761" y="2285999"/>
                </a:lnTo>
                <a:lnTo>
                  <a:pt x="1859861" y="2260599"/>
                </a:lnTo>
                <a:lnTo>
                  <a:pt x="1898018" y="2235199"/>
                </a:lnTo>
                <a:lnTo>
                  <a:pt x="1935194" y="2209799"/>
                </a:lnTo>
                <a:lnTo>
                  <a:pt x="1971354" y="2184399"/>
                </a:lnTo>
                <a:lnTo>
                  <a:pt x="2006461" y="2158999"/>
                </a:lnTo>
                <a:lnTo>
                  <a:pt x="2040481" y="2133599"/>
                </a:lnTo>
                <a:lnTo>
                  <a:pt x="2073375" y="2095499"/>
                </a:lnTo>
                <a:lnTo>
                  <a:pt x="2105110" y="2070099"/>
                </a:lnTo>
                <a:lnTo>
                  <a:pt x="2135647" y="2031999"/>
                </a:lnTo>
                <a:lnTo>
                  <a:pt x="2164952" y="1993899"/>
                </a:lnTo>
                <a:lnTo>
                  <a:pt x="2192989" y="1968499"/>
                </a:lnTo>
                <a:lnTo>
                  <a:pt x="2219720" y="1930399"/>
                </a:lnTo>
                <a:lnTo>
                  <a:pt x="2245111" y="1892299"/>
                </a:lnTo>
                <a:lnTo>
                  <a:pt x="2269125" y="1854199"/>
                </a:lnTo>
                <a:lnTo>
                  <a:pt x="2291726" y="1816099"/>
                </a:lnTo>
                <a:lnTo>
                  <a:pt x="2312878" y="1777999"/>
                </a:lnTo>
                <a:lnTo>
                  <a:pt x="2332546" y="1727199"/>
                </a:lnTo>
                <a:lnTo>
                  <a:pt x="2350692" y="1689099"/>
                </a:lnTo>
                <a:lnTo>
                  <a:pt x="2367281" y="1650999"/>
                </a:lnTo>
                <a:lnTo>
                  <a:pt x="2382277" y="1600199"/>
                </a:lnTo>
                <a:lnTo>
                  <a:pt x="2395644" y="1562099"/>
                </a:lnTo>
                <a:lnTo>
                  <a:pt x="2407345" y="1511299"/>
                </a:lnTo>
                <a:lnTo>
                  <a:pt x="2417345" y="1473199"/>
                </a:lnTo>
                <a:lnTo>
                  <a:pt x="2425608" y="1422399"/>
                </a:lnTo>
                <a:lnTo>
                  <a:pt x="2432098" y="1384299"/>
                </a:lnTo>
                <a:lnTo>
                  <a:pt x="2436777" y="1333499"/>
                </a:lnTo>
                <a:lnTo>
                  <a:pt x="2439612" y="1282699"/>
                </a:lnTo>
                <a:lnTo>
                  <a:pt x="2440565" y="1231899"/>
                </a:lnTo>
                <a:lnTo>
                  <a:pt x="2439612" y="1193799"/>
                </a:lnTo>
                <a:lnTo>
                  <a:pt x="2436777" y="1142999"/>
                </a:lnTo>
                <a:lnTo>
                  <a:pt x="2432098" y="1092199"/>
                </a:lnTo>
                <a:lnTo>
                  <a:pt x="2425608" y="1041399"/>
                </a:lnTo>
                <a:lnTo>
                  <a:pt x="2417345" y="1003299"/>
                </a:lnTo>
                <a:lnTo>
                  <a:pt x="2407345" y="952499"/>
                </a:lnTo>
                <a:lnTo>
                  <a:pt x="2395644" y="914399"/>
                </a:lnTo>
                <a:lnTo>
                  <a:pt x="2382277" y="863599"/>
                </a:lnTo>
                <a:lnTo>
                  <a:pt x="2367281" y="825499"/>
                </a:lnTo>
                <a:lnTo>
                  <a:pt x="2350692" y="774699"/>
                </a:lnTo>
                <a:lnTo>
                  <a:pt x="2332546" y="736599"/>
                </a:lnTo>
                <a:lnTo>
                  <a:pt x="2312878" y="698499"/>
                </a:lnTo>
                <a:lnTo>
                  <a:pt x="2291726" y="660399"/>
                </a:lnTo>
                <a:lnTo>
                  <a:pt x="2269125" y="622299"/>
                </a:lnTo>
                <a:lnTo>
                  <a:pt x="2245111" y="584199"/>
                </a:lnTo>
                <a:lnTo>
                  <a:pt x="2219720" y="546099"/>
                </a:lnTo>
                <a:lnTo>
                  <a:pt x="2192989" y="507999"/>
                </a:lnTo>
                <a:lnTo>
                  <a:pt x="2164952" y="469899"/>
                </a:lnTo>
                <a:lnTo>
                  <a:pt x="2135647" y="444499"/>
                </a:lnTo>
                <a:lnTo>
                  <a:pt x="2105110" y="406399"/>
                </a:lnTo>
                <a:lnTo>
                  <a:pt x="2073375" y="368299"/>
                </a:lnTo>
                <a:lnTo>
                  <a:pt x="2040481" y="342899"/>
                </a:lnTo>
                <a:lnTo>
                  <a:pt x="2006461" y="317499"/>
                </a:lnTo>
                <a:lnTo>
                  <a:pt x="1971354" y="292099"/>
                </a:lnTo>
                <a:lnTo>
                  <a:pt x="1935194" y="253999"/>
                </a:lnTo>
                <a:lnTo>
                  <a:pt x="1898018" y="228599"/>
                </a:lnTo>
                <a:lnTo>
                  <a:pt x="1859861" y="215899"/>
                </a:lnTo>
                <a:lnTo>
                  <a:pt x="1820761" y="190499"/>
                </a:lnTo>
                <a:lnTo>
                  <a:pt x="1780752" y="165099"/>
                </a:lnTo>
                <a:lnTo>
                  <a:pt x="1739871" y="152399"/>
                </a:lnTo>
                <a:lnTo>
                  <a:pt x="1698154" y="126999"/>
                </a:lnTo>
                <a:lnTo>
                  <a:pt x="1612357" y="101599"/>
                </a:lnTo>
                <a:lnTo>
                  <a:pt x="1432315" y="50799"/>
                </a:lnTo>
                <a:lnTo>
                  <a:pt x="1385756" y="50799"/>
                </a:lnTo>
                <a:lnTo>
                  <a:pt x="1338649" y="38099"/>
                </a:lnTo>
                <a:lnTo>
                  <a:pt x="1572980" y="38099"/>
                </a:lnTo>
                <a:lnTo>
                  <a:pt x="1661696" y="63499"/>
                </a:lnTo>
                <a:lnTo>
                  <a:pt x="1704949" y="88899"/>
                </a:lnTo>
                <a:lnTo>
                  <a:pt x="1789072" y="114299"/>
                </a:lnTo>
                <a:lnTo>
                  <a:pt x="1829873" y="139699"/>
                </a:lnTo>
                <a:lnTo>
                  <a:pt x="1869786" y="165099"/>
                </a:lnTo>
                <a:lnTo>
                  <a:pt x="1908777" y="190499"/>
                </a:lnTo>
                <a:lnTo>
                  <a:pt x="1946812" y="215899"/>
                </a:lnTo>
                <a:lnTo>
                  <a:pt x="1983855" y="241299"/>
                </a:lnTo>
                <a:lnTo>
                  <a:pt x="2019872" y="266699"/>
                </a:lnTo>
                <a:lnTo>
                  <a:pt x="2054827" y="292099"/>
                </a:lnTo>
                <a:lnTo>
                  <a:pt x="2088687" y="330199"/>
                </a:lnTo>
                <a:lnTo>
                  <a:pt x="2121415" y="355599"/>
                </a:lnTo>
                <a:lnTo>
                  <a:pt x="2152978" y="393699"/>
                </a:lnTo>
                <a:lnTo>
                  <a:pt x="2183341" y="419099"/>
                </a:lnTo>
                <a:lnTo>
                  <a:pt x="2212468" y="457199"/>
                </a:lnTo>
                <a:lnTo>
                  <a:pt x="2240326" y="495299"/>
                </a:lnTo>
                <a:lnTo>
                  <a:pt x="2266878" y="533399"/>
                </a:lnTo>
                <a:lnTo>
                  <a:pt x="2292092" y="571499"/>
                </a:lnTo>
                <a:lnTo>
                  <a:pt x="2315930" y="609599"/>
                </a:lnTo>
                <a:lnTo>
                  <a:pt x="2338360" y="647699"/>
                </a:lnTo>
                <a:lnTo>
                  <a:pt x="2359345" y="685799"/>
                </a:lnTo>
                <a:lnTo>
                  <a:pt x="2378851" y="736599"/>
                </a:lnTo>
                <a:lnTo>
                  <a:pt x="2396844" y="774699"/>
                </a:lnTo>
                <a:lnTo>
                  <a:pt x="2413289" y="812799"/>
                </a:lnTo>
                <a:lnTo>
                  <a:pt x="2428150" y="863599"/>
                </a:lnTo>
                <a:lnTo>
                  <a:pt x="2441393" y="901699"/>
                </a:lnTo>
                <a:lnTo>
                  <a:pt x="2452984" y="952499"/>
                </a:lnTo>
                <a:lnTo>
                  <a:pt x="2462886" y="1003299"/>
                </a:lnTo>
                <a:lnTo>
                  <a:pt x="2471067" y="1041399"/>
                </a:lnTo>
                <a:lnTo>
                  <a:pt x="2477490" y="1092199"/>
                </a:lnTo>
                <a:lnTo>
                  <a:pt x="2482121" y="1142999"/>
                </a:lnTo>
                <a:lnTo>
                  <a:pt x="2484925" y="1181099"/>
                </a:lnTo>
                <a:lnTo>
                  <a:pt x="2485867" y="1231899"/>
                </a:lnTo>
                <a:lnTo>
                  <a:pt x="2484925" y="1282699"/>
                </a:lnTo>
                <a:lnTo>
                  <a:pt x="2482121" y="1333499"/>
                </a:lnTo>
                <a:lnTo>
                  <a:pt x="2477490" y="1384299"/>
                </a:lnTo>
                <a:lnTo>
                  <a:pt x="2471067" y="1422399"/>
                </a:lnTo>
                <a:lnTo>
                  <a:pt x="2462886" y="1473199"/>
                </a:lnTo>
                <a:lnTo>
                  <a:pt x="2452984" y="1523999"/>
                </a:lnTo>
                <a:lnTo>
                  <a:pt x="2441393" y="1562099"/>
                </a:lnTo>
                <a:lnTo>
                  <a:pt x="2428150" y="1612899"/>
                </a:lnTo>
                <a:lnTo>
                  <a:pt x="2413289" y="1650999"/>
                </a:lnTo>
                <a:lnTo>
                  <a:pt x="2396844" y="1701799"/>
                </a:lnTo>
                <a:lnTo>
                  <a:pt x="2378851" y="1739899"/>
                </a:lnTo>
                <a:lnTo>
                  <a:pt x="2359345" y="1777999"/>
                </a:lnTo>
                <a:lnTo>
                  <a:pt x="2338360" y="1816099"/>
                </a:lnTo>
                <a:lnTo>
                  <a:pt x="2315930" y="1866899"/>
                </a:lnTo>
                <a:lnTo>
                  <a:pt x="2292092" y="1904999"/>
                </a:lnTo>
                <a:lnTo>
                  <a:pt x="2266878" y="1943099"/>
                </a:lnTo>
                <a:lnTo>
                  <a:pt x="2240326" y="1981199"/>
                </a:lnTo>
                <a:lnTo>
                  <a:pt x="2212468" y="2006599"/>
                </a:lnTo>
                <a:lnTo>
                  <a:pt x="2183341" y="2044699"/>
                </a:lnTo>
                <a:lnTo>
                  <a:pt x="2152978" y="2082799"/>
                </a:lnTo>
                <a:lnTo>
                  <a:pt x="2121415" y="2108199"/>
                </a:lnTo>
                <a:lnTo>
                  <a:pt x="2088687" y="2146299"/>
                </a:lnTo>
                <a:lnTo>
                  <a:pt x="2054827" y="2171699"/>
                </a:lnTo>
                <a:lnTo>
                  <a:pt x="2019872" y="2209799"/>
                </a:lnTo>
                <a:lnTo>
                  <a:pt x="1983855" y="2235199"/>
                </a:lnTo>
                <a:lnTo>
                  <a:pt x="1946812" y="2260599"/>
                </a:lnTo>
                <a:lnTo>
                  <a:pt x="1908777" y="2285999"/>
                </a:lnTo>
                <a:lnTo>
                  <a:pt x="1869786" y="2311399"/>
                </a:lnTo>
                <a:lnTo>
                  <a:pt x="1829873" y="2324099"/>
                </a:lnTo>
                <a:lnTo>
                  <a:pt x="1789072" y="2349499"/>
                </a:lnTo>
                <a:lnTo>
                  <a:pt x="1747419" y="2374899"/>
                </a:lnTo>
                <a:lnTo>
                  <a:pt x="1661696" y="2400299"/>
                </a:lnTo>
                <a:lnTo>
                  <a:pt x="1617695" y="2425699"/>
                </a:lnTo>
                <a:lnTo>
                  <a:pt x="1572980" y="2438399"/>
                </a:lnTo>
                <a:close/>
              </a:path>
              <a:path w="2486025" h="2476500">
                <a:moveTo>
                  <a:pt x="1434907" y="2463799"/>
                </a:moveTo>
                <a:lnTo>
                  <a:pt x="1050967" y="2463799"/>
                </a:lnTo>
                <a:lnTo>
                  <a:pt x="1004322" y="2451099"/>
                </a:lnTo>
                <a:lnTo>
                  <a:pt x="1481552" y="2451099"/>
                </a:lnTo>
                <a:lnTo>
                  <a:pt x="1434907" y="2463799"/>
                </a:lnTo>
                <a:close/>
              </a:path>
              <a:path w="2486025" h="2476500">
                <a:moveTo>
                  <a:pt x="1339930" y="2476499"/>
                </a:moveTo>
                <a:lnTo>
                  <a:pt x="1145943" y="2476499"/>
                </a:lnTo>
                <a:lnTo>
                  <a:pt x="1098185" y="2463799"/>
                </a:lnTo>
                <a:lnTo>
                  <a:pt x="1387688" y="2463799"/>
                </a:lnTo>
                <a:lnTo>
                  <a:pt x="1339930" y="2476499"/>
                </a:lnTo>
                <a:close/>
              </a:path>
            </a:pathLst>
          </a:custGeom>
          <a:solidFill>
            <a:srgbClr val="4B7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577" y="4746040"/>
            <a:ext cx="2238374" cy="2238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68045" y="1090404"/>
            <a:ext cx="1867535" cy="419100"/>
          </a:xfrm>
          <a:custGeom>
            <a:avLst/>
            <a:gdLst/>
            <a:ahLst/>
            <a:cxnLst/>
            <a:rect l="l" t="t" r="r" b="b"/>
            <a:pathLst>
              <a:path w="1867534" h="419100">
                <a:moveTo>
                  <a:pt x="1513315" y="38874"/>
                </a:moveTo>
                <a:lnTo>
                  <a:pt x="1495500" y="38874"/>
                </a:lnTo>
                <a:lnTo>
                  <a:pt x="1833814" y="393842"/>
                </a:lnTo>
                <a:lnTo>
                  <a:pt x="1832786" y="396101"/>
                </a:lnTo>
                <a:lnTo>
                  <a:pt x="1832160" y="398607"/>
                </a:lnTo>
                <a:lnTo>
                  <a:pt x="1832174" y="411136"/>
                </a:lnTo>
                <a:lnTo>
                  <a:pt x="1840066" y="419096"/>
                </a:lnTo>
                <a:lnTo>
                  <a:pt x="1859543" y="419096"/>
                </a:lnTo>
                <a:lnTo>
                  <a:pt x="1867445" y="411136"/>
                </a:lnTo>
                <a:lnTo>
                  <a:pt x="1867445" y="391429"/>
                </a:lnTo>
                <a:lnTo>
                  <a:pt x="1860912" y="384820"/>
                </a:lnTo>
                <a:lnTo>
                  <a:pt x="1843034" y="384820"/>
                </a:lnTo>
                <a:lnTo>
                  <a:pt x="1513315" y="38874"/>
                </a:lnTo>
                <a:close/>
              </a:path>
              <a:path w="1867534" h="419100">
                <a:moveTo>
                  <a:pt x="1859560" y="383452"/>
                </a:moveTo>
                <a:lnTo>
                  <a:pt x="1847405" y="383452"/>
                </a:lnTo>
                <a:lnTo>
                  <a:pt x="1845116" y="383945"/>
                </a:lnTo>
                <a:lnTo>
                  <a:pt x="1843034" y="384820"/>
                </a:lnTo>
                <a:lnTo>
                  <a:pt x="1860912" y="384820"/>
                </a:lnTo>
                <a:lnTo>
                  <a:pt x="1859560" y="383452"/>
                </a:lnTo>
                <a:close/>
              </a:path>
              <a:path w="1867534" h="419100">
                <a:moveTo>
                  <a:pt x="32066" y="0"/>
                </a:moveTo>
                <a:lnTo>
                  <a:pt x="19585" y="2546"/>
                </a:lnTo>
                <a:lnTo>
                  <a:pt x="9392" y="9490"/>
                </a:lnTo>
                <a:lnTo>
                  <a:pt x="2520" y="19787"/>
                </a:lnTo>
                <a:lnTo>
                  <a:pt x="0" y="32395"/>
                </a:lnTo>
                <a:lnTo>
                  <a:pt x="2520" y="45006"/>
                </a:lnTo>
                <a:lnTo>
                  <a:pt x="9392" y="55303"/>
                </a:lnTo>
                <a:lnTo>
                  <a:pt x="19585" y="62245"/>
                </a:lnTo>
                <a:lnTo>
                  <a:pt x="32066" y="64791"/>
                </a:lnTo>
                <a:lnTo>
                  <a:pt x="43102" y="62820"/>
                </a:lnTo>
                <a:lnTo>
                  <a:pt x="52479" y="57376"/>
                </a:lnTo>
                <a:lnTo>
                  <a:pt x="59504" y="49160"/>
                </a:lnTo>
                <a:lnTo>
                  <a:pt x="60348" y="46981"/>
                </a:lnTo>
                <a:lnTo>
                  <a:pt x="24092" y="46981"/>
                </a:lnTo>
                <a:lnTo>
                  <a:pt x="17635" y="40455"/>
                </a:lnTo>
                <a:lnTo>
                  <a:pt x="17642" y="24345"/>
                </a:lnTo>
                <a:lnTo>
                  <a:pt x="24095" y="17823"/>
                </a:lnTo>
                <a:lnTo>
                  <a:pt x="60352" y="17823"/>
                </a:lnTo>
                <a:lnTo>
                  <a:pt x="59504" y="15633"/>
                </a:lnTo>
                <a:lnTo>
                  <a:pt x="52478" y="7417"/>
                </a:lnTo>
                <a:lnTo>
                  <a:pt x="43100" y="1971"/>
                </a:lnTo>
                <a:lnTo>
                  <a:pt x="32066" y="0"/>
                </a:lnTo>
                <a:close/>
              </a:path>
              <a:path w="1867534" h="419100">
                <a:moveTo>
                  <a:pt x="60352" y="17823"/>
                </a:moveTo>
                <a:lnTo>
                  <a:pt x="40038" y="17823"/>
                </a:lnTo>
                <a:lnTo>
                  <a:pt x="46497" y="24345"/>
                </a:lnTo>
                <a:lnTo>
                  <a:pt x="46497" y="40455"/>
                </a:lnTo>
                <a:lnTo>
                  <a:pt x="40041" y="46981"/>
                </a:lnTo>
                <a:lnTo>
                  <a:pt x="60348" y="46981"/>
                </a:lnTo>
                <a:lnTo>
                  <a:pt x="63484" y="38874"/>
                </a:lnTo>
                <a:lnTo>
                  <a:pt x="1513315" y="38874"/>
                </a:lnTo>
                <a:lnTo>
                  <a:pt x="1500964" y="25916"/>
                </a:lnTo>
                <a:lnTo>
                  <a:pt x="63484" y="25916"/>
                </a:lnTo>
                <a:lnTo>
                  <a:pt x="60352" y="17823"/>
                </a:lnTo>
                <a:close/>
              </a:path>
            </a:pathLst>
          </a:custGeom>
          <a:solidFill>
            <a:srgbClr val="4B7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28603" y="814594"/>
            <a:ext cx="18770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Ketepatan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22442" y="2387232"/>
            <a:ext cx="20129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Kredibilitas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79690" y="906917"/>
            <a:ext cx="25107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Pengendalian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46261" y="4016245"/>
            <a:ext cx="26454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Keharmonisan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6555">
              <a:lnSpc>
                <a:spcPct val="100000"/>
              </a:lnSpc>
              <a:spcBef>
                <a:spcPts val="110"/>
              </a:spcBef>
            </a:pPr>
            <a:r>
              <a:rPr spc="745" dirty="0"/>
              <a:t>TERIMA</a:t>
            </a:r>
            <a:r>
              <a:rPr spc="-395" dirty="0"/>
              <a:t> </a:t>
            </a:r>
            <a:r>
              <a:rPr spc="680" dirty="0"/>
              <a:t>KASIH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796540" cy="1549400"/>
          </a:xfrm>
          <a:custGeom>
            <a:avLst/>
            <a:gdLst/>
            <a:ahLst/>
            <a:cxnLst/>
            <a:rect l="l" t="t" r="r" b="b"/>
            <a:pathLst>
              <a:path w="2796540" h="1549400">
                <a:moveTo>
                  <a:pt x="2796396" y="113"/>
                </a:moveTo>
                <a:lnTo>
                  <a:pt x="1247303" y="1549206"/>
                </a:lnTo>
                <a:lnTo>
                  <a:pt x="0" y="301903"/>
                </a:lnTo>
                <a:lnTo>
                  <a:pt x="0" y="0"/>
                </a:lnTo>
                <a:lnTo>
                  <a:pt x="2796284" y="0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5571" y="0"/>
            <a:ext cx="1518920" cy="1499235"/>
          </a:xfrm>
          <a:custGeom>
            <a:avLst/>
            <a:gdLst/>
            <a:ahLst/>
            <a:cxnLst/>
            <a:rect l="l" t="t" r="r" b="b"/>
            <a:pathLst>
              <a:path w="1518920" h="1499235">
                <a:moveTo>
                  <a:pt x="1518922" y="0"/>
                </a:moveTo>
                <a:lnTo>
                  <a:pt x="20205" y="1498716"/>
                </a:lnTo>
                <a:lnTo>
                  <a:pt x="0" y="1478511"/>
                </a:lnTo>
                <a:lnTo>
                  <a:pt x="1478511" y="0"/>
                </a:lnTo>
                <a:lnTo>
                  <a:pt x="1518922" y="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8522" y="6093411"/>
            <a:ext cx="1235710" cy="1222375"/>
          </a:xfrm>
          <a:custGeom>
            <a:avLst/>
            <a:gdLst/>
            <a:ahLst/>
            <a:cxnLst/>
            <a:rect l="l" t="t" r="r" b="b"/>
            <a:pathLst>
              <a:path w="1235709" h="1222375">
                <a:moveTo>
                  <a:pt x="1235259" y="1221789"/>
                </a:moveTo>
                <a:lnTo>
                  <a:pt x="1208318" y="1221789"/>
                </a:lnTo>
                <a:lnTo>
                  <a:pt x="0" y="13470"/>
                </a:lnTo>
                <a:lnTo>
                  <a:pt x="13470" y="0"/>
                </a:lnTo>
                <a:lnTo>
                  <a:pt x="1235259" y="1221789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0285" y="4568556"/>
            <a:ext cx="1223645" cy="2446655"/>
          </a:xfrm>
          <a:custGeom>
            <a:avLst/>
            <a:gdLst/>
            <a:ahLst/>
            <a:cxnLst/>
            <a:rect l="l" t="t" r="r" b="b"/>
            <a:pathLst>
              <a:path w="1223645" h="2446654">
                <a:moveTo>
                  <a:pt x="1223314" y="2446628"/>
                </a:moveTo>
                <a:lnTo>
                  <a:pt x="0" y="1223314"/>
                </a:lnTo>
                <a:lnTo>
                  <a:pt x="1223314" y="0"/>
                </a:lnTo>
                <a:lnTo>
                  <a:pt x="1223314" y="2446628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0743" y="231142"/>
            <a:ext cx="3009899" cy="104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287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2588" y="1357275"/>
            <a:ext cx="3352165" cy="59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spc="-254" dirty="0">
                <a:latin typeface="Arial Black"/>
                <a:cs typeface="Arial Black"/>
              </a:rPr>
              <a:t>K</a:t>
            </a:r>
            <a:r>
              <a:rPr sz="3750" spc="-35" dirty="0">
                <a:latin typeface="Arial Black"/>
                <a:cs typeface="Arial Black"/>
              </a:rPr>
              <a:t>O</a:t>
            </a:r>
            <a:r>
              <a:rPr sz="3750" spc="-50" dirty="0">
                <a:latin typeface="Arial Black"/>
                <a:cs typeface="Arial Black"/>
              </a:rPr>
              <a:t>M</a:t>
            </a:r>
            <a:r>
              <a:rPr sz="3750" spc="-210" dirty="0">
                <a:latin typeface="Arial Black"/>
                <a:cs typeface="Arial Black"/>
              </a:rPr>
              <a:t>U</a:t>
            </a:r>
            <a:r>
              <a:rPr sz="3750" spc="-105" dirty="0">
                <a:latin typeface="Arial Black"/>
                <a:cs typeface="Arial Black"/>
              </a:rPr>
              <a:t>N</a:t>
            </a:r>
            <a:r>
              <a:rPr sz="3750" spc="-220" dirty="0">
                <a:latin typeface="Arial Black"/>
                <a:cs typeface="Arial Black"/>
              </a:rPr>
              <a:t>I</a:t>
            </a:r>
            <a:r>
              <a:rPr sz="3750" spc="-254" dirty="0">
                <a:latin typeface="Arial Black"/>
                <a:cs typeface="Arial Black"/>
              </a:rPr>
              <a:t>K</a:t>
            </a:r>
            <a:r>
              <a:rPr sz="3750" spc="40" dirty="0">
                <a:latin typeface="Arial Black"/>
                <a:cs typeface="Arial Black"/>
              </a:rPr>
              <a:t>A</a:t>
            </a:r>
            <a:r>
              <a:rPr sz="3750" spc="-229" dirty="0">
                <a:latin typeface="Arial Black"/>
                <a:cs typeface="Arial Black"/>
              </a:rPr>
              <a:t>S</a:t>
            </a:r>
            <a:r>
              <a:rPr sz="3750" spc="-254" dirty="0">
                <a:latin typeface="Arial Black"/>
                <a:cs typeface="Arial Black"/>
              </a:rPr>
              <a:t>I</a:t>
            </a:r>
            <a:endParaRPr sz="37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ct val="143800"/>
              </a:lnSpc>
              <a:spcBef>
                <a:spcPts val="265"/>
              </a:spcBef>
            </a:pPr>
            <a:r>
              <a:rPr spc="515" dirty="0"/>
              <a:t>PERTUKARAN </a:t>
            </a:r>
            <a:r>
              <a:rPr spc="480" dirty="0"/>
              <a:t>INFORMASI </a:t>
            </a:r>
            <a:r>
              <a:rPr spc="515" dirty="0"/>
              <a:t>ANTAR  </a:t>
            </a:r>
            <a:r>
              <a:rPr spc="470" dirty="0"/>
              <a:t>INDIVIDU MELALUI </a:t>
            </a:r>
            <a:r>
              <a:rPr spc="475" dirty="0"/>
              <a:t>SUATU </a:t>
            </a:r>
            <a:r>
              <a:rPr spc="415" dirty="0"/>
              <a:t>SISTEM</a:t>
            </a:r>
            <a:r>
              <a:rPr spc="30" dirty="0"/>
              <a:t> </a:t>
            </a:r>
            <a:r>
              <a:rPr spc="495" dirty="0"/>
              <a:t>YANG  </a:t>
            </a:r>
            <a:r>
              <a:rPr spc="465" dirty="0"/>
              <a:t>BIASA </a:t>
            </a:r>
            <a:r>
              <a:rPr sz="1700" spc="375" dirty="0"/>
              <a:t>(</a:t>
            </a:r>
            <a:r>
              <a:rPr spc="375" dirty="0"/>
              <a:t>LAZIM</a:t>
            </a:r>
            <a:r>
              <a:rPr sz="1700" spc="375" dirty="0"/>
              <a:t>), </a:t>
            </a:r>
            <a:r>
              <a:rPr spc="475" dirty="0"/>
              <a:t>BAIK </a:t>
            </a:r>
            <a:r>
              <a:rPr spc="540" dirty="0"/>
              <a:t>DENGAN </a:t>
            </a:r>
            <a:r>
              <a:rPr spc="440" dirty="0"/>
              <a:t>SIMBOL</a:t>
            </a:r>
            <a:r>
              <a:rPr sz="1700" spc="440" dirty="0"/>
              <a:t>-  </a:t>
            </a:r>
            <a:r>
              <a:rPr spc="409" dirty="0"/>
              <a:t>SIMBOL</a:t>
            </a:r>
            <a:r>
              <a:rPr sz="1700" spc="409" dirty="0"/>
              <a:t>, </a:t>
            </a:r>
            <a:r>
              <a:rPr spc="405" dirty="0"/>
              <a:t>SINYAL</a:t>
            </a:r>
            <a:r>
              <a:rPr sz="1700" spc="405" dirty="0"/>
              <a:t>-</a:t>
            </a:r>
            <a:r>
              <a:rPr spc="405" dirty="0"/>
              <a:t>SINYAL</a:t>
            </a:r>
            <a:r>
              <a:rPr sz="1700" spc="405" dirty="0"/>
              <a:t>, </a:t>
            </a:r>
            <a:r>
              <a:rPr spc="580" dirty="0"/>
              <a:t>MAUPUN  </a:t>
            </a:r>
            <a:r>
              <a:rPr spc="465" dirty="0"/>
              <a:t>PERILAKU </a:t>
            </a:r>
            <a:r>
              <a:rPr spc="509" dirty="0"/>
              <a:t>ATAU</a:t>
            </a:r>
            <a:r>
              <a:rPr spc="275" dirty="0"/>
              <a:t> </a:t>
            </a:r>
            <a:r>
              <a:rPr spc="525" dirty="0"/>
              <a:t>TINDAKAN</a:t>
            </a:r>
            <a:endParaRPr sz="1700"/>
          </a:p>
          <a:p>
            <a:pPr marL="0" algn="ctr">
              <a:lnSpc>
                <a:spcPct val="100000"/>
              </a:lnSpc>
              <a:spcBef>
                <a:spcPts val="755"/>
              </a:spcBef>
            </a:pPr>
            <a:r>
              <a:rPr sz="1700" spc="425" dirty="0"/>
              <a:t>(</a:t>
            </a:r>
            <a:r>
              <a:rPr spc="425" dirty="0"/>
              <a:t>HIMSTREET </a:t>
            </a:r>
            <a:r>
              <a:rPr sz="1700" spc="190" dirty="0"/>
              <a:t>&amp;</a:t>
            </a:r>
            <a:r>
              <a:rPr sz="1700" spc="265" dirty="0"/>
              <a:t> </a:t>
            </a:r>
            <a:r>
              <a:rPr spc="409" dirty="0"/>
              <a:t>BATY</a:t>
            </a:r>
            <a:r>
              <a:rPr sz="1700" spc="409" dirty="0"/>
              <a:t>)</a:t>
            </a:r>
            <a:endParaRPr sz="1700"/>
          </a:p>
        </p:txBody>
      </p:sp>
      <p:sp>
        <p:nvSpPr>
          <p:cNvPr id="5" name="object 5"/>
          <p:cNvSpPr txBox="1"/>
          <p:nvPr/>
        </p:nvSpPr>
        <p:spPr>
          <a:xfrm>
            <a:off x="2154093" y="4884395"/>
            <a:ext cx="5445760" cy="108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53100"/>
              </a:lnSpc>
              <a:spcBef>
                <a:spcPts val="95"/>
              </a:spcBef>
            </a:pPr>
            <a:r>
              <a:rPr sz="1500" spc="545" dirty="0">
                <a:solidFill>
                  <a:srgbClr val="97BCC7"/>
                </a:solidFill>
                <a:latin typeface="Arial"/>
                <a:cs typeface="Arial"/>
              </a:rPr>
              <a:t>ADALAH </a:t>
            </a:r>
            <a:r>
              <a:rPr sz="1500" spc="475" dirty="0">
                <a:solidFill>
                  <a:srgbClr val="97BCC7"/>
                </a:solidFill>
                <a:latin typeface="Arial"/>
                <a:cs typeface="Arial"/>
              </a:rPr>
              <a:t>SUATU </a:t>
            </a:r>
            <a:r>
              <a:rPr sz="1500" spc="434" dirty="0">
                <a:solidFill>
                  <a:srgbClr val="97BCC7"/>
                </a:solidFill>
                <a:latin typeface="Arial"/>
                <a:cs typeface="Arial"/>
              </a:rPr>
              <a:t>PROSES</a:t>
            </a:r>
            <a:r>
              <a:rPr sz="1500" spc="90" dirty="0">
                <a:solidFill>
                  <a:srgbClr val="97BCC7"/>
                </a:solidFill>
                <a:latin typeface="Arial"/>
                <a:cs typeface="Arial"/>
              </a:rPr>
              <a:t> </a:t>
            </a:r>
            <a:r>
              <a:rPr sz="1500" spc="500" dirty="0">
                <a:solidFill>
                  <a:srgbClr val="97BCC7"/>
                </a:solidFill>
                <a:latin typeface="Arial"/>
                <a:cs typeface="Arial"/>
              </a:rPr>
              <a:t>PENGIRIMAN  </a:t>
            </a:r>
            <a:r>
              <a:rPr sz="1500" spc="570" dirty="0">
                <a:solidFill>
                  <a:srgbClr val="97BCC7"/>
                </a:solidFill>
                <a:latin typeface="Arial"/>
                <a:cs typeface="Arial"/>
              </a:rPr>
              <a:t>DAN </a:t>
            </a:r>
            <a:r>
              <a:rPr sz="1500" spc="525" dirty="0">
                <a:solidFill>
                  <a:srgbClr val="97BCC7"/>
                </a:solidFill>
                <a:latin typeface="Arial"/>
                <a:cs typeface="Arial"/>
              </a:rPr>
              <a:t>PENERIMAAN</a:t>
            </a:r>
            <a:r>
              <a:rPr sz="1500" spc="170" dirty="0">
                <a:solidFill>
                  <a:srgbClr val="97BCC7"/>
                </a:solidFill>
                <a:latin typeface="Arial"/>
                <a:cs typeface="Arial"/>
              </a:rPr>
              <a:t> </a:t>
            </a:r>
            <a:r>
              <a:rPr sz="1500" spc="480" dirty="0">
                <a:solidFill>
                  <a:srgbClr val="97BCC7"/>
                </a:solidFill>
                <a:latin typeface="Arial"/>
                <a:cs typeface="Arial"/>
              </a:rPr>
              <a:t>PESAN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1700" spc="409" dirty="0">
                <a:solidFill>
                  <a:srgbClr val="97BCC7"/>
                </a:solidFill>
                <a:latin typeface="Arial"/>
                <a:cs typeface="Arial"/>
              </a:rPr>
              <a:t>(</a:t>
            </a:r>
            <a:r>
              <a:rPr sz="1500" spc="409" dirty="0">
                <a:solidFill>
                  <a:srgbClr val="97BCC7"/>
                </a:solidFill>
                <a:latin typeface="Arial"/>
                <a:cs typeface="Arial"/>
              </a:rPr>
              <a:t>BOVEE</a:t>
            </a:r>
            <a:r>
              <a:rPr sz="1700" spc="409" dirty="0">
                <a:solidFill>
                  <a:srgbClr val="97BCC7"/>
                </a:solidFill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51222" y="0"/>
            <a:ext cx="2502535" cy="1699895"/>
          </a:xfrm>
          <a:custGeom>
            <a:avLst/>
            <a:gdLst/>
            <a:ahLst/>
            <a:cxnLst/>
            <a:rect l="l" t="t" r="r" b="b"/>
            <a:pathLst>
              <a:path w="2502534" h="1699895">
                <a:moveTo>
                  <a:pt x="2502377" y="896906"/>
                </a:moveTo>
                <a:lnTo>
                  <a:pt x="1699627" y="1699648"/>
                </a:lnTo>
                <a:lnTo>
                  <a:pt x="0" y="0"/>
                </a:lnTo>
                <a:lnTo>
                  <a:pt x="2502377" y="0"/>
                </a:lnTo>
                <a:lnTo>
                  <a:pt x="2502377" y="896906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530525"/>
            <a:ext cx="2519680" cy="1784985"/>
          </a:xfrm>
          <a:custGeom>
            <a:avLst/>
            <a:gdLst/>
            <a:ahLst/>
            <a:cxnLst/>
            <a:rect l="l" t="t" r="r" b="b"/>
            <a:pathLst>
              <a:path w="2519680" h="1784984">
                <a:moveTo>
                  <a:pt x="2519124" y="1784674"/>
                </a:moveTo>
                <a:lnTo>
                  <a:pt x="0" y="1784674"/>
                </a:lnTo>
                <a:lnTo>
                  <a:pt x="0" y="734449"/>
                </a:lnTo>
                <a:lnTo>
                  <a:pt x="734449" y="0"/>
                </a:lnTo>
                <a:lnTo>
                  <a:pt x="2519124" y="1784674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9426" y="0"/>
            <a:ext cx="1720850" cy="1701164"/>
          </a:xfrm>
          <a:custGeom>
            <a:avLst/>
            <a:gdLst/>
            <a:ahLst/>
            <a:cxnLst/>
            <a:rect l="l" t="t" r="r" b="b"/>
            <a:pathLst>
              <a:path w="1720850" h="1701164">
                <a:moveTo>
                  <a:pt x="1720804" y="1680393"/>
                </a:moveTo>
                <a:lnTo>
                  <a:pt x="1700599" y="1700599"/>
                </a:lnTo>
                <a:lnTo>
                  <a:pt x="0" y="0"/>
                </a:lnTo>
                <a:lnTo>
                  <a:pt x="40411" y="0"/>
                </a:lnTo>
                <a:lnTo>
                  <a:pt x="1720804" y="1680393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22080" y="6586760"/>
            <a:ext cx="731520" cy="728980"/>
          </a:xfrm>
          <a:custGeom>
            <a:avLst/>
            <a:gdLst/>
            <a:ahLst/>
            <a:cxnLst/>
            <a:rect l="l" t="t" r="r" b="b"/>
            <a:pathLst>
              <a:path w="731520" h="728979">
                <a:moveTo>
                  <a:pt x="731519" y="728439"/>
                </a:moveTo>
                <a:lnTo>
                  <a:pt x="714969" y="728439"/>
                </a:lnTo>
                <a:lnTo>
                  <a:pt x="0" y="13470"/>
                </a:lnTo>
                <a:lnTo>
                  <a:pt x="13470" y="0"/>
                </a:lnTo>
                <a:lnTo>
                  <a:pt x="731519" y="718049"/>
                </a:lnTo>
                <a:lnTo>
                  <a:pt x="731519" y="728439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8604" y="140272"/>
            <a:ext cx="7864995" cy="444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8021955" cy="7315200"/>
          </a:xfrm>
          <a:custGeom>
            <a:avLst/>
            <a:gdLst/>
            <a:ahLst/>
            <a:cxnLst/>
            <a:rect l="l" t="t" r="r" b="b"/>
            <a:pathLst>
              <a:path w="8021955" h="7315200">
                <a:moveTo>
                  <a:pt x="8021449" y="6506713"/>
                </a:moveTo>
                <a:lnTo>
                  <a:pt x="7212964" y="7315198"/>
                </a:lnTo>
                <a:lnTo>
                  <a:pt x="0" y="7315198"/>
                </a:lnTo>
                <a:lnTo>
                  <a:pt x="0" y="0"/>
                </a:lnTo>
                <a:lnTo>
                  <a:pt x="1514751" y="0"/>
                </a:lnTo>
                <a:lnTo>
                  <a:pt x="8021449" y="6506713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254" y="3523767"/>
            <a:ext cx="4496435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00"/>
              </a:lnSpc>
              <a:spcBef>
                <a:spcPts val="100"/>
              </a:spcBef>
            </a:pPr>
            <a:r>
              <a:rPr sz="2800" b="1" spc="-60" dirty="0">
                <a:solidFill>
                  <a:srgbClr val="F7FAFD"/>
                </a:solidFill>
                <a:latin typeface="Verdana"/>
                <a:cs typeface="Verdana"/>
              </a:rPr>
              <a:t>Pengertian</a:t>
            </a:r>
            <a:r>
              <a:rPr sz="2800" b="1" spc="-170" dirty="0">
                <a:solidFill>
                  <a:srgbClr val="F7FAFD"/>
                </a:solidFill>
                <a:latin typeface="Verdana"/>
                <a:cs typeface="Verdana"/>
              </a:rPr>
              <a:t> </a:t>
            </a:r>
            <a:r>
              <a:rPr sz="2800" b="1" spc="-70" dirty="0">
                <a:solidFill>
                  <a:srgbClr val="F7FAFD"/>
                </a:solidFill>
                <a:latin typeface="Verdana"/>
                <a:cs typeface="Verdana"/>
              </a:rPr>
              <a:t>Komunikasi  </a:t>
            </a:r>
            <a:r>
              <a:rPr sz="2800" b="1" spc="-125" dirty="0">
                <a:solidFill>
                  <a:srgbClr val="F7FAFD"/>
                </a:solidFill>
                <a:latin typeface="Verdana"/>
                <a:cs typeface="Verdana"/>
              </a:rPr>
              <a:t>Bisnis: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966" y="4836959"/>
            <a:ext cx="78581" cy="78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966" y="5179859"/>
            <a:ext cx="78581" cy="78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966" y="5522759"/>
            <a:ext cx="78581" cy="78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966" y="5865659"/>
            <a:ext cx="78581" cy="78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966" y="6208559"/>
            <a:ext cx="78581" cy="78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3390" y="4639272"/>
            <a:ext cx="2907030" cy="1739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400"/>
              </a:lnSpc>
              <a:spcBef>
                <a:spcPts val="95"/>
              </a:spcBef>
            </a:pPr>
            <a:r>
              <a:rPr sz="1700" spc="50" dirty="0">
                <a:solidFill>
                  <a:srgbClr val="F7FAFD"/>
                </a:solidFill>
                <a:latin typeface="Verdana"/>
                <a:cs typeface="Verdana"/>
              </a:rPr>
              <a:t>Pertukaran </a:t>
            </a:r>
            <a:r>
              <a:rPr sz="1700" spc="40" dirty="0">
                <a:solidFill>
                  <a:srgbClr val="F7FAFD"/>
                </a:solidFill>
                <a:latin typeface="Verdana"/>
                <a:cs typeface="Verdana"/>
              </a:rPr>
              <a:t>Gagasan  </a:t>
            </a:r>
            <a:r>
              <a:rPr sz="1700" spc="55" dirty="0">
                <a:solidFill>
                  <a:srgbClr val="F7FAFD"/>
                </a:solidFill>
                <a:latin typeface="Verdana"/>
                <a:cs typeface="Verdana"/>
              </a:rPr>
              <a:t>Antar</a:t>
            </a:r>
            <a:r>
              <a:rPr sz="1700" spc="-110" dirty="0">
                <a:solidFill>
                  <a:srgbClr val="F7FAFD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F7FAFD"/>
                </a:solidFill>
                <a:latin typeface="Verdana"/>
                <a:cs typeface="Verdana"/>
              </a:rPr>
              <a:t>Individu</a:t>
            </a:r>
            <a:r>
              <a:rPr sz="1700" spc="75" dirty="0">
                <a:solidFill>
                  <a:srgbClr val="F7FAFD"/>
                </a:solidFill>
                <a:latin typeface="Arial"/>
                <a:cs typeface="Arial"/>
              </a:rPr>
              <a:t>/</a:t>
            </a:r>
            <a:r>
              <a:rPr sz="1700" spc="75" dirty="0">
                <a:solidFill>
                  <a:srgbClr val="F7FAFD"/>
                </a:solidFill>
                <a:latin typeface="Verdana"/>
                <a:cs typeface="Verdana"/>
              </a:rPr>
              <a:t>Kelompok  </a:t>
            </a:r>
            <a:r>
              <a:rPr sz="1700" spc="60" dirty="0">
                <a:solidFill>
                  <a:srgbClr val="F7FAFD"/>
                </a:solidFill>
                <a:latin typeface="Verdana"/>
                <a:cs typeface="Verdana"/>
              </a:rPr>
              <a:t>Langsung</a:t>
            </a:r>
            <a:endParaRPr sz="1700">
              <a:latin typeface="Verdana"/>
              <a:cs typeface="Verdana"/>
            </a:endParaRPr>
          </a:p>
          <a:p>
            <a:pPr marL="12700" marR="1242060">
              <a:lnSpc>
                <a:spcPct val="132400"/>
              </a:lnSpc>
            </a:pPr>
            <a:r>
              <a:rPr sz="1700" spc="45" dirty="0">
                <a:solidFill>
                  <a:srgbClr val="F7FAFD"/>
                </a:solidFill>
                <a:latin typeface="Verdana"/>
                <a:cs typeface="Verdana"/>
              </a:rPr>
              <a:t>Tidak</a:t>
            </a:r>
            <a:r>
              <a:rPr sz="1700" spc="-135" dirty="0">
                <a:solidFill>
                  <a:srgbClr val="F7FAFD"/>
                </a:solidFill>
                <a:latin typeface="Verdana"/>
                <a:cs typeface="Verdana"/>
              </a:rPr>
              <a:t> </a:t>
            </a:r>
            <a:r>
              <a:rPr sz="1700" spc="55" dirty="0">
                <a:solidFill>
                  <a:srgbClr val="F7FAFD"/>
                </a:solidFill>
                <a:latin typeface="Verdana"/>
                <a:cs typeface="Verdana"/>
              </a:rPr>
              <a:t>Lansung  </a:t>
            </a:r>
            <a:r>
              <a:rPr sz="1700" spc="35" dirty="0">
                <a:solidFill>
                  <a:srgbClr val="F7FAFD"/>
                </a:solidFill>
                <a:latin typeface="Verdana"/>
                <a:cs typeface="Verdana"/>
              </a:rPr>
              <a:t>Tujuan</a:t>
            </a:r>
            <a:r>
              <a:rPr sz="1700" spc="-95" dirty="0">
                <a:solidFill>
                  <a:srgbClr val="F7FAFD"/>
                </a:solidFill>
                <a:latin typeface="Verdana"/>
                <a:cs typeface="Verdana"/>
              </a:rPr>
              <a:t> </a:t>
            </a:r>
            <a:r>
              <a:rPr sz="1700" spc="30" dirty="0">
                <a:solidFill>
                  <a:srgbClr val="F7FAFD"/>
                </a:solidFill>
                <a:latin typeface="Verdana"/>
                <a:cs typeface="Verdana"/>
              </a:rPr>
              <a:t>Bisnis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99863" y="5510942"/>
            <a:ext cx="2553970" cy="1804670"/>
          </a:xfrm>
          <a:custGeom>
            <a:avLst/>
            <a:gdLst/>
            <a:ahLst/>
            <a:cxnLst/>
            <a:rect l="l" t="t" r="r" b="b"/>
            <a:pathLst>
              <a:path w="2553970" h="1804670">
                <a:moveTo>
                  <a:pt x="2553736" y="1804257"/>
                </a:moveTo>
                <a:lnTo>
                  <a:pt x="0" y="1804257"/>
                </a:lnTo>
                <a:lnTo>
                  <a:pt x="1804288" y="0"/>
                </a:lnTo>
                <a:lnTo>
                  <a:pt x="2553736" y="749448"/>
                </a:lnTo>
                <a:lnTo>
                  <a:pt x="2553736" y="1804257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4530" y="1385"/>
            <a:ext cx="2714625" cy="2714625"/>
          </a:xfrm>
          <a:custGeom>
            <a:avLst/>
            <a:gdLst/>
            <a:ahLst/>
            <a:cxnLst/>
            <a:rect l="l" t="t" r="r" b="b"/>
            <a:pathLst>
              <a:path w="2714625" h="2714625">
                <a:moveTo>
                  <a:pt x="2714284" y="2694078"/>
                </a:moveTo>
                <a:lnTo>
                  <a:pt x="2694078" y="2714282"/>
                </a:lnTo>
                <a:lnTo>
                  <a:pt x="0" y="20205"/>
                </a:lnTo>
                <a:lnTo>
                  <a:pt x="20205" y="0"/>
                </a:lnTo>
                <a:lnTo>
                  <a:pt x="2714284" y="2694078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9753599" cy="7315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47888" y="2"/>
            <a:ext cx="7105650" cy="7315200"/>
          </a:xfrm>
          <a:custGeom>
            <a:avLst/>
            <a:gdLst/>
            <a:ahLst/>
            <a:cxnLst/>
            <a:rect l="l" t="t" r="r" b="b"/>
            <a:pathLst>
              <a:path w="7105650" h="7315200">
                <a:moveTo>
                  <a:pt x="0" y="0"/>
                </a:moveTo>
                <a:lnTo>
                  <a:pt x="7105636" y="0"/>
                </a:lnTo>
                <a:lnTo>
                  <a:pt x="7105636" y="7315197"/>
                </a:lnTo>
                <a:lnTo>
                  <a:pt x="0" y="7315197"/>
                </a:lnTo>
                <a:lnTo>
                  <a:pt x="0" y="0"/>
                </a:lnTo>
                <a:close/>
              </a:path>
            </a:pathLst>
          </a:custGeom>
          <a:solidFill>
            <a:srgbClr val="2E404D">
              <a:alpha val="6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00699" y="3076001"/>
            <a:ext cx="6192520" cy="4029710"/>
          </a:xfrm>
          <a:prstGeom prst="rect">
            <a:avLst/>
          </a:prstGeom>
        </p:spPr>
        <p:txBody>
          <a:bodyPr vert="horz" wrap="square" lIns="0" tIns="297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sz="3650" spc="-145" dirty="0">
                <a:solidFill>
                  <a:srgbClr val="FAFEFF"/>
                </a:solidFill>
                <a:latin typeface="Arial"/>
                <a:cs typeface="Arial"/>
              </a:rPr>
              <a:t>1</a:t>
            </a:r>
            <a:r>
              <a:rPr sz="4150" spc="-145" dirty="0">
                <a:solidFill>
                  <a:srgbClr val="FAFEFF"/>
                </a:solidFill>
                <a:latin typeface="Arial"/>
                <a:cs typeface="Arial"/>
              </a:rPr>
              <a:t>. </a:t>
            </a:r>
            <a:r>
              <a:rPr sz="3650" spc="955" dirty="0">
                <a:solidFill>
                  <a:srgbClr val="FAFEFF"/>
                </a:solidFill>
                <a:latin typeface="Arial"/>
                <a:cs typeface="Arial"/>
              </a:rPr>
              <a:t>Komunikasi</a:t>
            </a:r>
            <a:r>
              <a:rPr sz="3650" spc="-380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3650" spc="825" dirty="0">
                <a:solidFill>
                  <a:srgbClr val="FAFEFF"/>
                </a:solidFill>
                <a:latin typeface="Arial"/>
                <a:cs typeface="Arial"/>
              </a:rPr>
              <a:t>Verbal</a:t>
            </a:r>
            <a:endParaRPr sz="3650">
              <a:latin typeface="Arial"/>
              <a:cs typeface="Arial"/>
            </a:endParaRPr>
          </a:p>
          <a:p>
            <a:pPr marL="425450" marR="158115">
              <a:lnSpc>
                <a:spcPct val="118200"/>
              </a:lnSpc>
              <a:spcBef>
                <a:spcPts val="900"/>
              </a:spcBef>
            </a:pPr>
            <a:r>
              <a:rPr sz="2750" spc="-55" dirty="0">
                <a:solidFill>
                  <a:srgbClr val="000000"/>
                </a:solidFill>
                <a:latin typeface="Arial Black"/>
                <a:cs typeface="Arial Black"/>
              </a:rPr>
              <a:t>Bentuk </a:t>
            </a:r>
            <a:r>
              <a:rPr sz="2750" spc="-65" dirty="0">
                <a:solidFill>
                  <a:srgbClr val="000000"/>
                </a:solidFill>
                <a:latin typeface="Arial Black"/>
                <a:cs typeface="Arial Black"/>
              </a:rPr>
              <a:t>Komunikasi </a:t>
            </a:r>
            <a:r>
              <a:rPr sz="2750" spc="-50" dirty="0">
                <a:solidFill>
                  <a:srgbClr val="000000"/>
                </a:solidFill>
                <a:latin typeface="Arial Black"/>
                <a:cs typeface="Arial Black"/>
              </a:rPr>
              <a:t>yang  </a:t>
            </a:r>
            <a:r>
              <a:rPr sz="2750" spc="-35" dirty="0">
                <a:solidFill>
                  <a:srgbClr val="000000"/>
                </a:solidFill>
                <a:latin typeface="Arial Black"/>
                <a:cs typeface="Arial Black"/>
              </a:rPr>
              <a:t>digunakan </a:t>
            </a:r>
            <a:r>
              <a:rPr sz="2750" spc="-25" dirty="0">
                <a:solidFill>
                  <a:srgbClr val="000000"/>
                </a:solidFill>
                <a:latin typeface="Arial Black"/>
                <a:cs typeface="Arial Black"/>
              </a:rPr>
              <a:t>dalam </a:t>
            </a:r>
            <a:r>
              <a:rPr sz="2750" spc="-15" dirty="0">
                <a:solidFill>
                  <a:srgbClr val="000000"/>
                </a:solidFill>
                <a:latin typeface="Arial Black"/>
                <a:cs typeface="Arial Black"/>
              </a:rPr>
              <a:t>dunia </a:t>
            </a:r>
            <a:r>
              <a:rPr sz="2750" spc="-80" dirty="0">
                <a:solidFill>
                  <a:srgbClr val="000000"/>
                </a:solidFill>
                <a:latin typeface="Arial Black"/>
                <a:cs typeface="Arial Black"/>
              </a:rPr>
              <a:t>bisnis  </a:t>
            </a:r>
            <a:r>
              <a:rPr sz="2750" spc="-50" dirty="0">
                <a:solidFill>
                  <a:srgbClr val="000000"/>
                </a:solidFill>
                <a:latin typeface="Arial Black"/>
                <a:cs typeface="Arial Black"/>
              </a:rPr>
              <a:t>yang </a:t>
            </a:r>
            <a:r>
              <a:rPr sz="2750" spc="-65" dirty="0">
                <a:solidFill>
                  <a:srgbClr val="000000"/>
                </a:solidFill>
                <a:latin typeface="Arial Black"/>
                <a:cs typeface="Arial Black"/>
              </a:rPr>
              <a:t>pesan</a:t>
            </a:r>
            <a:r>
              <a:rPr sz="2400" spc="-65" dirty="0">
                <a:solidFill>
                  <a:srgbClr val="000000"/>
                </a:solidFill>
                <a:latin typeface="Trebuchet MS"/>
                <a:cs typeface="Trebuchet MS"/>
              </a:rPr>
              <a:t>-</a:t>
            </a:r>
            <a:r>
              <a:rPr sz="2750" spc="-65" dirty="0">
                <a:solidFill>
                  <a:srgbClr val="000000"/>
                </a:solidFill>
                <a:latin typeface="Arial Black"/>
                <a:cs typeface="Arial Black"/>
              </a:rPr>
              <a:t>pesan </a:t>
            </a:r>
            <a:r>
              <a:rPr sz="2750" spc="-75" dirty="0">
                <a:solidFill>
                  <a:srgbClr val="000000"/>
                </a:solidFill>
                <a:latin typeface="Arial Black"/>
                <a:cs typeface="Arial Black"/>
              </a:rPr>
              <a:t>bisnisnya  </a:t>
            </a:r>
            <a:r>
              <a:rPr sz="2750" spc="-50" dirty="0">
                <a:solidFill>
                  <a:srgbClr val="000000"/>
                </a:solidFill>
                <a:latin typeface="Arial Black"/>
                <a:cs typeface="Arial Black"/>
              </a:rPr>
              <a:t>disampaikan </a:t>
            </a:r>
            <a:r>
              <a:rPr sz="2750" spc="-170" dirty="0">
                <a:solidFill>
                  <a:srgbClr val="000000"/>
                </a:solidFill>
                <a:latin typeface="Arial Black"/>
                <a:cs typeface="Arial Black"/>
              </a:rPr>
              <a:t>secara </a:t>
            </a:r>
            <a:r>
              <a:rPr sz="2750" spc="-85" dirty="0">
                <a:solidFill>
                  <a:srgbClr val="000000"/>
                </a:solidFill>
                <a:latin typeface="Arial Black"/>
                <a:cs typeface="Arial Black"/>
              </a:rPr>
              <a:t>lisan</a:t>
            </a:r>
            <a:r>
              <a:rPr sz="2750" spc="-63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400" spc="285" dirty="0">
                <a:solidFill>
                  <a:srgbClr val="000000"/>
                </a:solidFill>
                <a:latin typeface="Trebuchet MS"/>
                <a:cs typeface="Trebuchet MS"/>
              </a:rPr>
              <a:t>(</a:t>
            </a:r>
            <a:r>
              <a:rPr sz="2100" spc="285" dirty="0">
                <a:solidFill>
                  <a:srgbClr val="000000"/>
                </a:solidFill>
              </a:rPr>
              <a:t>oral</a:t>
            </a:r>
            <a:r>
              <a:rPr sz="2400" spc="285" dirty="0">
                <a:solidFill>
                  <a:srgbClr val="000000"/>
                </a:solidFill>
                <a:latin typeface="Trebuchet MS"/>
                <a:cs typeface="Trebuchet MS"/>
              </a:rPr>
              <a:t>)  </a:t>
            </a:r>
            <a:r>
              <a:rPr sz="2750" spc="-80" dirty="0">
                <a:solidFill>
                  <a:srgbClr val="000000"/>
                </a:solidFill>
                <a:latin typeface="Arial Black"/>
                <a:cs typeface="Arial Black"/>
              </a:rPr>
              <a:t>atau </a:t>
            </a:r>
            <a:r>
              <a:rPr sz="2750" spc="-65" dirty="0">
                <a:solidFill>
                  <a:srgbClr val="000000"/>
                </a:solidFill>
                <a:latin typeface="Arial Black"/>
                <a:cs typeface="Arial Black"/>
              </a:rPr>
              <a:t>tertulis </a:t>
            </a:r>
            <a:r>
              <a:rPr sz="2400" spc="85" dirty="0">
                <a:solidFill>
                  <a:srgbClr val="000000"/>
                </a:solidFill>
                <a:latin typeface="Trebuchet MS"/>
                <a:cs typeface="Trebuchet MS"/>
              </a:rPr>
              <a:t>( </a:t>
            </a:r>
            <a:r>
              <a:rPr sz="2750" spc="-10" dirty="0">
                <a:solidFill>
                  <a:srgbClr val="000000"/>
                </a:solidFill>
                <a:latin typeface="Arial Black"/>
                <a:cs typeface="Arial Black"/>
              </a:rPr>
              <a:t>writen</a:t>
            </a:r>
            <a:r>
              <a:rPr sz="2400" spc="-10" dirty="0">
                <a:solidFill>
                  <a:srgbClr val="000000"/>
                </a:solidFill>
                <a:latin typeface="Trebuchet MS"/>
                <a:cs typeface="Trebuchet MS"/>
              </a:rPr>
              <a:t>)  </a:t>
            </a:r>
            <a:r>
              <a:rPr sz="2750" spc="-30" dirty="0">
                <a:solidFill>
                  <a:srgbClr val="000000"/>
                </a:solidFill>
                <a:latin typeface="Arial Black"/>
                <a:cs typeface="Arial Black"/>
              </a:rPr>
              <a:t>menggunakan </a:t>
            </a:r>
            <a:r>
              <a:rPr sz="2750" spc="-80" dirty="0">
                <a:solidFill>
                  <a:srgbClr val="000000"/>
                </a:solidFill>
                <a:latin typeface="Arial Black"/>
                <a:cs typeface="Arial Black"/>
              </a:rPr>
              <a:t>suatu</a:t>
            </a:r>
            <a:r>
              <a:rPr sz="2750" spc="-52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750" spc="-100" dirty="0">
                <a:solidFill>
                  <a:srgbClr val="000000"/>
                </a:solidFill>
                <a:latin typeface="Arial Black"/>
                <a:cs typeface="Arial Black"/>
              </a:rPr>
              <a:t>bahasa</a:t>
            </a:r>
            <a:endParaRPr sz="27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2532" y="0"/>
            <a:ext cx="7310120" cy="3655060"/>
          </a:xfrm>
          <a:custGeom>
            <a:avLst/>
            <a:gdLst/>
            <a:ahLst/>
            <a:cxnLst/>
            <a:rect l="l" t="t" r="r" b="b"/>
            <a:pathLst>
              <a:path w="7310120" h="3655060">
                <a:moveTo>
                  <a:pt x="7309827" y="0"/>
                </a:moveTo>
                <a:lnTo>
                  <a:pt x="3654913" y="3654913"/>
                </a:lnTo>
                <a:lnTo>
                  <a:pt x="0" y="0"/>
                </a:lnTo>
                <a:lnTo>
                  <a:pt x="7309827" y="0"/>
                </a:lnTo>
                <a:close/>
              </a:path>
            </a:pathLst>
          </a:custGeom>
          <a:solidFill>
            <a:srgbClr val="043C57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6462" y="0"/>
            <a:ext cx="4867275" cy="6530340"/>
          </a:xfrm>
          <a:custGeom>
            <a:avLst/>
            <a:gdLst/>
            <a:ahLst/>
            <a:cxnLst/>
            <a:rect l="l" t="t" r="r" b="b"/>
            <a:pathLst>
              <a:path w="4867275" h="6530340">
                <a:moveTo>
                  <a:pt x="0" y="6529761"/>
                </a:moveTo>
                <a:lnTo>
                  <a:pt x="0" y="0"/>
                </a:lnTo>
                <a:lnTo>
                  <a:pt x="4867137" y="0"/>
                </a:lnTo>
                <a:lnTo>
                  <a:pt x="4867137" y="6529761"/>
                </a:lnTo>
                <a:lnTo>
                  <a:pt x="0" y="6529761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7215" y="0"/>
            <a:ext cx="2974340" cy="2960370"/>
          </a:xfrm>
          <a:custGeom>
            <a:avLst/>
            <a:gdLst/>
            <a:ahLst/>
            <a:cxnLst/>
            <a:rect l="l" t="t" r="r" b="b"/>
            <a:pathLst>
              <a:path w="2974340" h="2960370">
                <a:moveTo>
                  <a:pt x="0" y="0"/>
                </a:moveTo>
                <a:lnTo>
                  <a:pt x="26938" y="0"/>
                </a:lnTo>
                <a:lnTo>
                  <a:pt x="298929" y="271990"/>
                </a:lnTo>
                <a:lnTo>
                  <a:pt x="2973750" y="2946810"/>
                </a:lnTo>
                <a:lnTo>
                  <a:pt x="2960286" y="2960274"/>
                </a:lnTo>
                <a:lnTo>
                  <a:pt x="0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2736" y="213324"/>
            <a:ext cx="4076699" cy="2238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2737" y="2546948"/>
            <a:ext cx="4076699" cy="2238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02737" y="4890089"/>
            <a:ext cx="4076699" cy="2228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0228" y="2953256"/>
            <a:ext cx="3618229" cy="8680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sz="2750" spc="-40" dirty="0">
                <a:solidFill>
                  <a:srgbClr val="043C57"/>
                </a:solidFill>
                <a:latin typeface="Arial Black"/>
                <a:cs typeface="Arial Black"/>
              </a:rPr>
              <a:t>Contoh</a:t>
            </a:r>
            <a:r>
              <a:rPr sz="2750" spc="-325" dirty="0">
                <a:solidFill>
                  <a:srgbClr val="043C57"/>
                </a:solidFill>
                <a:latin typeface="Arial Black"/>
                <a:cs typeface="Arial Black"/>
              </a:rPr>
              <a:t> </a:t>
            </a:r>
            <a:r>
              <a:rPr sz="2750" spc="-65" dirty="0">
                <a:solidFill>
                  <a:srgbClr val="043C57"/>
                </a:solidFill>
                <a:latin typeface="Arial Black"/>
                <a:cs typeface="Arial Black"/>
              </a:rPr>
              <a:t>Komunikasi  Verbal</a:t>
            </a:r>
            <a:endParaRPr sz="275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2940" y="4161278"/>
            <a:ext cx="78581" cy="78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940" y="4504178"/>
            <a:ext cx="78581" cy="78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2940" y="5189978"/>
            <a:ext cx="78581" cy="785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940" y="5875778"/>
            <a:ext cx="78581" cy="785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940" y="6218678"/>
            <a:ext cx="78581" cy="785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7364" y="3963592"/>
            <a:ext cx="3486785" cy="2425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9380" indent="64769">
              <a:lnSpc>
                <a:spcPct val="132400"/>
              </a:lnSpc>
              <a:spcBef>
                <a:spcPts val="95"/>
              </a:spcBef>
            </a:pPr>
            <a:r>
              <a:rPr sz="1700" spc="15" dirty="0">
                <a:solidFill>
                  <a:srgbClr val="535353"/>
                </a:solidFill>
                <a:latin typeface="Verdana"/>
                <a:cs typeface="Verdana"/>
              </a:rPr>
              <a:t>Surat </a:t>
            </a:r>
            <a:r>
              <a:rPr sz="1700" spc="75" dirty="0">
                <a:solidFill>
                  <a:srgbClr val="535353"/>
                </a:solidFill>
                <a:latin typeface="Verdana"/>
                <a:cs typeface="Verdana"/>
              </a:rPr>
              <a:t>Penawaran </a:t>
            </a:r>
            <a:r>
              <a:rPr sz="1700" spc="65" dirty="0">
                <a:solidFill>
                  <a:srgbClr val="535353"/>
                </a:solidFill>
                <a:latin typeface="Verdana"/>
                <a:cs typeface="Verdana"/>
              </a:rPr>
              <a:t>barang  </a:t>
            </a:r>
            <a:r>
              <a:rPr sz="1700" spc="15" dirty="0">
                <a:solidFill>
                  <a:srgbClr val="535353"/>
                </a:solidFill>
                <a:latin typeface="Verdana"/>
                <a:cs typeface="Verdana"/>
              </a:rPr>
              <a:t>Surat</a:t>
            </a:r>
            <a:r>
              <a:rPr sz="17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700" spc="80" dirty="0">
                <a:solidFill>
                  <a:srgbClr val="535353"/>
                </a:solidFill>
                <a:latin typeface="Verdana"/>
                <a:cs typeface="Verdana"/>
              </a:rPr>
              <a:t>penerimaan</a:t>
            </a:r>
            <a:r>
              <a:rPr sz="1700" spc="80" dirty="0">
                <a:solidFill>
                  <a:srgbClr val="535353"/>
                </a:solidFill>
                <a:latin typeface="Arial"/>
                <a:cs typeface="Arial"/>
              </a:rPr>
              <a:t>/</a:t>
            </a:r>
            <a:r>
              <a:rPr sz="1700" spc="80" dirty="0">
                <a:solidFill>
                  <a:srgbClr val="535353"/>
                </a:solidFill>
                <a:latin typeface="Verdana"/>
                <a:cs typeface="Verdana"/>
              </a:rPr>
              <a:t>penolakan  </a:t>
            </a:r>
            <a:r>
              <a:rPr sz="1700" spc="-5" dirty="0">
                <a:solidFill>
                  <a:srgbClr val="535353"/>
                </a:solidFill>
                <a:latin typeface="Verdana"/>
                <a:cs typeface="Verdana"/>
              </a:rPr>
              <a:t>kerja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132400"/>
              </a:lnSpc>
            </a:pPr>
            <a:r>
              <a:rPr sz="1700" spc="15" dirty="0">
                <a:solidFill>
                  <a:srgbClr val="535353"/>
                </a:solidFill>
                <a:latin typeface="Verdana"/>
                <a:cs typeface="Verdana"/>
              </a:rPr>
              <a:t>Surat </a:t>
            </a:r>
            <a:r>
              <a:rPr sz="1700" spc="130" dirty="0">
                <a:solidFill>
                  <a:srgbClr val="535353"/>
                </a:solidFill>
                <a:latin typeface="Verdana"/>
                <a:cs typeface="Verdana"/>
              </a:rPr>
              <a:t>Pengumuman </a:t>
            </a:r>
            <a:r>
              <a:rPr sz="1700" spc="40" dirty="0">
                <a:solidFill>
                  <a:srgbClr val="535353"/>
                </a:solidFill>
                <a:latin typeface="Verdana"/>
                <a:cs typeface="Verdana"/>
              </a:rPr>
              <a:t>ke</a:t>
            </a:r>
            <a:r>
              <a:rPr sz="1700" spc="-44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700" spc="105" dirty="0">
                <a:solidFill>
                  <a:srgbClr val="535353"/>
                </a:solidFill>
                <a:latin typeface="Verdana"/>
                <a:cs typeface="Verdana"/>
              </a:rPr>
              <a:t>media  </a:t>
            </a:r>
            <a:r>
              <a:rPr sz="1700" spc="35" dirty="0">
                <a:solidFill>
                  <a:srgbClr val="535353"/>
                </a:solidFill>
                <a:latin typeface="Verdana"/>
                <a:cs typeface="Verdana"/>
              </a:rPr>
              <a:t>massa</a:t>
            </a:r>
            <a:endParaRPr sz="1700">
              <a:latin typeface="Verdana"/>
              <a:cs typeface="Verdana"/>
            </a:endParaRPr>
          </a:p>
          <a:p>
            <a:pPr marL="12700" marR="158750">
              <a:lnSpc>
                <a:spcPct val="132400"/>
              </a:lnSpc>
            </a:pPr>
            <a:r>
              <a:rPr sz="1700" spc="15" dirty="0">
                <a:solidFill>
                  <a:srgbClr val="535353"/>
                </a:solidFill>
                <a:latin typeface="Verdana"/>
                <a:cs typeface="Verdana"/>
              </a:rPr>
              <a:t>Surat </a:t>
            </a:r>
            <a:r>
              <a:rPr sz="1700" spc="95" dirty="0">
                <a:solidFill>
                  <a:srgbClr val="535353"/>
                </a:solidFill>
                <a:latin typeface="Verdana"/>
                <a:cs typeface="Verdana"/>
              </a:rPr>
              <a:t>ucapan </a:t>
            </a:r>
            <a:r>
              <a:rPr sz="1700" spc="55" dirty="0">
                <a:solidFill>
                  <a:srgbClr val="535353"/>
                </a:solidFill>
                <a:latin typeface="Verdana"/>
                <a:cs typeface="Verdana"/>
              </a:rPr>
              <a:t>terima </a:t>
            </a:r>
            <a:r>
              <a:rPr sz="1700" spc="30" dirty="0">
                <a:solidFill>
                  <a:srgbClr val="535353"/>
                </a:solidFill>
                <a:latin typeface="Verdana"/>
                <a:cs typeface="Verdana"/>
              </a:rPr>
              <a:t>kasih  </a:t>
            </a:r>
            <a:r>
              <a:rPr sz="1700" spc="15" dirty="0">
                <a:solidFill>
                  <a:srgbClr val="535353"/>
                </a:solidFill>
                <a:latin typeface="Verdana"/>
                <a:cs typeface="Verdana"/>
              </a:rPr>
              <a:t>Surat </a:t>
            </a:r>
            <a:r>
              <a:rPr sz="1700" spc="95" dirty="0">
                <a:solidFill>
                  <a:srgbClr val="535353"/>
                </a:solidFill>
                <a:latin typeface="Verdana"/>
                <a:cs typeface="Verdana"/>
              </a:rPr>
              <a:t>ucapan </a:t>
            </a:r>
            <a:r>
              <a:rPr sz="1700" spc="75" dirty="0">
                <a:solidFill>
                  <a:srgbClr val="535353"/>
                </a:solidFill>
                <a:latin typeface="Verdana"/>
                <a:cs typeface="Verdana"/>
              </a:rPr>
              <a:t>bela</a:t>
            </a:r>
            <a:r>
              <a:rPr sz="1700" spc="-38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700" spc="65" dirty="0">
                <a:solidFill>
                  <a:srgbClr val="535353"/>
                </a:solidFill>
                <a:latin typeface="Verdana"/>
                <a:cs typeface="Verdana"/>
              </a:rPr>
              <a:t>sungkawa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977" y="254904"/>
            <a:ext cx="4410075" cy="6781800"/>
          </a:xfrm>
          <a:custGeom>
            <a:avLst/>
            <a:gdLst/>
            <a:ahLst/>
            <a:cxnLst/>
            <a:rect l="l" t="t" r="r" b="b"/>
            <a:pathLst>
              <a:path w="4410075" h="6781800">
                <a:moveTo>
                  <a:pt x="4410075" y="6781800"/>
                </a:moveTo>
                <a:lnTo>
                  <a:pt x="0" y="6781800"/>
                </a:lnTo>
                <a:lnTo>
                  <a:pt x="0" y="0"/>
                </a:lnTo>
                <a:lnTo>
                  <a:pt x="4410075" y="0"/>
                </a:lnTo>
                <a:lnTo>
                  <a:pt x="4410075" y="6781800"/>
                </a:lnTo>
                <a:close/>
              </a:path>
            </a:pathLst>
          </a:custGeom>
          <a:solidFill>
            <a:srgbClr val="2E404D">
              <a:alpha val="678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6854" y="612293"/>
            <a:ext cx="3453129" cy="1351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marR="5080" indent="-88900">
              <a:lnSpc>
                <a:spcPct val="124300"/>
              </a:lnSpc>
              <a:spcBef>
                <a:spcPts val="95"/>
              </a:spcBef>
            </a:pPr>
            <a:r>
              <a:rPr sz="3500" spc="509" dirty="0">
                <a:solidFill>
                  <a:srgbClr val="C2EBE2"/>
                </a:solidFill>
                <a:latin typeface="Arial"/>
                <a:cs typeface="Arial"/>
              </a:rPr>
              <a:t>K</a:t>
            </a:r>
            <a:r>
              <a:rPr sz="3500" spc="275" dirty="0">
                <a:solidFill>
                  <a:srgbClr val="C2EBE2"/>
                </a:solidFill>
                <a:latin typeface="Arial"/>
                <a:cs typeface="Arial"/>
              </a:rPr>
              <a:t>O</a:t>
            </a:r>
            <a:r>
              <a:rPr sz="3500" spc="994" dirty="0">
                <a:solidFill>
                  <a:srgbClr val="C2EBE2"/>
                </a:solidFill>
                <a:latin typeface="Arial"/>
                <a:cs typeface="Arial"/>
              </a:rPr>
              <a:t>M</a:t>
            </a:r>
            <a:r>
              <a:rPr sz="3500" spc="425" dirty="0">
                <a:solidFill>
                  <a:srgbClr val="C2EBE2"/>
                </a:solidFill>
                <a:latin typeface="Arial"/>
                <a:cs typeface="Arial"/>
              </a:rPr>
              <a:t>U</a:t>
            </a:r>
            <a:r>
              <a:rPr sz="3500" spc="515" dirty="0">
                <a:solidFill>
                  <a:srgbClr val="C2EBE2"/>
                </a:solidFill>
                <a:latin typeface="Arial"/>
                <a:cs typeface="Arial"/>
              </a:rPr>
              <a:t>N</a:t>
            </a:r>
            <a:r>
              <a:rPr sz="3500" spc="370" dirty="0">
                <a:solidFill>
                  <a:srgbClr val="C2EBE2"/>
                </a:solidFill>
                <a:latin typeface="Arial"/>
                <a:cs typeface="Arial"/>
              </a:rPr>
              <a:t>I</a:t>
            </a:r>
            <a:r>
              <a:rPr sz="3500" spc="509" dirty="0">
                <a:solidFill>
                  <a:srgbClr val="C2EBE2"/>
                </a:solidFill>
                <a:latin typeface="Arial"/>
                <a:cs typeface="Arial"/>
              </a:rPr>
              <a:t>K</a:t>
            </a:r>
            <a:r>
              <a:rPr sz="3500" spc="535" dirty="0">
                <a:solidFill>
                  <a:srgbClr val="C2EBE2"/>
                </a:solidFill>
                <a:latin typeface="Arial"/>
                <a:cs typeface="Arial"/>
              </a:rPr>
              <a:t>A</a:t>
            </a:r>
            <a:r>
              <a:rPr sz="3500" spc="490" dirty="0">
                <a:solidFill>
                  <a:srgbClr val="C2EBE2"/>
                </a:solidFill>
                <a:latin typeface="Arial"/>
                <a:cs typeface="Arial"/>
              </a:rPr>
              <a:t>S</a:t>
            </a:r>
            <a:r>
              <a:rPr sz="3500" spc="330" dirty="0">
                <a:solidFill>
                  <a:srgbClr val="C2EBE2"/>
                </a:solidFill>
                <a:latin typeface="Arial"/>
                <a:cs typeface="Arial"/>
              </a:rPr>
              <a:t>I  </a:t>
            </a:r>
            <a:r>
              <a:rPr sz="3500" spc="420" dirty="0">
                <a:solidFill>
                  <a:srgbClr val="C2EBE2"/>
                </a:solidFill>
                <a:latin typeface="Arial"/>
                <a:cs typeface="Arial"/>
              </a:rPr>
              <a:t>NON</a:t>
            </a:r>
            <a:r>
              <a:rPr sz="3500" spc="-85" dirty="0">
                <a:solidFill>
                  <a:srgbClr val="C2EBE2"/>
                </a:solidFill>
                <a:latin typeface="Arial"/>
                <a:cs typeface="Arial"/>
              </a:rPr>
              <a:t> </a:t>
            </a:r>
            <a:r>
              <a:rPr sz="3500" spc="405" dirty="0">
                <a:solidFill>
                  <a:srgbClr val="C2EBE2"/>
                </a:solidFill>
                <a:latin typeface="Arial"/>
                <a:cs typeface="Arial"/>
              </a:rPr>
              <a:t>VERBAL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579" y="2527424"/>
            <a:ext cx="3665854" cy="3707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165" algn="r">
              <a:lnSpc>
                <a:spcPct val="1118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KUMPULAN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ISYARAT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GERAK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TUBUH,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INTONASI,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SUARA,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SIKAP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DSB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MENUNJUKA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SESEORANG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BERKOMUNIKASI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TANPA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4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KATA-KAT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4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(Bovee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Thill)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1856" y="0"/>
            <a:ext cx="7662545" cy="3836670"/>
          </a:xfrm>
          <a:custGeom>
            <a:avLst/>
            <a:gdLst/>
            <a:ahLst/>
            <a:cxnLst/>
            <a:rect l="l" t="t" r="r" b="b"/>
            <a:pathLst>
              <a:path w="7662545" h="3836670">
                <a:moveTo>
                  <a:pt x="7661980" y="0"/>
                </a:moveTo>
                <a:lnTo>
                  <a:pt x="3825585" y="3836395"/>
                </a:lnTo>
                <a:lnTo>
                  <a:pt x="0" y="10810"/>
                </a:lnTo>
                <a:lnTo>
                  <a:pt x="10810" y="0"/>
                </a:lnTo>
                <a:lnTo>
                  <a:pt x="7661980" y="0"/>
                </a:lnTo>
                <a:close/>
              </a:path>
            </a:pathLst>
          </a:custGeom>
          <a:solidFill>
            <a:srgbClr val="FEFEFE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86462" y="0"/>
            <a:ext cx="4867275" cy="6530340"/>
          </a:xfrm>
          <a:custGeom>
            <a:avLst/>
            <a:gdLst/>
            <a:ahLst/>
            <a:cxnLst/>
            <a:rect l="l" t="t" r="r" b="b"/>
            <a:pathLst>
              <a:path w="4867275" h="6530340">
                <a:moveTo>
                  <a:pt x="0" y="6529761"/>
                </a:moveTo>
                <a:lnTo>
                  <a:pt x="0" y="0"/>
                </a:lnTo>
                <a:lnTo>
                  <a:pt x="4867137" y="0"/>
                </a:lnTo>
                <a:lnTo>
                  <a:pt x="4867137" y="6529761"/>
                </a:lnTo>
                <a:lnTo>
                  <a:pt x="0" y="6529761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2672" y="0"/>
            <a:ext cx="2917825" cy="2904490"/>
          </a:xfrm>
          <a:custGeom>
            <a:avLst/>
            <a:gdLst/>
            <a:ahLst/>
            <a:cxnLst/>
            <a:rect l="l" t="t" r="r" b="b"/>
            <a:pathLst>
              <a:path w="2917825" h="2904490">
                <a:moveTo>
                  <a:pt x="0" y="0"/>
                </a:moveTo>
                <a:lnTo>
                  <a:pt x="26940" y="0"/>
                </a:lnTo>
                <a:lnTo>
                  <a:pt x="2917715" y="2890774"/>
                </a:lnTo>
                <a:lnTo>
                  <a:pt x="2904249" y="2904240"/>
                </a:lnTo>
                <a:lnTo>
                  <a:pt x="0" y="0"/>
                </a:lnTo>
                <a:close/>
              </a:path>
            </a:pathLst>
          </a:custGeom>
          <a:solidFill>
            <a:srgbClr val="FFF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8813" y="144774"/>
            <a:ext cx="4352940" cy="2238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8813" y="2487924"/>
            <a:ext cx="4352940" cy="2238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8813" y="4821539"/>
            <a:ext cx="4352940" cy="2238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6952" y="3423986"/>
            <a:ext cx="3029585" cy="1289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498600">
              <a:lnSpc>
                <a:spcPct val="100600"/>
              </a:lnSpc>
              <a:spcBef>
                <a:spcPts val="90"/>
              </a:spcBef>
            </a:pPr>
            <a:r>
              <a:rPr sz="2750" spc="-90" dirty="0">
                <a:solidFill>
                  <a:srgbClr val="F7FAFD"/>
                </a:solidFill>
                <a:latin typeface="Arial Black"/>
                <a:cs typeface="Arial Black"/>
              </a:rPr>
              <a:t>P</a:t>
            </a:r>
            <a:r>
              <a:rPr sz="2750" spc="-155" dirty="0">
                <a:solidFill>
                  <a:srgbClr val="F7FAFD"/>
                </a:solidFill>
                <a:latin typeface="Arial Black"/>
                <a:cs typeface="Arial Black"/>
              </a:rPr>
              <a:t>e</a:t>
            </a:r>
            <a:r>
              <a:rPr sz="2750" spc="-35" dirty="0">
                <a:solidFill>
                  <a:srgbClr val="F7FAFD"/>
                </a:solidFill>
                <a:latin typeface="Arial Black"/>
                <a:cs typeface="Arial Black"/>
              </a:rPr>
              <a:t>r</a:t>
            </a:r>
            <a:r>
              <a:rPr sz="2750" spc="-55" dirty="0">
                <a:solidFill>
                  <a:srgbClr val="F7FAFD"/>
                </a:solidFill>
                <a:latin typeface="Arial Black"/>
                <a:cs typeface="Arial Black"/>
              </a:rPr>
              <a:t>i</a:t>
            </a:r>
            <a:r>
              <a:rPr sz="2750" spc="-25" dirty="0">
                <a:solidFill>
                  <a:srgbClr val="F7FAFD"/>
                </a:solidFill>
                <a:latin typeface="Arial Black"/>
                <a:cs typeface="Arial Black"/>
              </a:rPr>
              <a:t>l</a:t>
            </a:r>
            <a:r>
              <a:rPr sz="2750" spc="-160" dirty="0">
                <a:solidFill>
                  <a:srgbClr val="F7FAFD"/>
                </a:solidFill>
                <a:latin typeface="Arial Black"/>
                <a:cs typeface="Arial Black"/>
              </a:rPr>
              <a:t>a</a:t>
            </a:r>
            <a:r>
              <a:rPr sz="2750" spc="-80" dirty="0">
                <a:solidFill>
                  <a:srgbClr val="F7FAFD"/>
                </a:solidFill>
                <a:latin typeface="Arial Black"/>
                <a:cs typeface="Arial Black"/>
              </a:rPr>
              <a:t>k</a:t>
            </a:r>
            <a:r>
              <a:rPr sz="2750" spc="10" dirty="0">
                <a:solidFill>
                  <a:srgbClr val="F7FAFD"/>
                </a:solidFill>
                <a:latin typeface="Arial Black"/>
                <a:cs typeface="Arial Black"/>
              </a:rPr>
              <a:t>u  </a:t>
            </a:r>
            <a:r>
              <a:rPr sz="2750" spc="-65" dirty="0">
                <a:solidFill>
                  <a:srgbClr val="F7FAFD"/>
                </a:solidFill>
                <a:latin typeface="Arial Black"/>
                <a:cs typeface="Arial Black"/>
              </a:rPr>
              <a:t>Komunikasi</a:t>
            </a:r>
            <a:r>
              <a:rPr sz="2750" spc="-340" dirty="0">
                <a:solidFill>
                  <a:srgbClr val="F7FAFD"/>
                </a:solidFill>
                <a:latin typeface="Arial Black"/>
                <a:cs typeface="Arial Black"/>
              </a:rPr>
              <a:t> </a:t>
            </a:r>
            <a:r>
              <a:rPr sz="2750" spc="-35" dirty="0">
                <a:solidFill>
                  <a:srgbClr val="F7FAFD"/>
                </a:solidFill>
                <a:latin typeface="Arial Black"/>
                <a:cs typeface="Arial Black"/>
              </a:rPr>
              <a:t>Non</a:t>
            </a:r>
            <a:endParaRPr sz="2750">
              <a:latin typeface="Arial Black"/>
              <a:cs typeface="Arial Black"/>
            </a:endParaRPr>
          </a:p>
          <a:p>
            <a:pPr marL="1487170">
              <a:lnSpc>
                <a:spcPct val="100000"/>
              </a:lnSpc>
              <a:spcBef>
                <a:spcPts val="20"/>
              </a:spcBef>
            </a:pPr>
            <a:r>
              <a:rPr sz="2750" spc="-65" dirty="0">
                <a:solidFill>
                  <a:srgbClr val="F7FAFD"/>
                </a:solidFill>
                <a:latin typeface="Arial Black"/>
                <a:cs typeface="Arial Black"/>
              </a:rPr>
              <a:t>Verbal</a:t>
            </a:r>
            <a:endParaRPr sz="275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596" y="5053489"/>
            <a:ext cx="78581" cy="78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9596" y="5396389"/>
            <a:ext cx="78581" cy="78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9596" y="5739289"/>
            <a:ext cx="78581" cy="78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9596" y="6082189"/>
            <a:ext cx="78581" cy="78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596" y="6425089"/>
            <a:ext cx="78581" cy="78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4019" y="4855165"/>
            <a:ext cx="339852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400"/>
              </a:lnSpc>
              <a:spcBef>
                <a:spcPts val="100"/>
              </a:spcBef>
            </a:pPr>
            <a:r>
              <a:rPr sz="1700" spc="75" dirty="0">
                <a:solidFill>
                  <a:srgbClr val="F2FAFF"/>
                </a:solidFill>
                <a:latin typeface="Verdana"/>
                <a:cs typeface="Verdana"/>
              </a:rPr>
              <a:t>Menggertakan </a:t>
            </a:r>
            <a:r>
              <a:rPr sz="1700" spc="60" dirty="0">
                <a:solidFill>
                  <a:srgbClr val="F2FAFF"/>
                </a:solidFill>
                <a:latin typeface="Verdana"/>
                <a:cs typeface="Verdana"/>
              </a:rPr>
              <a:t>gigi  </a:t>
            </a:r>
            <a:r>
              <a:rPr sz="1700" spc="70" dirty="0">
                <a:solidFill>
                  <a:srgbClr val="F2FAFF"/>
                </a:solidFill>
                <a:latin typeface="Verdana"/>
                <a:cs typeface="Verdana"/>
              </a:rPr>
              <a:t>Mengernyitkam </a:t>
            </a:r>
            <a:r>
              <a:rPr sz="1700" spc="85" dirty="0">
                <a:solidFill>
                  <a:srgbClr val="F2FAFF"/>
                </a:solidFill>
                <a:latin typeface="Verdana"/>
                <a:cs typeface="Verdana"/>
              </a:rPr>
              <a:t>dahi </a:t>
            </a:r>
            <a:r>
              <a:rPr sz="1700" spc="105" dirty="0">
                <a:solidFill>
                  <a:srgbClr val="F2FAFF"/>
                </a:solidFill>
                <a:latin typeface="Verdana"/>
                <a:cs typeface="Verdana"/>
              </a:rPr>
              <a:t>dan</a:t>
            </a:r>
            <a:r>
              <a:rPr sz="1700" spc="-400" dirty="0">
                <a:solidFill>
                  <a:srgbClr val="F2FAFF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F2FAFF"/>
                </a:solidFill>
                <a:latin typeface="Verdana"/>
                <a:cs typeface="Verdana"/>
              </a:rPr>
              <a:t>alis  </a:t>
            </a:r>
            <a:r>
              <a:rPr sz="1700" spc="35" dirty="0">
                <a:solidFill>
                  <a:srgbClr val="F2FAFF"/>
                </a:solidFill>
                <a:latin typeface="Verdana"/>
                <a:cs typeface="Verdana"/>
              </a:rPr>
              <a:t>Tersenyum </a:t>
            </a:r>
            <a:r>
              <a:rPr sz="1700" spc="30" dirty="0">
                <a:solidFill>
                  <a:srgbClr val="F2FAFF"/>
                </a:solidFill>
                <a:latin typeface="Arial"/>
                <a:cs typeface="Arial"/>
              </a:rPr>
              <a:t>&amp; </a:t>
            </a:r>
            <a:r>
              <a:rPr sz="1700" spc="45" dirty="0">
                <a:solidFill>
                  <a:srgbClr val="F2FAFF"/>
                </a:solidFill>
                <a:latin typeface="Verdana"/>
                <a:cs typeface="Verdana"/>
              </a:rPr>
              <a:t>berjabat</a:t>
            </a:r>
            <a:r>
              <a:rPr sz="1700" spc="-170" dirty="0">
                <a:solidFill>
                  <a:srgbClr val="F2FAFF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F2FAFF"/>
                </a:solidFill>
                <a:latin typeface="Verdana"/>
                <a:cs typeface="Verdana"/>
              </a:rPr>
              <a:t>tangan  </a:t>
            </a:r>
            <a:r>
              <a:rPr sz="1700" spc="85" dirty="0">
                <a:solidFill>
                  <a:srgbClr val="F2FAFF"/>
                </a:solidFill>
                <a:latin typeface="Verdana"/>
                <a:cs typeface="Verdana"/>
              </a:rPr>
              <a:t>Simbol </a:t>
            </a:r>
            <a:r>
              <a:rPr sz="1700" spc="60" dirty="0">
                <a:solidFill>
                  <a:srgbClr val="F2FAFF"/>
                </a:solidFill>
                <a:latin typeface="Verdana"/>
                <a:cs typeface="Verdana"/>
              </a:rPr>
              <a:t>dilarang </a:t>
            </a:r>
            <a:r>
              <a:rPr sz="1700" spc="70" dirty="0">
                <a:solidFill>
                  <a:srgbClr val="F2FAFF"/>
                </a:solidFill>
                <a:latin typeface="Verdana"/>
                <a:cs typeface="Verdana"/>
              </a:rPr>
              <a:t>merokok  </a:t>
            </a:r>
            <a:r>
              <a:rPr sz="1700" spc="60" dirty="0">
                <a:solidFill>
                  <a:srgbClr val="F2FAFF"/>
                </a:solidFill>
                <a:latin typeface="Verdana"/>
                <a:cs typeface="Verdana"/>
              </a:rPr>
              <a:t>Asbak </a:t>
            </a:r>
            <a:r>
              <a:rPr sz="1700" spc="95" dirty="0">
                <a:solidFill>
                  <a:srgbClr val="F2FAFF"/>
                </a:solidFill>
                <a:latin typeface="Verdana"/>
                <a:cs typeface="Verdana"/>
              </a:rPr>
              <a:t>di</a:t>
            </a:r>
            <a:r>
              <a:rPr sz="1700" spc="-425" dirty="0">
                <a:solidFill>
                  <a:srgbClr val="F2FAFF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F2FAFF"/>
                </a:solidFill>
                <a:latin typeface="Verdana"/>
                <a:cs typeface="Verdana"/>
              </a:rPr>
              <a:t>atas </a:t>
            </a:r>
            <a:r>
              <a:rPr sz="1700" spc="55" dirty="0">
                <a:solidFill>
                  <a:srgbClr val="F2FAFF"/>
                </a:solidFill>
                <a:latin typeface="Verdana"/>
                <a:cs typeface="Verdana"/>
              </a:rPr>
              <a:t>meja </a:t>
            </a:r>
            <a:r>
              <a:rPr sz="1700" spc="100" dirty="0">
                <a:solidFill>
                  <a:srgbClr val="F2FAFF"/>
                </a:solidFill>
                <a:latin typeface="Verdana"/>
                <a:cs typeface="Verdana"/>
              </a:rPr>
              <a:t>tamu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3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3627" y="0"/>
            <a:ext cx="6419850" cy="7315200"/>
          </a:xfrm>
          <a:custGeom>
            <a:avLst/>
            <a:gdLst/>
            <a:ahLst/>
            <a:cxnLst/>
            <a:rect l="l" t="t" r="r" b="b"/>
            <a:pathLst>
              <a:path w="6419850" h="7315200">
                <a:moveTo>
                  <a:pt x="0" y="7315200"/>
                </a:moveTo>
                <a:lnTo>
                  <a:pt x="0" y="0"/>
                </a:lnTo>
                <a:lnTo>
                  <a:pt x="6419848" y="0"/>
                </a:lnTo>
                <a:lnTo>
                  <a:pt x="6419848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2E404D">
              <a:alpha val="8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226" y="4641322"/>
            <a:ext cx="2824480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900"/>
              </a:lnSpc>
              <a:spcBef>
                <a:spcPts val="100"/>
              </a:spcBef>
            </a:pPr>
            <a:r>
              <a:rPr sz="2850" spc="550" dirty="0">
                <a:solidFill>
                  <a:srgbClr val="FAFEFF"/>
                </a:solidFill>
                <a:latin typeface="Verdana"/>
                <a:cs typeface="Verdana"/>
              </a:rPr>
              <a:t>Bentuk  </a:t>
            </a:r>
            <a:r>
              <a:rPr sz="2850" spc="710" dirty="0">
                <a:solidFill>
                  <a:srgbClr val="FAFEFF"/>
                </a:solidFill>
                <a:latin typeface="Verdana"/>
                <a:cs typeface="Verdana"/>
              </a:rPr>
              <a:t>K</a:t>
            </a:r>
            <a:r>
              <a:rPr sz="2850" spc="560" dirty="0">
                <a:solidFill>
                  <a:srgbClr val="FAFEFF"/>
                </a:solidFill>
                <a:latin typeface="Verdana"/>
                <a:cs typeface="Verdana"/>
              </a:rPr>
              <a:t>o</a:t>
            </a:r>
            <a:r>
              <a:rPr sz="2850" spc="960" dirty="0">
                <a:solidFill>
                  <a:srgbClr val="FAFEFF"/>
                </a:solidFill>
                <a:latin typeface="Verdana"/>
                <a:cs typeface="Verdana"/>
              </a:rPr>
              <a:t>m</a:t>
            </a:r>
            <a:r>
              <a:rPr sz="2850" spc="580" dirty="0">
                <a:solidFill>
                  <a:srgbClr val="FAFEFF"/>
                </a:solidFill>
                <a:latin typeface="Verdana"/>
                <a:cs typeface="Verdana"/>
              </a:rPr>
              <a:t>u</a:t>
            </a:r>
            <a:r>
              <a:rPr sz="2850" spc="615" dirty="0">
                <a:solidFill>
                  <a:srgbClr val="FAFEFF"/>
                </a:solidFill>
                <a:latin typeface="Verdana"/>
                <a:cs typeface="Verdana"/>
              </a:rPr>
              <a:t>n</a:t>
            </a:r>
            <a:r>
              <a:rPr sz="2850" spc="335" dirty="0">
                <a:solidFill>
                  <a:srgbClr val="FAFEFF"/>
                </a:solidFill>
                <a:latin typeface="Verdana"/>
                <a:cs typeface="Verdana"/>
              </a:rPr>
              <a:t>i</a:t>
            </a:r>
            <a:r>
              <a:rPr sz="2850" spc="580" dirty="0">
                <a:solidFill>
                  <a:srgbClr val="FAFEFF"/>
                </a:solidFill>
                <a:latin typeface="Verdana"/>
                <a:cs typeface="Verdana"/>
              </a:rPr>
              <a:t>k</a:t>
            </a:r>
            <a:r>
              <a:rPr sz="2850" spc="445" dirty="0">
                <a:solidFill>
                  <a:srgbClr val="FAFEFF"/>
                </a:solidFill>
                <a:latin typeface="Verdana"/>
                <a:cs typeface="Verdana"/>
              </a:rPr>
              <a:t>a</a:t>
            </a:r>
            <a:r>
              <a:rPr sz="2850" spc="360" dirty="0">
                <a:solidFill>
                  <a:srgbClr val="FAFEFF"/>
                </a:solidFill>
                <a:latin typeface="Verdana"/>
                <a:cs typeface="Verdana"/>
              </a:rPr>
              <a:t>s</a:t>
            </a:r>
            <a:r>
              <a:rPr sz="2850" spc="400" dirty="0">
                <a:solidFill>
                  <a:srgbClr val="FAFEFF"/>
                </a:solidFill>
                <a:latin typeface="Verdana"/>
                <a:cs typeface="Verdana"/>
              </a:rPr>
              <a:t>i  </a:t>
            </a:r>
            <a:r>
              <a:rPr sz="2850" spc="625" dirty="0">
                <a:solidFill>
                  <a:srgbClr val="FAFEFF"/>
                </a:solidFill>
                <a:latin typeface="Verdana"/>
                <a:cs typeface="Verdana"/>
              </a:rPr>
              <a:t>Non</a:t>
            </a:r>
            <a:r>
              <a:rPr sz="2850" spc="-200" dirty="0">
                <a:solidFill>
                  <a:srgbClr val="FAFEFF"/>
                </a:solidFill>
                <a:latin typeface="Verdana"/>
                <a:cs typeface="Verdana"/>
              </a:rPr>
              <a:t> </a:t>
            </a:r>
            <a:r>
              <a:rPr sz="2850" spc="495" dirty="0">
                <a:solidFill>
                  <a:srgbClr val="FAFEFF"/>
                </a:solidFill>
                <a:latin typeface="Verdana"/>
                <a:cs typeface="Verdana"/>
              </a:rPr>
              <a:t>Verbal</a:t>
            </a:r>
            <a:endParaRPr sz="285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21807" y="543651"/>
            <a:ext cx="3999865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spc="-215" dirty="0">
                <a:solidFill>
                  <a:srgbClr val="FEFEFE"/>
                </a:solidFill>
                <a:latin typeface="Arial"/>
                <a:cs typeface="Arial"/>
              </a:rPr>
              <a:t>1. </a:t>
            </a:r>
            <a:r>
              <a:rPr sz="2250" spc="165" dirty="0">
                <a:solidFill>
                  <a:srgbClr val="FEFEFE"/>
                </a:solidFill>
                <a:latin typeface="Arial"/>
                <a:cs typeface="Arial"/>
              </a:rPr>
              <a:t>Kinesics </a:t>
            </a:r>
            <a:r>
              <a:rPr sz="2250" spc="200" dirty="0">
                <a:solidFill>
                  <a:srgbClr val="FEFEFE"/>
                </a:solidFill>
                <a:latin typeface="Arial"/>
                <a:cs typeface="Arial"/>
              </a:rPr>
              <a:t>(gerakan</a:t>
            </a:r>
            <a:r>
              <a:rPr sz="2250" spc="-4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250" spc="295" dirty="0">
                <a:solidFill>
                  <a:srgbClr val="FEFEFE"/>
                </a:solidFill>
                <a:latin typeface="Arial"/>
                <a:cs typeface="Arial"/>
              </a:rPr>
              <a:t>tubuh)</a:t>
            </a:r>
            <a:endParaRPr sz="22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35602" y="114540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50"/>
                </a:moveTo>
                <a:lnTo>
                  <a:pt x="24785" y="57150"/>
                </a:lnTo>
                <a:lnTo>
                  <a:pt x="21140" y="56425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4785"/>
                </a:lnTo>
                <a:lnTo>
                  <a:pt x="57150" y="32364"/>
                </a:lnTo>
                <a:lnTo>
                  <a:pt x="32364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45127" y="1450208"/>
            <a:ext cx="66675" cy="66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45127" y="1764533"/>
            <a:ext cx="66675" cy="66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5127" y="2078858"/>
            <a:ext cx="66675" cy="66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5127" y="2393183"/>
            <a:ext cx="66675" cy="66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32199" y="975190"/>
            <a:ext cx="5483860" cy="57588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81330">
              <a:lnSpc>
                <a:spcPct val="100000"/>
              </a:lnSpc>
              <a:spcBef>
                <a:spcPts val="415"/>
              </a:spcBef>
            </a:pPr>
            <a:r>
              <a:rPr sz="1600" spc="-5" dirty="0">
                <a:latin typeface="Arial"/>
                <a:cs typeface="Arial"/>
              </a:rPr>
              <a:t>Emblems (isyarat/simbok oleh gerakan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badan)</a:t>
            </a:r>
            <a:endParaRPr sz="1600">
              <a:latin typeface="Arial"/>
              <a:cs typeface="Arial"/>
            </a:endParaRPr>
          </a:p>
          <a:p>
            <a:pPr marL="514350">
              <a:lnSpc>
                <a:spcPct val="100000"/>
              </a:lnSpc>
              <a:spcBef>
                <a:spcPts val="355"/>
              </a:spcBef>
            </a:pPr>
            <a:r>
              <a:rPr sz="1800" dirty="0">
                <a:latin typeface="Arial"/>
                <a:cs typeface="Arial"/>
              </a:rPr>
              <a:t>Illustrators</a:t>
            </a:r>
            <a:endParaRPr sz="1800">
              <a:latin typeface="Arial"/>
              <a:cs typeface="Arial"/>
            </a:endParaRPr>
          </a:p>
          <a:p>
            <a:pPr marL="51435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Arial"/>
                <a:cs typeface="Arial"/>
              </a:rPr>
              <a:t>Affect Display (ekspresi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muka)</a:t>
            </a:r>
            <a:endParaRPr sz="1800">
              <a:latin typeface="Arial"/>
              <a:cs typeface="Arial"/>
            </a:endParaRPr>
          </a:p>
          <a:p>
            <a:pPr marL="514350" marR="424180">
              <a:lnSpc>
                <a:spcPct val="114599"/>
              </a:lnSpc>
            </a:pPr>
            <a:r>
              <a:rPr sz="1800" dirty="0">
                <a:latin typeface="Arial"/>
                <a:cs typeface="Arial"/>
              </a:rPr>
              <a:t>Regulators (gerakan tubuh di daerah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kepala)  Adaptory (gerakan badan sebagai tanda  kejengkelan)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  <a:buAutoNum type="arabicPeriod" startAt="2"/>
              <a:tabLst>
                <a:tab pos="337185" algn="l"/>
              </a:tabLst>
            </a:pPr>
            <a:r>
              <a:rPr sz="2250" spc="190" dirty="0">
                <a:solidFill>
                  <a:srgbClr val="FAFEFF"/>
                </a:solidFill>
                <a:latin typeface="Arial"/>
                <a:cs typeface="Arial"/>
              </a:rPr>
              <a:t>Gerakan </a:t>
            </a:r>
            <a:r>
              <a:rPr sz="2250" spc="250" dirty="0">
                <a:solidFill>
                  <a:srgbClr val="FAFEFF"/>
                </a:solidFill>
                <a:latin typeface="Arial"/>
                <a:cs typeface="Arial"/>
              </a:rPr>
              <a:t>Mata</a:t>
            </a:r>
            <a:r>
              <a:rPr sz="2250" spc="-350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2250" spc="120" dirty="0">
                <a:solidFill>
                  <a:srgbClr val="FAFEFF"/>
                </a:solidFill>
                <a:latin typeface="Arial"/>
                <a:cs typeface="Arial"/>
              </a:rPr>
              <a:t>(eye Gaze)</a:t>
            </a:r>
            <a:endParaRPr sz="2250">
              <a:latin typeface="Arial"/>
              <a:cs typeface="Arial"/>
            </a:endParaRPr>
          </a:p>
          <a:p>
            <a:pPr marL="321945" indent="-30924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22580" algn="l"/>
              </a:tabLst>
            </a:pPr>
            <a:r>
              <a:rPr sz="2250" spc="250" dirty="0">
                <a:solidFill>
                  <a:srgbClr val="FAFEFF"/>
                </a:solidFill>
                <a:latin typeface="Arial"/>
                <a:cs typeface="Arial"/>
              </a:rPr>
              <a:t>Sentuhan</a:t>
            </a:r>
            <a:r>
              <a:rPr sz="2250" spc="-15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2250" spc="204" dirty="0">
                <a:solidFill>
                  <a:srgbClr val="FAFEFF"/>
                </a:solidFill>
                <a:latin typeface="Arial"/>
                <a:cs typeface="Arial"/>
              </a:rPr>
              <a:t>(Touching)</a:t>
            </a:r>
            <a:endParaRPr sz="2250">
              <a:latin typeface="Arial"/>
              <a:cs typeface="Arial"/>
            </a:endParaRPr>
          </a:p>
          <a:p>
            <a:pPr marL="12700" marR="1188720">
              <a:lnSpc>
                <a:spcPct val="122200"/>
              </a:lnSpc>
              <a:spcBef>
                <a:spcPts val="155"/>
              </a:spcBef>
              <a:buAutoNum type="arabicPeriod" startAt="2"/>
              <a:tabLst>
                <a:tab pos="340360" algn="l"/>
              </a:tabLst>
            </a:pPr>
            <a:r>
              <a:rPr sz="2250" spc="210" dirty="0">
                <a:solidFill>
                  <a:srgbClr val="FAFEFF"/>
                </a:solidFill>
                <a:latin typeface="Arial"/>
                <a:cs typeface="Arial"/>
              </a:rPr>
              <a:t>Paralanguage </a:t>
            </a:r>
            <a:r>
              <a:rPr sz="2250" spc="140" dirty="0">
                <a:solidFill>
                  <a:srgbClr val="FAFEFF"/>
                </a:solidFill>
                <a:latin typeface="Arial"/>
                <a:cs typeface="Arial"/>
              </a:rPr>
              <a:t>(Isyarat</a:t>
            </a:r>
            <a:r>
              <a:rPr sz="2250" spc="-300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2250" spc="225" dirty="0">
                <a:solidFill>
                  <a:srgbClr val="FAFEFF"/>
                </a:solidFill>
                <a:latin typeface="Arial"/>
                <a:cs typeface="Arial"/>
              </a:rPr>
              <a:t>dari  </a:t>
            </a:r>
            <a:r>
              <a:rPr sz="2250" spc="254" dirty="0">
                <a:solidFill>
                  <a:srgbClr val="FAFEFF"/>
                </a:solidFill>
                <a:latin typeface="Arial"/>
                <a:cs typeface="Arial"/>
              </a:rPr>
              <a:t>tekanan</a:t>
            </a:r>
            <a:r>
              <a:rPr sz="2250" spc="-15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2250" spc="165" dirty="0">
                <a:solidFill>
                  <a:srgbClr val="FAFEFF"/>
                </a:solidFill>
                <a:latin typeface="Arial"/>
                <a:cs typeface="Arial"/>
              </a:rPr>
              <a:t>/</a:t>
            </a:r>
            <a:r>
              <a:rPr sz="2250" spc="-15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2250" spc="260" dirty="0">
                <a:solidFill>
                  <a:srgbClr val="FAFEFF"/>
                </a:solidFill>
                <a:latin typeface="Arial"/>
                <a:cs typeface="Arial"/>
              </a:rPr>
              <a:t>irama</a:t>
            </a:r>
            <a:r>
              <a:rPr sz="2250" spc="-15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2250" spc="150" dirty="0">
                <a:solidFill>
                  <a:srgbClr val="FAFEFF"/>
                </a:solidFill>
                <a:latin typeface="Arial"/>
                <a:cs typeface="Arial"/>
              </a:rPr>
              <a:t>suara)</a:t>
            </a:r>
            <a:endParaRPr sz="2250">
              <a:latin typeface="Arial"/>
              <a:cs typeface="Arial"/>
            </a:endParaRPr>
          </a:p>
          <a:p>
            <a:pPr marL="333375" indent="-32067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34010" algn="l"/>
              </a:tabLst>
            </a:pPr>
            <a:r>
              <a:rPr sz="2250" spc="300" dirty="0">
                <a:solidFill>
                  <a:srgbClr val="FAFEFF"/>
                </a:solidFill>
                <a:latin typeface="Arial"/>
                <a:cs typeface="Arial"/>
              </a:rPr>
              <a:t>Diam</a:t>
            </a:r>
            <a:endParaRPr sz="2250">
              <a:latin typeface="Arial"/>
              <a:cs typeface="Arial"/>
            </a:endParaRPr>
          </a:p>
          <a:p>
            <a:pPr marL="344805" indent="-33210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45440" algn="l"/>
              </a:tabLst>
            </a:pPr>
            <a:r>
              <a:rPr sz="2250" spc="204" dirty="0">
                <a:solidFill>
                  <a:srgbClr val="FAFEFF"/>
                </a:solidFill>
                <a:latin typeface="Arial"/>
                <a:cs typeface="Arial"/>
              </a:rPr>
              <a:t>Postur</a:t>
            </a:r>
            <a:r>
              <a:rPr sz="2250" spc="-15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2250" spc="275" dirty="0">
                <a:solidFill>
                  <a:srgbClr val="FAFEFF"/>
                </a:solidFill>
                <a:latin typeface="Arial"/>
                <a:cs typeface="Arial"/>
              </a:rPr>
              <a:t>Tubuh</a:t>
            </a:r>
            <a:endParaRPr sz="2250">
              <a:latin typeface="Arial"/>
              <a:cs typeface="Arial"/>
            </a:endParaRPr>
          </a:p>
          <a:p>
            <a:pPr marL="331470" indent="-31877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32105" algn="l"/>
              </a:tabLst>
            </a:pPr>
            <a:r>
              <a:rPr sz="2250" spc="240" dirty="0">
                <a:solidFill>
                  <a:srgbClr val="FAFEFF"/>
                </a:solidFill>
                <a:latin typeface="Arial"/>
                <a:cs typeface="Arial"/>
              </a:rPr>
              <a:t>Warna</a:t>
            </a:r>
            <a:endParaRPr sz="2250">
              <a:latin typeface="Arial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48615" algn="l"/>
              </a:tabLst>
            </a:pPr>
            <a:r>
              <a:rPr sz="2250" spc="235" dirty="0">
                <a:solidFill>
                  <a:srgbClr val="FAFEFF"/>
                </a:solidFill>
                <a:latin typeface="Arial"/>
                <a:cs typeface="Arial"/>
              </a:rPr>
              <a:t>Bunyi</a:t>
            </a:r>
            <a:r>
              <a:rPr sz="2250" spc="-20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2250" spc="140" dirty="0">
                <a:solidFill>
                  <a:srgbClr val="FAFEFF"/>
                </a:solidFill>
                <a:latin typeface="Arial"/>
                <a:cs typeface="Arial"/>
              </a:rPr>
              <a:t>(suara</a:t>
            </a:r>
            <a:r>
              <a:rPr sz="2250" spc="-15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2250" spc="225" dirty="0">
                <a:solidFill>
                  <a:srgbClr val="FAFEFF"/>
                </a:solidFill>
                <a:latin typeface="Arial"/>
                <a:cs typeface="Arial"/>
              </a:rPr>
              <a:t>dari</a:t>
            </a:r>
            <a:r>
              <a:rPr sz="2250" spc="-20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2250" spc="235" dirty="0">
                <a:solidFill>
                  <a:srgbClr val="FAFEFF"/>
                </a:solidFill>
                <a:latin typeface="Arial"/>
                <a:cs typeface="Arial"/>
              </a:rPr>
              <a:t>berbagai</a:t>
            </a:r>
            <a:r>
              <a:rPr sz="2250" spc="-15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2250" spc="245" dirty="0">
                <a:solidFill>
                  <a:srgbClr val="FAFEFF"/>
                </a:solidFill>
                <a:latin typeface="Arial"/>
                <a:cs typeface="Arial"/>
              </a:rPr>
              <a:t>benda)</a:t>
            </a:r>
            <a:endParaRPr sz="2250">
              <a:latin typeface="Arial"/>
              <a:cs typeface="Arial"/>
            </a:endParaRPr>
          </a:p>
          <a:p>
            <a:pPr marL="344805" indent="-33210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45440" algn="l"/>
              </a:tabLst>
            </a:pPr>
            <a:r>
              <a:rPr sz="2250" spc="220" dirty="0">
                <a:solidFill>
                  <a:srgbClr val="FAFEFF"/>
                </a:solidFill>
                <a:latin typeface="Arial"/>
                <a:cs typeface="Arial"/>
              </a:rPr>
              <a:t>Bau</a:t>
            </a:r>
            <a:r>
              <a:rPr sz="2250" spc="-15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2250" spc="250" dirty="0">
                <a:solidFill>
                  <a:srgbClr val="FAFEFF"/>
                </a:solidFill>
                <a:latin typeface="Arial"/>
                <a:cs typeface="Arial"/>
              </a:rPr>
              <a:t>(kosmetik/parfum)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8492" y="3186897"/>
            <a:ext cx="6605270" cy="3962400"/>
          </a:xfrm>
          <a:custGeom>
            <a:avLst/>
            <a:gdLst/>
            <a:ahLst/>
            <a:cxnLst/>
            <a:rect l="l" t="t" r="r" b="b"/>
            <a:pathLst>
              <a:path w="6605270" h="3962400">
                <a:moveTo>
                  <a:pt x="0" y="3962393"/>
                </a:moveTo>
                <a:lnTo>
                  <a:pt x="0" y="0"/>
                </a:lnTo>
                <a:lnTo>
                  <a:pt x="6605108" y="0"/>
                </a:lnTo>
                <a:lnTo>
                  <a:pt x="6605108" y="3962393"/>
                </a:lnTo>
                <a:lnTo>
                  <a:pt x="0" y="3962393"/>
                </a:lnTo>
                <a:close/>
              </a:path>
            </a:pathLst>
          </a:custGeom>
          <a:solidFill>
            <a:srgbClr val="2E404D">
              <a:alpha val="8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07123" y="1333056"/>
            <a:ext cx="6089650" cy="1511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95"/>
              </a:spcBef>
            </a:pPr>
            <a:r>
              <a:rPr sz="4000" spc="110" dirty="0">
                <a:solidFill>
                  <a:srgbClr val="000000"/>
                </a:solidFill>
              </a:rPr>
              <a:t>Pentingnya  </a:t>
            </a:r>
            <a:r>
              <a:rPr sz="4000" spc="95" dirty="0">
                <a:solidFill>
                  <a:srgbClr val="000000"/>
                </a:solidFill>
              </a:rPr>
              <a:t>Komunikasi</a:t>
            </a:r>
            <a:r>
              <a:rPr sz="4000" spc="-655" dirty="0">
                <a:solidFill>
                  <a:srgbClr val="000000"/>
                </a:solidFill>
              </a:rPr>
              <a:t> </a:t>
            </a:r>
            <a:r>
              <a:rPr sz="4000" spc="175" dirty="0">
                <a:solidFill>
                  <a:srgbClr val="000000"/>
                </a:solidFill>
              </a:rPr>
              <a:t>Non</a:t>
            </a:r>
            <a:r>
              <a:rPr sz="4000" spc="-655" dirty="0">
                <a:solidFill>
                  <a:srgbClr val="000000"/>
                </a:solidFill>
              </a:rPr>
              <a:t> </a:t>
            </a:r>
            <a:r>
              <a:rPr sz="4000" spc="114" dirty="0">
                <a:solidFill>
                  <a:srgbClr val="000000"/>
                </a:solidFill>
              </a:rPr>
              <a:t>Verbal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979061" y="4059230"/>
            <a:ext cx="4471035" cy="2540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290" marR="5080" indent="-214629">
              <a:lnSpc>
                <a:spcPct val="122200"/>
              </a:lnSpc>
              <a:spcBef>
                <a:spcPts val="90"/>
              </a:spcBef>
              <a:buAutoNum type="arabicPeriod"/>
              <a:tabLst>
                <a:tab pos="288925" algn="l"/>
              </a:tabLst>
            </a:pPr>
            <a:r>
              <a:rPr sz="2250" spc="210" dirty="0">
                <a:solidFill>
                  <a:srgbClr val="FAFEFF"/>
                </a:solidFill>
                <a:latin typeface="Arial"/>
                <a:cs typeface="Arial"/>
              </a:rPr>
              <a:t>Kesahihan </a:t>
            </a:r>
            <a:r>
              <a:rPr sz="2250" spc="165" dirty="0">
                <a:solidFill>
                  <a:srgbClr val="FAFEFF"/>
                </a:solidFill>
                <a:latin typeface="Arial"/>
                <a:cs typeface="Arial"/>
              </a:rPr>
              <a:t>(Reliabilitas)  </a:t>
            </a:r>
            <a:r>
              <a:rPr sz="2250" spc="130" dirty="0">
                <a:solidFill>
                  <a:srgbClr val="FAFEFF"/>
                </a:solidFill>
                <a:latin typeface="Arial"/>
                <a:cs typeface="Arial"/>
              </a:rPr>
              <a:t>Ekspresi, </a:t>
            </a:r>
            <a:r>
              <a:rPr sz="2250" spc="190" dirty="0">
                <a:solidFill>
                  <a:srgbClr val="FAFEFF"/>
                </a:solidFill>
                <a:latin typeface="Arial"/>
                <a:cs typeface="Arial"/>
              </a:rPr>
              <a:t>Gerakan </a:t>
            </a:r>
            <a:r>
              <a:rPr sz="2250" spc="275" dirty="0">
                <a:solidFill>
                  <a:srgbClr val="FAFEFF"/>
                </a:solidFill>
                <a:latin typeface="Arial"/>
                <a:cs typeface="Arial"/>
              </a:rPr>
              <a:t>Tubuh</a:t>
            </a:r>
            <a:r>
              <a:rPr sz="2250" spc="-390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2250" spc="75" dirty="0">
                <a:solidFill>
                  <a:srgbClr val="FAFEFF"/>
                </a:solidFill>
                <a:latin typeface="Arial"/>
                <a:cs typeface="Arial"/>
              </a:rPr>
              <a:t>Vs  </a:t>
            </a:r>
            <a:r>
              <a:rPr sz="2250" spc="220" dirty="0">
                <a:solidFill>
                  <a:srgbClr val="FAFEFF"/>
                </a:solidFill>
                <a:latin typeface="Arial"/>
                <a:cs typeface="Arial"/>
              </a:rPr>
              <a:t>Kata-kata</a:t>
            </a:r>
            <a:endParaRPr sz="2250">
              <a:latin typeface="Arial"/>
              <a:cs typeface="Arial"/>
            </a:endParaRPr>
          </a:p>
          <a:p>
            <a:pPr marL="288290" marR="500380" indent="-275590">
              <a:lnSpc>
                <a:spcPct val="122200"/>
              </a:lnSpc>
              <a:buAutoNum type="arabicPeriod"/>
              <a:tabLst>
                <a:tab pos="288925" algn="l"/>
              </a:tabLst>
            </a:pPr>
            <a:r>
              <a:rPr sz="2250" spc="160" dirty="0">
                <a:solidFill>
                  <a:srgbClr val="FAFEFF"/>
                </a:solidFill>
                <a:latin typeface="Arial"/>
                <a:cs typeface="Arial"/>
              </a:rPr>
              <a:t>Efisien </a:t>
            </a:r>
            <a:r>
              <a:rPr sz="2250" spc="215" dirty="0">
                <a:solidFill>
                  <a:srgbClr val="FAFEFF"/>
                </a:solidFill>
                <a:latin typeface="Arial"/>
                <a:cs typeface="Arial"/>
              </a:rPr>
              <a:t>karena </a:t>
            </a:r>
            <a:r>
              <a:rPr sz="2250" spc="285" dirty="0">
                <a:solidFill>
                  <a:srgbClr val="FAFEFF"/>
                </a:solidFill>
                <a:latin typeface="Arial"/>
                <a:cs typeface="Arial"/>
              </a:rPr>
              <a:t>dapat  </a:t>
            </a:r>
            <a:r>
              <a:rPr sz="2250" spc="305" dirty="0">
                <a:solidFill>
                  <a:srgbClr val="FAFEFF"/>
                </a:solidFill>
                <a:latin typeface="Arial"/>
                <a:cs typeface="Arial"/>
              </a:rPr>
              <a:t>menangkap </a:t>
            </a:r>
            <a:r>
              <a:rPr sz="2250" spc="220" dirty="0">
                <a:solidFill>
                  <a:srgbClr val="FAFEFF"/>
                </a:solidFill>
                <a:latin typeface="Arial"/>
                <a:cs typeface="Arial"/>
              </a:rPr>
              <a:t>arti</a:t>
            </a:r>
            <a:r>
              <a:rPr sz="2250" spc="-405" dirty="0">
                <a:solidFill>
                  <a:srgbClr val="FAFEFF"/>
                </a:solidFill>
                <a:latin typeface="Arial"/>
                <a:cs typeface="Arial"/>
              </a:rPr>
              <a:t> </a:t>
            </a:r>
            <a:r>
              <a:rPr sz="2250" spc="275" dirty="0">
                <a:solidFill>
                  <a:srgbClr val="FAFEFF"/>
                </a:solidFill>
                <a:latin typeface="Arial"/>
                <a:cs typeface="Arial"/>
              </a:rPr>
              <a:t>dengan  </a:t>
            </a:r>
            <a:r>
              <a:rPr sz="2250" spc="254" dirty="0">
                <a:solidFill>
                  <a:srgbClr val="FAFEFF"/>
                </a:solidFill>
                <a:latin typeface="Arial"/>
                <a:cs typeface="Arial"/>
              </a:rPr>
              <a:t>cepat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285</Words>
  <Application>Microsoft Office PowerPoint</Application>
  <PresentationFormat>Custom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KOMUNIKASI</vt:lpstr>
      <vt:lpstr>Slide 3</vt:lpstr>
      <vt:lpstr>1. Komunikasi Verbal Bentuk Komunikasi yang  digunakan dalam dunia bisnis  yang pesan-pesan bisnisnya  disampaikan secara lisan (oral)  atau tertulis ( writen)  menggunakan suatu bahasa</vt:lpstr>
      <vt:lpstr>Contoh Komunikasi  Verbal</vt:lpstr>
      <vt:lpstr>KOMUNIKASI  NON VERBAL</vt:lpstr>
      <vt:lpstr>Slide 7</vt:lpstr>
      <vt:lpstr>1. Kinesics (gerakan tubuh)</vt:lpstr>
      <vt:lpstr>Pentingnya  Komunikasi Non Verbal</vt:lpstr>
      <vt:lpstr>Proses Komunikasi:</vt:lpstr>
      <vt:lpstr>Slide 11</vt:lpstr>
      <vt:lpstr>Ketepatan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4</cp:revision>
  <dcterms:created xsi:type="dcterms:W3CDTF">2019-10-23T13:47:06Z</dcterms:created>
  <dcterms:modified xsi:type="dcterms:W3CDTF">2019-11-15T07:12:01Z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2019-10-23T00:00:00Z</vt:filetime>
  </property>
</Properties>
</file>