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4" r:id="rId4"/>
    <p:sldId id="305" r:id="rId5"/>
    <p:sldId id="306" r:id="rId6"/>
    <p:sldId id="303" r:id="rId7"/>
    <p:sldId id="301" r:id="rId8"/>
    <p:sldId id="307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ANALISA DATA NUMERIK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PENGANTAR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ANALISA DATA NUMERIK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menganalisis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menafsirkan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berguna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matematis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Tools </a:t>
            </a:r>
            <a:r>
              <a:rPr lang="en-US" sz="3200" b="1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untuk</a:t>
            </a: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Analisis</a:t>
            </a:r>
            <a:r>
              <a:rPr lang="en-US" sz="3200" b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Data </a:t>
            </a:r>
            <a:r>
              <a:rPr lang="en-US" sz="3200" b="1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Numerik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Software dan Bahasa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Pemrograman</a:t>
            </a:r>
            <a:r>
              <a:rPr lang="en-US" sz="2400" b="1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Populer</a:t>
            </a:r>
            <a:endParaRPr lang="en-U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Python (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library NumPy, Pandas, Matplotlib).</a:t>
            </a:r>
            <a:endParaRPr lang="en-U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 (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MATLAB (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komputasi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numerik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Excel (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en-US" sz="24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US" sz="24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780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D46301-46EE-4AF1-B772-19D051D90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4392488" cy="694928"/>
          </a:xfrm>
        </p:spPr>
        <p:txBody>
          <a:bodyPr/>
          <a:lstStyle/>
          <a:p>
            <a:r>
              <a:rPr lang="en-US" dirty="0"/>
              <a:t>TAMPILAN MENU 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EB07D3-3B59-45A2-A658-B5DF99579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6552728" cy="343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576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3B12963-0974-44CE-99C3-3684B9207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4128" y="2420888"/>
            <a:ext cx="2808312" cy="3217912"/>
          </a:xfrm>
        </p:spPr>
        <p:txBody>
          <a:bodyPr>
            <a:normAutofit fontScale="2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7200" b="0" i="0" dirty="0">
                <a:solidFill>
                  <a:srgbClr val="404040"/>
                </a:solidFill>
                <a:effectLst/>
                <a:latin typeface="Inter"/>
              </a:rPr>
              <a:t>R </a:t>
            </a:r>
            <a:r>
              <a:rPr lang="en-US" sz="7200" b="0" i="0" dirty="0" err="1">
                <a:solidFill>
                  <a:srgbClr val="404040"/>
                </a:solidFill>
                <a:effectLst/>
                <a:latin typeface="Inter"/>
              </a:rPr>
              <a:t>adalah</a:t>
            </a:r>
            <a:r>
              <a:rPr lang="en-US" sz="7200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  <a:latin typeface="Inter"/>
              </a:rPr>
              <a:t>alat</a:t>
            </a:r>
            <a:r>
              <a:rPr lang="en-US" sz="7200" b="0" i="0" dirty="0">
                <a:solidFill>
                  <a:srgbClr val="404040"/>
                </a:solidFill>
                <a:effectLst/>
                <a:latin typeface="Inter"/>
              </a:rPr>
              <a:t> yang 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powerful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untuk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analisis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data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numerik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.</a:t>
            </a:r>
          </a:p>
          <a:p>
            <a:pPr algn="l"/>
            <a:endParaRPr lang="en-US" sz="7200" b="0" i="0" dirty="0">
              <a:solidFill>
                <a:srgbClr val="40404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7200" b="0" i="0" dirty="0" err="1">
                <a:solidFill>
                  <a:srgbClr val="404040"/>
                </a:solidFill>
                <a:effectLst/>
              </a:rPr>
              <a:t>Memahami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dasar-dasar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R sangat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penting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untuk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memulai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analisis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data.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7200" b="0" i="0" dirty="0">
              <a:solidFill>
                <a:srgbClr val="40404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7200" b="0" i="0" dirty="0">
                <a:solidFill>
                  <a:srgbClr val="404040"/>
                </a:solidFill>
                <a:effectLst/>
              </a:rPr>
              <a:t>R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menyediakan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banyak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fungsi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dan packages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untuk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manipulasi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dan </a:t>
            </a:r>
            <a:r>
              <a:rPr lang="en-US" sz="7200" b="0" i="0" dirty="0" err="1">
                <a:solidFill>
                  <a:srgbClr val="404040"/>
                </a:solidFill>
                <a:effectLst/>
              </a:rPr>
              <a:t>visualisasi</a:t>
            </a:r>
            <a:r>
              <a:rPr lang="en-US" sz="7200" b="0" i="0" dirty="0">
                <a:solidFill>
                  <a:srgbClr val="404040"/>
                </a:solidFill>
                <a:effectLst/>
              </a:rPr>
              <a:t> data.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E09D51-668C-4D10-B0E4-29523E7C3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2776"/>
            <a:ext cx="4968552" cy="4412362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219C0F02-DF5E-401B-85D7-325567BF0707}"/>
              </a:ext>
            </a:extLst>
          </p:cNvPr>
          <p:cNvSpPr txBox="1">
            <a:spLocks/>
          </p:cNvSpPr>
          <p:nvPr/>
        </p:nvSpPr>
        <p:spPr>
          <a:xfrm>
            <a:off x="179512" y="620688"/>
            <a:ext cx="6048672" cy="694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TAMPILAN JUPYTER NOTEBOOK</a:t>
            </a:r>
          </a:p>
        </p:txBody>
      </p:sp>
    </p:spTree>
    <p:extLst>
      <p:ext uri="{BB962C8B-B14F-4D97-AF65-F5344CB8AC3E}">
        <p14:creationId xmlns:p14="http://schemas.microsoft.com/office/powerpoint/2010/main" val="96719770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ANALISA DATA NUMERIK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rgbClr val="80008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rata-rata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bulanan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regresi</a:t>
            </a:r>
            <a:r>
              <a:rPr lang="en-US" sz="18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linear.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3919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Latihan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Tools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apasaja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numerik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tools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numerik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PENUTUP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71625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167</Words>
  <Application>Microsoft Office PowerPoint</Application>
  <PresentationFormat>On-screen Show (4:3)</PresentationFormat>
  <Paragraphs>33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Inter</vt:lpstr>
      <vt:lpstr>Segoe UI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449</cp:revision>
  <cp:lastPrinted>2017-08-29T02:54:51Z</cp:lastPrinted>
  <dcterms:created xsi:type="dcterms:W3CDTF">2010-04-18T12:06:30Z</dcterms:created>
  <dcterms:modified xsi:type="dcterms:W3CDTF">2025-03-09T03:42:23Z</dcterms:modified>
</cp:coreProperties>
</file>