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83" r:id="rId3"/>
    <p:sldId id="259" r:id="rId4"/>
    <p:sldId id="260" r:id="rId5"/>
    <p:sldId id="261" r:id="rId6"/>
    <p:sldId id="262" r:id="rId7"/>
    <p:sldId id="263" r:id="rId8"/>
    <p:sldId id="265" r:id="rId9"/>
    <p:sldId id="273" r:id="rId10"/>
    <p:sldId id="274" r:id="rId11"/>
    <p:sldId id="275" r:id="rId12"/>
    <p:sldId id="279" r:id="rId13"/>
    <p:sldId id="285" r:id="rId14"/>
    <p:sldId id="286" r:id="rId15"/>
    <p:sldId id="284" r:id="rId16"/>
    <p:sldId id="281" r:id="rId17"/>
    <p:sldId id="28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51"/>
  </p:normalViewPr>
  <p:slideViewPr>
    <p:cSldViewPr>
      <p:cViewPr varScale="1">
        <p:scale>
          <a:sx n="101" d="100"/>
          <a:sy n="101" d="100"/>
        </p:scale>
        <p:origin x="1864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24784-9879-463B-9A63-9764CB63AFAD}" type="datetimeFigureOut">
              <a:rPr lang="en-US" smtClean="0"/>
              <a:pPr/>
              <a:t>9/14/23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575A7-390C-4776-9E51-9FD1F63BB0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24784-9879-463B-9A63-9764CB63AFAD}" type="datetimeFigureOut">
              <a:rPr lang="en-US" smtClean="0"/>
              <a:pPr/>
              <a:t>9/14/23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575A7-390C-4776-9E51-9FD1F63BB0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24784-9879-463B-9A63-9764CB63AFAD}" type="datetimeFigureOut">
              <a:rPr lang="en-US" smtClean="0"/>
              <a:pPr/>
              <a:t>9/14/23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575A7-390C-4776-9E51-9FD1F63BB0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24784-9879-463B-9A63-9764CB63AFAD}" type="datetimeFigureOut">
              <a:rPr lang="en-US" smtClean="0"/>
              <a:pPr/>
              <a:t>9/14/23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575A7-390C-4776-9E51-9FD1F63BB0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24784-9879-463B-9A63-9764CB63AFAD}" type="datetimeFigureOut">
              <a:rPr lang="en-US" smtClean="0"/>
              <a:pPr/>
              <a:t>9/14/23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575A7-390C-4776-9E51-9FD1F63BB0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24784-9879-463B-9A63-9764CB63AFAD}" type="datetimeFigureOut">
              <a:rPr lang="en-US" smtClean="0"/>
              <a:pPr/>
              <a:t>9/14/23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575A7-390C-4776-9E51-9FD1F63BB0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24784-9879-463B-9A63-9764CB63AFAD}" type="datetimeFigureOut">
              <a:rPr lang="en-US" smtClean="0"/>
              <a:pPr/>
              <a:t>9/14/23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575A7-390C-4776-9E51-9FD1F63BB0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24784-9879-463B-9A63-9764CB63AFAD}" type="datetimeFigureOut">
              <a:rPr lang="en-US" smtClean="0"/>
              <a:pPr/>
              <a:t>9/14/23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575A7-390C-4776-9E51-9FD1F63BB0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24784-9879-463B-9A63-9764CB63AFAD}" type="datetimeFigureOut">
              <a:rPr lang="en-US" smtClean="0"/>
              <a:pPr/>
              <a:t>9/14/23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575A7-390C-4776-9E51-9FD1F63BB0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24784-9879-463B-9A63-9764CB63AFAD}" type="datetimeFigureOut">
              <a:rPr lang="en-US" smtClean="0"/>
              <a:pPr/>
              <a:t>9/14/23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575A7-390C-4776-9E51-9FD1F63BB0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24784-9879-463B-9A63-9764CB63AFAD}" type="datetimeFigureOut">
              <a:rPr lang="en-US" smtClean="0"/>
              <a:pPr/>
              <a:t>9/14/23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575A7-390C-4776-9E51-9FD1F63BB0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424784-9879-463B-9A63-9764CB63AFAD}" type="datetimeFigureOut">
              <a:rPr lang="en-US" smtClean="0"/>
              <a:pPr/>
              <a:t>9/14/23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575A7-390C-4776-9E51-9FD1F63BB0B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762000" y="15240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MK. DKV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Studi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Kreatif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685800" y="2514600"/>
            <a:ext cx="7696200" cy="35814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>
              <a:spcBef>
                <a:spcPct val="20000"/>
              </a:spcBef>
            </a:pPr>
            <a:r>
              <a:rPr lang="en-US" sz="8800" b="1" dirty="0">
                <a:solidFill>
                  <a:srgbClr val="FF0000"/>
                </a:solidFill>
              </a:rPr>
              <a:t>Silhouette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3200" dirty="0">
              <a:solidFill>
                <a:srgbClr val="FF0000"/>
              </a:solidFill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3200" dirty="0">
              <a:solidFill>
                <a:srgbClr val="FF0000"/>
              </a:solidFill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DESIGN SAMPLE\LOGO\Logo With Hidden Symbol\logos-hidden-symbolism-circu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839" y="638070"/>
            <a:ext cx="8195899" cy="54579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D:\DESIGN SAMPLE\LOGO\Logo With Hidden Symbol\creative-logos-2-black-ca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67853"/>
            <a:ext cx="9143999" cy="41222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579437"/>
            <a:ext cx="8229600" cy="1143000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TUGAS 2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8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err="1">
                <a:latin typeface="+mj-lt"/>
              </a:rPr>
              <a:t>Buatlah</a:t>
            </a:r>
            <a:r>
              <a:rPr lang="en-US" sz="2000" dirty="0">
                <a:latin typeface="+mj-lt"/>
              </a:rPr>
              <a:t> SILUET </a:t>
            </a:r>
            <a:r>
              <a:rPr lang="en-US" sz="2000" dirty="0" err="1">
                <a:latin typeface="+mj-lt"/>
              </a:rPr>
              <a:t>dari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objek</a:t>
            </a:r>
            <a:r>
              <a:rPr lang="en-US" sz="2000" dirty="0">
                <a:latin typeface="+mj-lt"/>
              </a:rPr>
              <a:t> yang </a:t>
            </a:r>
            <a:r>
              <a:rPr lang="en-US" sz="2000" dirty="0" err="1">
                <a:latin typeface="+mj-lt"/>
              </a:rPr>
              <a:t>telah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dipilih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dengan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ketentuan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sbb</a:t>
            </a:r>
            <a:r>
              <a:rPr lang="en-US" sz="2000" dirty="0">
                <a:latin typeface="+mj-lt"/>
              </a:rPr>
              <a:t> : </a:t>
            </a:r>
          </a:p>
          <a:p>
            <a:pPr marL="0" indent="0">
              <a:buNone/>
            </a:pPr>
            <a:endParaRPr lang="en-US" sz="2000" dirty="0">
              <a:latin typeface="+mj-lt"/>
            </a:endParaRPr>
          </a:p>
          <a:p>
            <a:r>
              <a:rPr lang="en-US" sz="2000" dirty="0" err="1">
                <a:latin typeface="+mj-lt"/>
              </a:rPr>
              <a:t>Teknis</a:t>
            </a:r>
            <a:r>
              <a:rPr lang="en-US" sz="2000" dirty="0">
                <a:latin typeface="+mj-lt"/>
              </a:rPr>
              <a:t> : </a:t>
            </a:r>
            <a:r>
              <a:rPr lang="en-US" sz="2000" dirty="0" err="1">
                <a:latin typeface="+mj-lt"/>
              </a:rPr>
              <a:t>Buat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persegi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ukuran</a:t>
            </a:r>
            <a:r>
              <a:rPr lang="en-US" sz="2000" dirty="0">
                <a:latin typeface="+mj-lt"/>
              </a:rPr>
              <a:t>  10cm x 10cm </a:t>
            </a:r>
            <a:r>
              <a:rPr lang="en-US" sz="2000" dirty="0" err="1">
                <a:latin typeface="+mj-lt"/>
              </a:rPr>
              <a:t>sebanyak</a:t>
            </a:r>
            <a:r>
              <a:rPr lang="en-US" sz="2000" dirty="0">
                <a:latin typeface="+mj-lt"/>
              </a:rPr>
              <a:t> 24 </a:t>
            </a:r>
            <a:r>
              <a:rPr lang="en-US" sz="2000" dirty="0" err="1">
                <a:latin typeface="+mj-lt"/>
              </a:rPr>
              <a:t>buah</a:t>
            </a:r>
            <a:r>
              <a:rPr lang="en-US" sz="2000" dirty="0">
                <a:latin typeface="+mj-lt"/>
              </a:rPr>
              <a:t>. </a:t>
            </a:r>
            <a:r>
              <a:rPr lang="en-US" sz="2000" dirty="0" err="1">
                <a:latin typeface="+mj-lt"/>
              </a:rPr>
              <a:t>Satu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halaman</a:t>
            </a:r>
            <a:r>
              <a:rPr lang="en-US" sz="2000" dirty="0">
                <a:latin typeface="+mj-lt"/>
              </a:rPr>
              <a:t> A3 </a:t>
            </a:r>
            <a:r>
              <a:rPr lang="en-US" sz="2000" dirty="0" err="1">
                <a:latin typeface="+mj-lt"/>
              </a:rPr>
              <a:t>bisa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diisi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dengan</a:t>
            </a:r>
            <a:r>
              <a:rPr lang="en-US" sz="2000" dirty="0">
                <a:latin typeface="+mj-lt"/>
              </a:rPr>
              <a:t> 12 </a:t>
            </a:r>
            <a:r>
              <a:rPr lang="en-US" sz="2000" dirty="0" err="1"/>
              <a:t>persegi</a:t>
            </a:r>
            <a:r>
              <a:rPr lang="en-US" sz="2000" dirty="0"/>
              <a:t>. </a:t>
            </a:r>
            <a:r>
              <a:rPr lang="en-US" sz="2000" dirty="0" err="1"/>
              <a:t>Jadi</a:t>
            </a:r>
            <a:r>
              <a:rPr lang="en-US" sz="2000" dirty="0"/>
              <a:t> </a:t>
            </a:r>
            <a:r>
              <a:rPr lang="en-US" sz="2000" dirty="0" err="1"/>
              <a:t>anda</a:t>
            </a:r>
            <a:r>
              <a:rPr lang="en-US" sz="2000" dirty="0"/>
              <a:t> </a:t>
            </a:r>
            <a:r>
              <a:rPr lang="en-US" sz="2000" dirty="0" err="1"/>
              <a:t>butuh</a:t>
            </a:r>
            <a:r>
              <a:rPr lang="en-US" sz="2000" dirty="0"/>
              <a:t> 2 </a:t>
            </a:r>
            <a:r>
              <a:rPr lang="en-US" sz="2000" dirty="0" err="1"/>
              <a:t>halaman</a:t>
            </a:r>
            <a:r>
              <a:rPr lang="en-US" sz="2000" dirty="0"/>
              <a:t> A3. </a:t>
            </a:r>
          </a:p>
          <a:p>
            <a:r>
              <a:rPr lang="en-US" sz="2000" dirty="0"/>
              <a:t>Hal.1 background </a:t>
            </a:r>
            <a:r>
              <a:rPr lang="en-US" sz="2000" dirty="0" err="1"/>
              <a:t>putih</a:t>
            </a:r>
            <a:r>
              <a:rPr lang="en-US" sz="2000" dirty="0"/>
              <a:t> </a:t>
            </a:r>
            <a:r>
              <a:rPr lang="en-US" sz="2000" dirty="0" err="1"/>
              <a:t>siluet</a:t>
            </a:r>
            <a:r>
              <a:rPr lang="en-US" sz="2000" dirty="0"/>
              <a:t> </a:t>
            </a:r>
            <a:r>
              <a:rPr lang="en-US" sz="2000" dirty="0" err="1"/>
              <a:t>hitam</a:t>
            </a:r>
            <a:r>
              <a:rPr lang="en-US" sz="2000" dirty="0"/>
              <a:t>, </a:t>
            </a:r>
            <a:r>
              <a:rPr lang="en-US" sz="2000" dirty="0" err="1"/>
              <a:t>sedangkan</a:t>
            </a:r>
            <a:r>
              <a:rPr lang="en-US" sz="2000" dirty="0"/>
              <a:t> </a:t>
            </a:r>
            <a:r>
              <a:rPr lang="en-US" sz="2000" dirty="0" err="1"/>
              <a:t>hal</a:t>
            </a:r>
            <a:r>
              <a:rPr lang="en-US" sz="2000" dirty="0"/>
              <a:t>. 2 background </a:t>
            </a:r>
            <a:r>
              <a:rPr lang="en-US" sz="2000" dirty="0" err="1"/>
              <a:t>hitam</a:t>
            </a:r>
            <a:r>
              <a:rPr lang="en-US" sz="2000" dirty="0"/>
              <a:t> </a:t>
            </a:r>
            <a:r>
              <a:rPr lang="en-US" sz="2000" dirty="0" err="1"/>
              <a:t>siluetnya</a:t>
            </a:r>
            <a:r>
              <a:rPr lang="en-US" sz="2000" dirty="0"/>
              <a:t> </a:t>
            </a:r>
            <a:r>
              <a:rPr lang="en-US" sz="2000" dirty="0" err="1"/>
              <a:t>putih</a:t>
            </a:r>
            <a:r>
              <a:rPr lang="en-US" sz="2000" dirty="0"/>
              <a:t>.</a:t>
            </a:r>
          </a:p>
          <a:p>
            <a:r>
              <a:rPr lang="en-US" sz="2000" dirty="0" err="1">
                <a:latin typeface="+mj-lt"/>
              </a:rPr>
              <a:t>Eksplore</a:t>
            </a:r>
            <a:r>
              <a:rPr lang="en-US" sz="2000" dirty="0">
                <a:latin typeface="+mj-lt"/>
              </a:rPr>
              <a:t> dan </a:t>
            </a:r>
            <a:r>
              <a:rPr lang="en-US" sz="2000" dirty="0" err="1">
                <a:latin typeface="+mj-lt"/>
              </a:rPr>
              <a:t>siluetkan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setiap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bagian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hewan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mulai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dari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kepala</a:t>
            </a:r>
            <a:r>
              <a:rPr lang="en-US" sz="2000" dirty="0">
                <a:latin typeface="+mj-lt"/>
              </a:rPr>
              <a:t>, kaki, badan, </a:t>
            </a:r>
            <a:r>
              <a:rPr lang="en-US" sz="2000" dirty="0" err="1">
                <a:latin typeface="+mj-lt"/>
              </a:rPr>
              <a:t>dsb</a:t>
            </a:r>
            <a:r>
              <a:rPr lang="en-US" sz="2000" dirty="0">
                <a:latin typeface="+mj-lt"/>
              </a:rPr>
              <a:t>. </a:t>
            </a:r>
            <a:r>
              <a:rPr lang="en-US" sz="2000" dirty="0" err="1">
                <a:latin typeface="+mj-lt"/>
              </a:rPr>
              <a:t>Siluet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harus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tetap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menampakkan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ciri</a:t>
            </a:r>
            <a:r>
              <a:rPr lang="en-US" sz="2000" dirty="0">
                <a:latin typeface="+mj-lt"/>
              </a:rPr>
              <a:t>/</a:t>
            </a:r>
            <a:r>
              <a:rPr lang="en-US" sz="2000" dirty="0" err="1">
                <a:latin typeface="+mj-lt"/>
              </a:rPr>
              <a:t>identitas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objek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tsb</a:t>
            </a:r>
            <a:r>
              <a:rPr lang="en-US" sz="2000" dirty="0">
                <a:latin typeface="+mj-lt"/>
              </a:rPr>
              <a:t>.</a:t>
            </a:r>
          </a:p>
          <a:p>
            <a:r>
              <a:rPr lang="en-US" sz="2000" dirty="0" err="1">
                <a:latin typeface="+mj-lt"/>
              </a:rPr>
              <a:t>Komposisi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bebas</a:t>
            </a:r>
            <a:r>
              <a:rPr lang="en-US" sz="2000" dirty="0">
                <a:latin typeface="+mj-lt"/>
              </a:rPr>
              <a:t>. </a:t>
            </a:r>
          </a:p>
          <a:p>
            <a:r>
              <a:rPr lang="en-US" sz="2000" dirty="0" err="1">
                <a:latin typeface="+mj-lt"/>
              </a:rPr>
              <a:t>Dikerjakan</a:t>
            </a:r>
            <a:r>
              <a:rPr lang="en-US" sz="2000" dirty="0">
                <a:latin typeface="+mj-lt"/>
              </a:rPr>
              <a:t> manual </a:t>
            </a:r>
            <a:r>
              <a:rPr lang="en-US" sz="2000" dirty="0" err="1">
                <a:latin typeface="+mj-lt"/>
              </a:rPr>
              <a:t>dengan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spidol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hitam</a:t>
            </a:r>
            <a:r>
              <a:rPr lang="en-US" sz="2000" dirty="0">
                <a:latin typeface="+mj-lt"/>
              </a:rPr>
              <a:t>.</a:t>
            </a:r>
          </a:p>
        </p:txBody>
      </p:sp>
    </p:spTree>
  </p:cSld>
  <p:clrMapOvr>
    <a:masterClrMapping/>
  </p:clrMapOvr>
  <p:transition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0D62C64-E13D-7343-AC9B-04BA46759E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" y="419100"/>
            <a:ext cx="9029699" cy="6019800"/>
          </a:xfrm>
        </p:spPr>
      </p:pic>
    </p:spTree>
    <p:extLst>
      <p:ext uri="{BB962C8B-B14F-4D97-AF65-F5344CB8AC3E}">
        <p14:creationId xmlns:p14="http://schemas.microsoft.com/office/powerpoint/2010/main" val="11527227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78A71E6-0A2A-5241-825A-06591D2098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300" y="114300"/>
            <a:ext cx="6629400" cy="6629400"/>
          </a:xfrm>
        </p:spPr>
      </p:pic>
    </p:spTree>
    <p:extLst>
      <p:ext uri="{BB962C8B-B14F-4D97-AF65-F5344CB8AC3E}">
        <p14:creationId xmlns:p14="http://schemas.microsoft.com/office/powerpoint/2010/main" val="13081274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579437"/>
            <a:ext cx="8229600" cy="1143000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TARGET HARI INI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2057400"/>
            <a:ext cx="7467600" cy="3429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 err="1">
                <a:latin typeface="+mj-lt"/>
              </a:rPr>
              <a:t>Buatlah</a:t>
            </a:r>
            <a:r>
              <a:rPr lang="en-US" sz="4000" dirty="0">
                <a:latin typeface="+mj-lt"/>
              </a:rPr>
              <a:t> SILUET minimal 5 </a:t>
            </a:r>
            <a:r>
              <a:rPr lang="en-US" sz="4000" dirty="0" err="1">
                <a:latin typeface="+mj-lt"/>
              </a:rPr>
              <a:t>buah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sebagai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syarat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presensi</a:t>
            </a:r>
            <a:r>
              <a:rPr lang="en-US" sz="4000" dirty="0">
                <a:latin typeface="+mj-lt"/>
              </a:rPr>
              <a:t> dan </a:t>
            </a:r>
            <a:r>
              <a:rPr lang="en-US" sz="4000" dirty="0" err="1">
                <a:latin typeface="+mj-lt"/>
              </a:rPr>
              <a:t>di</a:t>
            </a:r>
            <a:r>
              <a:rPr lang="en-US" sz="4000" i="1" dirty="0" err="1">
                <a:latin typeface="+mj-lt"/>
              </a:rPr>
              <a:t>upload</a:t>
            </a:r>
            <a:r>
              <a:rPr lang="en-US" sz="4000" i="1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maksimal</a:t>
            </a:r>
            <a:r>
              <a:rPr lang="en-US" sz="4000" dirty="0">
                <a:latin typeface="+mj-lt"/>
              </a:rPr>
              <a:t> jam 16.10 </a:t>
            </a:r>
            <a:r>
              <a:rPr lang="en-US" sz="4000" dirty="0" err="1">
                <a:latin typeface="+mj-lt"/>
              </a:rPr>
              <a:t>wib</a:t>
            </a:r>
            <a:r>
              <a:rPr lang="en-US" sz="4000" dirty="0">
                <a:latin typeface="+mj-lt"/>
              </a:rPr>
              <a:t>.</a:t>
            </a:r>
          </a:p>
          <a:p>
            <a:pPr marL="0" indent="0" algn="ctr">
              <a:buNone/>
            </a:pPr>
            <a:r>
              <a:rPr lang="en-US" sz="4000" dirty="0" err="1">
                <a:latin typeface="+mj-lt"/>
              </a:rPr>
              <a:t>Melebihi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batas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waktu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dianggap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tidak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hadir</a:t>
            </a:r>
            <a:r>
              <a:rPr lang="en-US" sz="4000" dirty="0">
                <a:latin typeface="+mj-lt"/>
              </a:rPr>
              <a:t>.</a:t>
            </a:r>
            <a:endParaRPr lang="en-US" sz="4000" dirty="0"/>
          </a:p>
          <a:p>
            <a:pPr algn="ctr"/>
            <a:endParaRPr lang="en-US" sz="2000" dirty="0">
              <a:latin typeface="+mj-lt"/>
            </a:endParaRPr>
          </a:p>
        </p:txBody>
      </p:sp>
    </p:spTree>
  </p:cSld>
  <p:clrMapOvr>
    <a:masterClrMapping/>
  </p:clrMapOvr>
  <p:transition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MINGGU DEPAN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14400" y="1752600"/>
            <a:ext cx="7315200" cy="48006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000" dirty="0" err="1">
                <a:latin typeface="+mj-lt"/>
              </a:rPr>
              <a:t>Sebagai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bukti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progres</a:t>
            </a:r>
            <a:r>
              <a:rPr lang="en-US" sz="2000" dirty="0">
                <a:latin typeface="+mj-lt"/>
              </a:rPr>
              <a:t>, dan </a:t>
            </a:r>
            <a:r>
              <a:rPr lang="en-US" sz="2000" dirty="0" err="1">
                <a:latin typeface="+mj-lt"/>
              </a:rPr>
              <a:t>syarat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kehadiran</a:t>
            </a:r>
            <a:r>
              <a:rPr lang="en-US" sz="2000" dirty="0">
                <a:latin typeface="+mj-lt"/>
              </a:rPr>
              <a:t> di </a:t>
            </a:r>
            <a:r>
              <a:rPr lang="en-US" sz="2000" dirty="0" err="1">
                <a:latin typeface="+mj-lt"/>
              </a:rPr>
              <a:t>kuliah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ini</a:t>
            </a:r>
            <a:r>
              <a:rPr lang="en-US" sz="2000" dirty="0">
                <a:latin typeface="+mj-lt"/>
              </a:rPr>
              <a:t> di </a:t>
            </a:r>
            <a:r>
              <a:rPr lang="en-US" sz="2000" dirty="0" err="1">
                <a:latin typeface="+mj-lt"/>
              </a:rPr>
              <a:t>minggu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depan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asistensikan</a:t>
            </a:r>
            <a:r>
              <a:rPr lang="en-US" sz="2000" dirty="0">
                <a:latin typeface="+mj-lt"/>
              </a:rPr>
              <a:t> 20 </a:t>
            </a:r>
            <a:r>
              <a:rPr lang="en-US" sz="2000" dirty="0" err="1">
                <a:latin typeface="+mj-lt"/>
              </a:rPr>
              <a:t>alternatif</a:t>
            </a:r>
            <a:r>
              <a:rPr lang="en-US" sz="2000" dirty="0">
                <a:latin typeface="+mj-lt"/>
              </a:rPr>
              <a:t>  </a:t>
            </a:r>
            <a:r>
              <a:rPr lang="en-US" sz="2000" dirty="0" err="1">
                <a:latin typeface="+mj-lt"/>
              </a:rPr>
              <a:t>sketsa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siluet</a:t>
            </a:r>
            <a:r>
              <a:rPr lang="en-US" sz="2000" dirty="0">
                <a:latin typeface="+mj-lt"/>
              </a:rPr>
              <a:t>.</a:t>
            </a:r>
          </a:p>
          <a:p>
            <a:pPr marL="0" indent="0" algn="just">
              <a:buNone/>
            </a:pPr>
            <a:endParaRPr lang="en-US" sz="2000" dirty="0">
              <a:latin typeface="+mj-lt"/>
            </a:endParaRPr>
          </a:p>
          <a:p>
            <a:pPr marL="0" indent="0" algn="just">
              <a:buNone/>
            </a:pPr>
            <a:r>
              <a:rPr lang="en-US" sz="2000" dirty="0" err="1">
                <a:latin typeface="+mj-lt"/>
              </a:rPr>
              <a:t>Untuk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mempermudah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pemilihan</a:t>
            </a:r>
            <a:r>
              <a:rPr lang="en-US" sz="2000" dirty="0">
                <a:latin typeface="+mj-lt"/>
              </a:rPr>
              <a:t> acc, </a:t>
            </a:r>
            <a:r>
              <a:rPr lang="en-US" sz="2000" dirty="0" err="1">
                <a:latin typeface="+mj-lt"/>
              </a:rPr>
              <a:t>harap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setiap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alternatif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diberi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nomor</a:t>
            </a:r>
            <a:r>
              <a:rPr lang="en-US" sz="2000" dirty="0">
                <a:latin typeface="+mj-lt"/>
              </a:rPr>
              <a:t> yang </a:t>
            </a:r>
            <a:r>
              <a:rPr lang="en-US" sz="2000" dirty="0" err="1">
                <a:latin typeface="+mj-lt"/>
              </a:rPr>
              <a:t>mengurut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dan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sudah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diberi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blok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hitam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bagian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titiknya</a:t>
            </a:r>
            <a:r>
              <a:rPr lang="en-US" sz="2000" dirty="0">
                <a:latin typeface="+mj-lt"/>
              </a:rPr>
              <a:t>.</a:t>
            </a:r>
          </a:p>
          <a:p>
            <a:pPr marL="0" indent="0" algn="just">
              <a:buNone/>
            </a:pPr>
            <a:endParaRPr lang="en-US" sz="2000" dirty="0"/>
          </a:p>
          <a:p>
            <a:pPr algn="just"/>
            <a:endParaRPr lang="en-US" sz="2000" dirty="0">
              <a:latin typeface="+mj-lt"/>
            </a:endParaRPr>
          </a:p>
        </p:txBody>
      </p:sp>
    </p:spTree>
  </p:cSld>
  <p:clrMapOvr>
    <a:masterClrMapping/>
  </p:clrMapOvr>
  <p:transition>
    <p:push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pc="300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2819400"/>
            <a:ext cx="7391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i="0" u="none" strike="noStrike" kern="1200" cap="none" normalizeH="0" baseline="0" noProof="0" dirty="0" err="1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Terima</a:t>
            </a:r>
            <a:r>
              <a:rPr kumimoji="0" lang="en-US" sz="4800" b="1" i="0" u="none" strike="noStrike" kern="1200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800" b="1" i="0" u="none" strike="noStrike" kern="1200" cap="none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Kasih</a:t>
            </a:r>
            <a:endParaRPr kumimoji="0" lang="en-US" sz="4800" b="0" i="0" u="none" strike="noStrike" kern="1200" cap="none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0" y="579437"/>
            <a:ext cx="8001000" cy="1143000"/>
          </a:xfrm>
        </p:spPr>
        <p:txBody>
          <a:bodyPr/>
          <a:lstStyle/>
          <a:p>
            <a:pPr algn="l"/>
            <a:r>
              <a:rPr lang="en-US" b="1" dirty="0" err="1">
                <a:solidFill>
                  <a:srgbClr val="FF0000"/>
                </a:solidFill>
              </a:rPr>
              <a:t>Penjelasan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Siluet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62000" y="1828800"/>
            <a:ext cx="7543800" cy="48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/>
              <a:t>Silhouette </a:t>
            </a:r>
            <a:r>
              <a:rPr lang="en-US" sz="2000" dirty="0"/>
              <a:t>(</a:t>
            </a:r>
            <a:r>
              <a:rPr lang="en-US" sz="2000" dirty="0" err="1"/>
              <a:t>berasal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bahasa</a:t>
            </a:r>
            <a:r>
              <a:rPr lang="en-US" sz="2000" dirty="0"/>
              <a:t> </a:t>
            </a:r>
            <a:r>
              <a:rPr lang="en-US" sz="2000" dirty="0" err="1"/>
              <a:t>Perancis</a:t>
            </a:r>
            <a:r>
              <a:rPr lang="en-US" sz="2000" dirty="0"/>
              <a:t>)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b="1" dirty="0" err="1"/>
              <a:t>Siluet</a:t>
            </a:r>
            <a:r>
              <a:rPr lang="en-US" sz="2000" dirty="0"/>
              <a:t> 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gambar</a:t>
            </a:r>
            <a:r>
              <a:rPr lang="en-US" sz="2000" dirty="0"/>
              <a:t> </a:t>
            </a:r>
            <a:r>
              <a:rPr lang="en-US" sz="2000" dirty="0" err="1"/>
              <a:t>manusia</a:t>
            </a:r>
            <a:r>
              <a:rPr lang="en-US" sz="2000" dirty="0"/>
              <a:t>, </a:t>
            </a:r>
            <a:r>
              <a:rPr lang="en-US" sz="2000" dirty="0" err="1"/>
              <a:t>binatang</a:t>
            </a:r>
            <a:r>
              <a:rPr lang="en-US" sz="2000" dirty="0"/>
              <a:t>, </a:t>
            </a:r>
            <a:r>
              <a:rPr lang="en-US" sz="2000" dirty="0" err="1"/>
              <a:t>pemandangan</a:t>
            </a:r>
            <a:r>
              <a:rPr lang="en-US" sz="2000" dirty="0"/>
              <a:t>,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benda</a:t>
            </a:r>
            <a:r>
              <a:rPr lang="en-US" sz="2000" dirty="0"/>
              <a:t> lain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bentuk</a:t>
            </a:r>
            <a:r>
              <a:rPr lang="en-US" sz="2000" dirty="0"/>
              <a:t> </a:t>
            </a:r>
            <a:r>
              <a:rPr lang="en-US" sz="2000" dirty="0" err="1"/>
              <a:t>padat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biasanya</a:t>
            </a:r>
            <a:r>
              <a:rPr lang="en-US" sz="2000" dirty="0"/>
              <a:t> </a:t>
            </a:r>
            <a:r>
              <a:rPr lang="en-US" sz="2000" dirty="0" err="1"/>
              <a:t>hanya</a:t>
            </a:r>
            <a:r>
              <a:rPr lang="en-US" sz="2000" dirty="0"/>
              <a:t> </a:t>
            </a:r>
            <a:r>
              <a:rPr lang="en-US" sz="2000" dirty="0" err="1"/>
              <a:t>terdiri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satu</a:t>
            </a:r>
            <a:r>
              <a:rPr lang="en-US" sz="2000" dirty="0"/>
              <a:t> </a:t>
            </a:r>
            <a:r>
              <a:rPr lang="en-US" sz="2000" dirty="0" err="1"/>
              <a:t>warna</a:t>
            </a:r>
            <a:r>
              <a:rPr lang="en-US" sz="2000" dirty="0"/>
              <a:t> </a:t>
            </a:r>
            <a:r>
              <a:rPr lang="en-US" sz="2000" dirty="0" err="1"/>
              <a:t>saja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 err="1"/>
              <a:t>Dalam</a:t>
            </a:r>
            <a:r>
              <a:rPr lang="en-US" sz="2000" dirty="0"/>
              <a:t> </a:t>
            </a:r>
            <a:r>
              <a:rPr lang="en-US" sz="2000" dirty="0" err="1"/>
              <a:t>fotografi</a:t>
            </a:r>
            <a:r>
              <a:rPr lang="en-US" sz="2000" dirty="0"/>
              <a:t>, </a:t>
            </a:r>
            <a:r>
              <a:rPr lang="en-US" sz="2000" dirty="0" err="1"/>
              <a:t>siluet</a:t>
            </a:r>
            <a:r>
              <a:rPr lang="en-US" sz="2000" dirty="0"/>
              <a:t>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efek</a:t>
            </a:r>
            <a:r>
              <a:rPr lang="en-US" sz="2000" dirty="0"/>
              <a:t> yang </a:t>
            </a:r>
            <a:r>
              <a:rPr lang="en-US" sz="2000" dirty="0" err="1"/>
              <a:t>dihasilkan</a:t>
            </a:r>
            <a:r>
              <a:rPr lang="en-US" sz="2000" dirty="0"/>
              <a:t> </a:t>
            </a:r>
            <a:r>
              <a:rPr lang="en-US" sz="2000" dirty="0" err="1"/>
              <a:t>karena</a:t>
            </a:r>
            <a:r>
              <a:rPr lang="en-US" sz="2000" dirty="0"/>
              <a:t> </a:t>
            </a:r>
            <a:r>
              <a:rPr lang="en-US" sz="2000" dirty="0" err="1"/>
              <a:t>adanya</a:t>
            </a:r>
            <a:r>
              <a:rPr lang="en-US" sz="2000" dirty="0"/>
              <a:t> </a:t>
            </a:r>
            <a:r>
              <a:rPr lang="en-US" sz="2000" dirty="0" err="1"/>
              <a:t>perbedaan</a:t>
            </a:r>
            <a:r>
              <a:rPr lang="en-US" sz="2000" dirty="0"/>
              <a:t> </a:t>
            </a:r>
            <a:r>
              <a:rPr lang="en-US" sz="2000" dirty="0" err="1"/>
              <a:t>signifikan</a:t>
            </a:r>
            <a:r>
              <a:rPr lang="en-US" sz="2000" dirty="0"/>
              <a:t> </a:t>
            </a:r>
            <a:r>
              <a:rPr lang="en-US" sz="2000" dirty="0" err="1"/>
              <a:t>antara</a:t>
            </a:r>
            <a:r>
              <a:rPr lang="en-US" sz="2000" dirty="0"/>
              <a:t> </a:t>
            </a:r>
            <a:r>
              <a:rPr lang="en-US" sz="2000" dirty="0" err="1"/>
              <a:t>pantulan</a:t>
            </a:r>
            <a:r>
              <a:rPr lang="en-US" sz="2000" dirty="0"/>
              <a:t> </a:t>
            </a:r>
            <a:r>
              <a:rPr lang="en-US" sz="2000" dirty="0" err="1"/>
              <a:t>cahaya</a:t>
            </a:r>
            <a:r>
              <a:rPr lang="en-US" sz="2000" dirty="0"/>
              <a:t> </a:t>
            </a:r>
            <a:r>
              <a:rPr lang="en-US" sz="2000" dirty="0" err="1"/>
              <a:t>objek</a:t>
            </a:r>
            <a:r>
              <a:rPr lang="en-US" sz="2000" dirty="0"/>
              <a:t> </a:t>
            </a:r>
            <a:r>
              <a:rPr lang="en-US" sz="2000" dirty="0" err="1"/>
              <a:t>utama</a:t>
            </a:r>
            <a:r>
              <a:rPr lang="en-US" sz="2000" dirty="0"/>
              <a:t> </a:t>
            </a:r>
            <a:r>
              <a:rPr lang="en-US" sz="2000" dirty="0" err="1"/>
              <a:t>di</a:t>
            </a:r>
            <a:r>
              <a:rPr lang="en-US" sz="2000" dirty="0"/>
              <a:t> </a:t>
            </a:r>
            <a:r>
              <a:rPr lang="en-US" sz="2000" dirty="0" err="1"/>
              <a:t>bagian</a:t>
            </a:r>
            <a:r>
              <a:rPr lang="en-US" sz="2000" dirty="0"/>
              <a:t> </a:t>
            </a:r>
            <a:r>
              <a:rPr lang="en-US" sz="2000" dirty="0" err="1"/>
              <a:t>depan</a:t>
            </a:r>
            <a:r>
              <a:rPr lang="en-US" sz="2000" dirty="0"/>
              <a:t> </a:t>
            </a:r>
            <a:r>
              <a:rPr lang="en-US" sz="2000" dirty="0" err="1"/>
              <a:t>gambar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latar</a:t>
            </a:r>
            <a:r>
              <a:rPr lang="en-US" sz="2000" dirty="0"/>
              <a:t> </a:t>
            </a:r>
            <a:r>
              <a:rPr lang="en-US" sz="2000" dirty="0" err="1"/>
              <a:t>belakangnya</a:t>
            </a:r>
            <a:r>
              <a:rPr lang="en-US" sz="2000" dirty="0"/>
              <a:t>.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menghasilkan</a:t>
            </a:r>
            <a:r>
              <a:rPr lang="en-US" sz="2000" dirty="0"/>
              <a:t> </a:t>
            </a:r>
            <a:r>
              <a:rPr lang="en-US" sz="2000" dirty="0" err="1"/>
              <a:t>siluet</a:t>
            </a:r>
            <a:r>
              <a:rPr lang="en-US" sz="2000" dirty="0"/>
              <a:t>, </a:t>
            </a:r>
            <a:r>
              <a:rPr lang="en-US" sz="2000" dirty="0" err="1"/>
              <a:t>cahaya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bagian</a:t>
            </a:r>
            <a:r>
              <a:rPr lang="en-US" sz="2000" dirty="0"/>
              <a:t> </a:t>
            </a:r>
            <a:r>
              <a:rPr lang="en-US" sz="2000" dirty="0" err="1"/>
              <a:t>belakang</a:t>
            </a:r>
            <a:r>
              <a:rPr lang="en-US" sz="2000" dirty="0"/>
              <a:t> </a:t>
            </a:r>
            <a:r>
              <a:rPr lang="en-US" sz="2000" dirty="0" err="1"/>
              <a:t>objek</a:t>
            </a:r>
            <a:r>
              <a:rPr lang="en-US" sz="2000" dirty="0"/>
              <a:t> </a:t>
            </a:r>
            <a:r>
              <a:rPr lang="en-US" sz="2000" dirty="0" err="1"/>
              <a:t>harus</a:t>
            </a:r>
            <a:r>
              <a:rPr lang="en-US" sz="2000" dirty="0"/>
              <a:t> </a:t>
            </a:r>
            <a:r>
              <a:rPr lang="en-US" sz="2000" dirty="0" err="1"/>
              <a:t>sangat</a:t>
            </a:r>
            <a:r>
              <a:rPr lang="en-US" sz="2000" dirty="0"/>
              <a:t> </a:t>
            </a:r>
            <a:r>
              <a:rPr lang="en-US" sz="2000" dirty="0" err="1"/>
              <a:t>terang</a:t>
            </a:r>
            <a:r>
              <a:rPr lang="en-US" sz="2000" dirty="0"/>
              <a:t> </a:t>
            </a:r>
            <a:r>
              <a:rPr lang="en-US" sz="2000" dirty="0" err="1"/>
              <a:t>kemudian</a:t>
            </a:r>
            <a:r>
              <a:rPr lang="en-US" sz="2000" dirty="0"/>
              <a:t> </a:t>
            </a:r>
            <a:r>
              <a:rPr lang="en-US" sz="2000" dirty="0" err="1"/>
              <a:t>ditangkap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mengukur</a:t>
            </a:r>
            <a:r>
              <a:rPr lang="en-US" sz="2000" dirty="0"/>
              <a:t> </a:t>
            </a:r>
            <a:r>
              <a:rPr lang="en-US" sz="2000" dirty="0" err="1"/>
              <a:t>luminitas</a:t>
            </a:r>
            <a:r>
              <a:rPr lang="en-US" sz="2000" dirty="0"/>
              <a:t> </a:t>
            </a:r>
            <a:r>
              <a:rPr lang="en-US" sz="2000" dirty="0" err="1"/>
              <a:t>cahaya</a:t>
            </a:r>
            <a:r>
              <a:rPr lang="en-US" sz="2000" dirty="0"/>
              <a:t> </a:t>
            </a:r>
            <a:r>
              <a:rPr lang="en-US" sz="2000" dirty="0" err="1"/>
              <a:t>latar</a:t>
            </a:r>
            <a:r>
              <a:rPr lang="en-US" sz="2000" dirty="0"/>
              <a:t> </a:t>
            </a:r>
            <a:r>
              <a:rPr lang="en-US" sz="2000" dirty="0" err="1"/>
              <a:t>belakang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 err="1"/>
              <a:t>Siluet</a:t>
            </a:r>
            <a:r>
              <a:rPr lang="en-US" sz="2000" dirty="0"/>
              <a:t> </a:t>
            </a:r>
            <a:r>
              <a:rPr lang="en-US" sz="2000" dirty="0" err="1"/>
              <a:t>juga</a:t>
            </a:r>
            <a:r>
              <a:rPr lang="en-US" sz="2000" dirty="0"/>
              <a:t> </a:t>
            </a:r>
            <a:r>
              <a:rPr lang="en-US" sz="2000" dirty="0" err="1"/>
              <a:t>bisa</a:t>
            </a:r>
            <a:r>
              <a:rPr lang="en-US" sz="2000" dirty="0"/>
              <a:t> </a:t>
            </a:r>
            <a:r>
              <a:rPr lang="en-US" sz="2000" dirty="0" err="1"/>
              <a:t>dihasilkan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menghalangi</a:t>
            </a:r>
            <a:r>
              <a:rPr lang="en-US" sz="2000" dirty="0"/>
              <a:t> </a:t>
            </a:r>
            <a:r>
              <a:rPr lang="en-US" sz="2000" dirty="0" err="1"/>
              <a:t>pantulan</a:t>
            </a:r>
            <a:r>
              <a:rPr lang="en-US" sz="2000" dirty="0"/>
              <a:t> </a:t>
            </a:r>
            <a:r>
              <a:rPr lang="en-US" sz="2000" dirty="0" err="1"/>
              <a:t>cahaya</a:t>
            </a:r>
            <a:r>
              <a:rPr lang="en-US" sz="2000" dirty="0"/>
              <a:t> </a:t>
            </a:r>
            <a:r>
              <a:rPr lang="en-US" sz="2000" dirty="0" err="1"/>
              <a:t>objek</a:t>
            </a:r>
            <a:r>
              <a:rPr lang="en-US" sz="2000" dirty="0"/>
              <a:t> </a:t>
            </a:r>
            <a:r>
              <a:rPr lang="en-US" sz="2000" dirty="0" err="1"/>
              <a:t>utama</a:t>
            </a:r>
            <a:r>
              <a:rPr lang="en-US" sz="2000" dirty="0"/>
              <a:t> </a:t>
            </a:r>
            <a:r>
              <a:rPr lang="en-US" sz="2000" dirty="0" err="1"/>
              <a:t>secara</a:t>
            </a:r>
            <a:r>
              <a:rPr lang="en-US" sz="2000" dirty="0"/>
              <a:t> </a:t>
            </a:r>
            <a:r>
              <a:rPr lang="en-US" sz="2000" dirty="0" err="1"/>
              <a:t>selektif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>
              <a:latin typeface="+mj-lt"/>
            </a:endParaRPr>
          </a:p>
          <a:p>
            <a:pPr marL="0" indent="0">
              <a:buNone/>
            </a:pPr>
            <a:endParaRPr lang="en-US" sz="2000" dirty="0">
              <a:latin typeface="+mj-lt"/>
            </a:endParaRPr>
          </a:p>
        </p:txBody>
      </p:sp>
    </p:spTree>
  </p:cSld>
  <p:clrMapOvr>
    <a:masterClrMapping/>
  </p:clrMapOvr>
  <p:transition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education\Dosen Area\mk SDKV1\silhouette-7.jpg"/>
          <p:cNvPicPr>
            <a:picLocks noChangeAspect="1" noChangeArrowheads="1"/>
          </p:cNvPicPr>
          <p:nvPr/>
        </p:nvPicPr>
        <p:blipFill>
          <a:blip r:embed="rId2" cstate="print"/>
          <a:srcRect l="5185" r="592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education\Dosen Area\mk SDKV1\MJ-silhouett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838200"/>
            <a:ext cx="4991100" cy="4991100"/>
          </a:xfrm>
          <a:prstGeom prst="rect">
            <a:avLst/>
          </a:prstGeom>
          <a:noFill/>
        </p:spPr>
      </p:pic>
    </p:spTree>
  </p:cSld>
  <p:clrMapOvr>
    <a:masterClrMapping/>
  </p:clrMapOvr>
  <p:transition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education\Dosen Area\mk SDKV1\gestalt cop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68" y="1989900"/>
            <a:ext cx="7910332" cy="2734500"/>
          </a:xfrm>
          <a:prstGeom prst="rect">
            <a:avLst/>
          </a:prstGeom>
          <a:noFill/>
        </p:spPr>
      </p:pic>
    </p:spTree>
  </p:cSld>
  <p:clrMapOvr>
    <a:masterClrMapping/>
  </p:clrMapOvr>
  <p:transition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img.photobucket.com/albums/v724/Jenispecial/Blog-Pop%20Goes%20The%20Reader/Banner-Silhouette-06.png~origina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447800"/>
            <a:ext cx="8751758" cy="4270858"/>
          </a:xfrm>
          <a:prstGeom prst="rect">
            <a:avLst/>
          </a:prstGeom>
          <a:noFill/>
        </p:spPr>
      </p:pic>
    </p:spTree>
  </p:cSld>
  <p:clrMapOvr>
    <a:masterClrMapping/>
  </p:clrMapOvr>
  <p:transition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E:\e book library\referensi iklan\ABSOLUTE ADS\lanott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0"/>
            <a:ext cx="51435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E:\e book library\referensi iklan\ABSOLUTE ADS\cares-curta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-6879"/>
            <a:ext cx="5181600" cy="6908800"/>
          </a:xfrm>
          <a:prstGeom prst="rect">
            <a:avLst/>
          </a:prstGeom>
          <a:noFill/>
        </p:spPr>
      </p:pic>
    </p:spTree>
  </p:cSld>
  <p:clrMapOvr>
    <a:masterClrMapping/>
  </p:clrMapOvr>
  <p:transition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DESIGN SAMPLE\LOGO\Logo With Hidden Symbol\logos-hidden-symbolism-sparta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3962" y="787400"/>
            <a:ext cx="9187962" cy="5308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260</Words>
  <Application>Microsoft Macintosh PowerPoint</Application>
  <PresentationFormat>On-screen Show (4:3)</PresentationFormat>
  <Paragraphs>26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PowerPoint Presentation</vt:lpstr>
      <vt:lpstr>Penjelasan Siluet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TUGAS 2</vt:lpstr>
      <vt:lpstr>PowerPoint Presentation</vt:lpstr>
      <vt:lpstr>PowerPoint Presentation</vt:lpstr>
      <vt:lpstr>TARGET HARI INI</vt:lpstr>
      <vt:lpstr>MINGGU DEPAN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personal</dc:creator>
  <cp:lastModifiedBy>Redintan Justin</cp:lastModifiedBy>
  <cp:revision>22</cp:revision>
  <dcterms:created xsi:type="dcterms:W3CDTF">2015-09-06T05:59:31Z</dcterms:created>
  <dcterms:modified xsi:type="dcterms:W3CDTF">2023-09-14T02:40:54Z</dcterms:modified>
</cp:coreProperties>
</file>