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18"/>
  </p:handoutMasterIdLst>
  <p:sldIdLst>
    <p:sldId id="256" r:id="rId4"/>
    <p:sldId id="262" r:id="rId5"/>
    <p:sldId id="311" r:id="rId6"/>
    <p:sldId id="297" r:id="rId7"/>
    <p:sldId id="312" r:id="rId8"/>
    <p:sldId id="314" r:id="rId9"/>
    <p:sldId id="316" r:id="rId10"/>
    <p:sldId id="310" r:id="rId11"/>
    <p:sldId id="317" r:id="rId12"/>
    <p:sldId id="318" r:id="rId13"/>
    <p:sldId id="300" r:id="rId14"/>
    <p:sldId id="313" r:id="rId15"/>
    <p:sldId id="319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F4E6"/>
    <a:srgbClr val="FA0000"/>
    <a:srgbClr val="00F2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8" y="48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94B4C6-068F-4D6D-9669-ADB1D075FC3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5A19DED0-0D4C-4D17-8DFB-C3CB037F9B4F}">
      <dgm:prSet phldrT="[Text]" custT="1"/>
      <dgm:spPr>
        <a:xfrm>
          <a:off x="744" y="145603"/>
          <a:ext cx="2902148" cy="1741289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d-ID" sz="32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Organizational Context</a:t>
          </a:r>
          <a:endParaRPr lang="id-ID" sz="3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487AC1A-3818-4332-8EAD-4EC44AD33D00}" type="parTrans" cxnId="{2D9C23CE-C63B-4ABF-8D4D-C765AFC507F4}">
      <dgm:prSet/>
      <dgm:spPr/>
      <dgm:t>
        <a:bodyPr/>
        <a:lstStyle/>
        <a:p>
          <a:endParaRPr lang="id-ID" sz="2400" b="1"/>
        </a:p>
      </dgm:t>
    </dgm:pt>
    <dgm:pt modelId="{CE3C0C6F-CEDC-4C64-B8B7-964E5D2C31B9}" type="sibTrans" cxnId="{2D9C23CE-C63B-4ABF-8D4D-C765AFC507F4}">
      <dgm:prSet/>
      <dgm:spPr/>
      <dgm:t>
        <a:bodyPr/>
        <a:lstStyle/>
        <a:p>
          <a:endParaRPr lang="id-ID" sz="2400" b="1"/>
        </a:p>
      </dgm:t>
    </dgm:pt>
    <dgm:pt modelId="{545CE31A-46F5-49A7-8DED-99A8B009ADD4}">
      <dgm:prSet phldrT="[Text]" custT="1"/>
      <dgm:spPr>
        <a:xfrm>
          <a:off x="3193107" y="145603"/>
          <a:ext cx="2902148" cy="1741289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d-ID" sz="32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Focus of Choice</a:t>
          </a:r>
          <a:endParaRPr lang="id-ID" sz="3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1B6F0A7-527C-48D3-AD34-F00FF5F636B0}" type="parTrans" cxnId="{1BBDEF95-F25F-4ADE-98EF-FBE79DE160DB}">
      <dgm:prSet/>
      <dgm:spPr/>
      <dgm:t>
        <a:bodyPr/>
        <a:lstStyle/>
        <a:p>
          <a:endParaRPr lang="id-ID" sz="2400" b="1"/>
        </a:p>
      </dgm:t>
    </dgm:pt>
    <dgm:pt modelId="{07C5E97B-4F62-4E12-97F4-F4482A752299}" type="sibTrans" cxnId="{1BBDEF95-F25F-4ADE-98EF-FBE79DE160DB}">
      <dgm:prSet/>
      <dgm:spPr/>
      <dgm:t>
        <a:bodyPr/>
        <a:lstStyle/>
        <a:p>
          <a:endParaRPr lang="id-ID" sz="2400" b="1"/>
        </a:p>
      </dgm:t>
    </dgm:pt>
    <dgm:pt modelId="{702D964F-8C08-4828-BA57-9A12717D543A}">
      <dgm:prSet phldrT="[Text]" custT="1"/>
      <dgm:spPr>
        <a:xfrm>
          <a:off x="1596925" y="2177107"/>
          <a:ext cx="2902148" cy="1741289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d-ID" sz="32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Organizational Trajectory</a:t>
          </a:r>
          <a:endParaRPr lang="id-ID" sz="3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D995C8B-FFA6-43F8-9507-9218304AA98E}" type="parTrans" cxnId="{F02E5D27-9D74-496C-9CD7-E6A6C147CC3D}">
      <dgm:prSet/>
      <dgm:spPr/>
      <dgm:t>
        <a:bodyPr/>
        <a:lstStyle/>
        <a:p>
          <a:endParaRPr lang="id-ID" sz="2400" b="1"/>
        </a:p>
      </dgm:t>
    </dgm:pt>
    <dgm:pt modelId="{EC0AFB25-0232-4A59-9BBF-464CB78801AB}" type="sibTrans" cxnId="{F02E5D27-9D74-496C-9CD7-E6A6C147CC3D}">
      <dgm:prSet/>
      <dgm:spPr/>
      <dgm:t>
        <a:bodyPr/>
        <a:lstStyle/>
        <a:p>
          <a:endParaRPr lang="id-ID" sz="2400" b="1"/>
        </a:p>
      </dgm:t>
    </dgm:pt>
    <dgm:pt modelId="{21393AD9-1BD2-45C0-926A-9020450CE0C7}" type="pres">
      <dgm:prSet presAssocID="{AE94B4C6-068F-4D6D-9669-ADB1D075FC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57AD82-680B-4F10-BD99-EA04222B8D13}" type="pres">
      <dgm:prSet presAssocID="{5A19DED0-0D4C-4D17-8DFB-C3CB037F9B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3FEC7FA-EA27-49BB-AF7A-7DDD5110E018}" type="pres">
      <dgm:prSet presAssocID="{CE3C0C6F-CEDC-4C64-B8B7-964E5D2C31B9}" presName="sibTrans" presStyleCnt="0"/>
      <dgm:spPr/>
    </dgm:pt>
    <dgm:pt modelId="{C5692626-862E-4AEF-8A6F-A4A5F8ED611B}" type="pres">
      <dgm:prSet presAssocID="{545CE31A-46F5-49A7-8DED-99A8B009ADD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8AC8C-8E5B-4C62-8037-B7D0244D8C0C}" type="pres">
      <dgm:prSet presAssocID="{07C5E97B-4F62-4E12-97F4-F4482A752299}" presName="sibTrans" presStyleCnt="0"/>
      <dgm:spPr/>
    </dgm:pt>
    <dgm:pt modelId="{E05C8264-91D4-494E-ACB4-2A9D568C815D}" type="pres">
      <dgm:prSet presAssocID="{702D964F-8C08-4828-BA57-9A12717D543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E8EE3C-4AFD-415D-BDF2-896FB89E8A1A}" type="presOf" srcId="{702D964F-8C08-4828-BA57-9A12717D543A}" destId="{E05C8264-91D4-494E-ACB4-2A9D568C815D}" srcOrd="0" destOrd="0" presId="urn:microsoft.com/office/officeart/2005/8/layout/default"/>
    <dgm:cxn modelId="{D37FD27E-3E45-4BF3-B513-873FB1A1F79E}" type="presOf" srcId="{AE94B4C6-068F-4D6D-9669-ADB1D075FC3F}" destId="{21393AD9-1BD2-45C0-926A-9020450CE0C7}" srcOrd="0" destOrd="0" presId="urn:microsoft.com/office/officeart/2005/8/layout/default"/>
    <dgm:cxn modelId="{359567CD-970B-4484-8905-A11A423826F3}" type="presOf" srcId="{545CE31A-46F5-49A7-8DED-99A8B009ADD4}" destId="{C5692626-862E-4AEF-8A6F-A4A5F8ED611B}" srcOrd="0" destOrd="0" presId="urn:microsoft.com/office/officeart/2005/8/layout/default"/>
    <dgm:cxn modelId="{F02E5D27-9D74-496C-9CD7-E6A6C147CC3D}" srcId="{AE94B4C6-068F-4D6D-9669-ADB1D075FC3F}" destId="{702D964F-8C08-4828-BA57-9A12717D543A}" srcOrd="2" destOrd="0" parTransId="{ED995C8B-FFA6-43F8-9507-9218304AA98E}" sibTransId="{EC0AFB25-0232-4A59-9BBF-464CB78801AB}"/>
    <dgm:cxn modelId="{1BBDEF95-F25F-4ADE-98EF-FBE79DE160DB}" srcId="{AE94B4C6-068F-4D6D-9669-ADB1D075FC3F}" destId="{545CE31A-46F5-49A7-8DED-99A8B009ADD4}" srcOrd="1" destOrd="0" parTransId="{81B6F0A7-527C-48D3-AD34-F00FF5F636B0}" sibTransId="{07C5E97B-4F62-4E12-97F4-F4482A752299}"/>
    <dgm:cxn modelId="{2D9C23CE-C63B-4ABF-8D4D-C765AFC507F4}" srcId="{AE94B4C6-068F-4D6D-9669-ADB1D075FC3F}" destId="{5A19DED0-0D4C-4D17-8DFB-C3CB037F9B4F}" srcOrd="0" destOrd="0" parTransId="{F487AC1A-3818-4332-8EAD-4EC44AD33D00}" sibTransId="{CE3C0C6F-CEDC-4C64-B8B7-964E5D2C31B9}"/>
    <dgm:cxn modelId="{46AEDA75-BBC5-46B1-BB2F-38E3D68B4498}" type="presOf" srcId="{5A19DED0-0D4C-4D17-8DFB-C3CB037F9B4F}" destId="{8557AD82-680B-4F10-BD99-EA04222B8D13}" srcOrd="0" destOrd="0" presId="urn:microsoft.com/office/officeart/2005/8/layout/default"/>
    <dgm:cxn modelId="{50D4B264-61D8-46FE-8ABA-482F8FE2CA1B}" type="presParOf" srcId="{21393AD9-1BD2-45C0-926A-9020450CE0C7}" destId="{8557AD82-680B-4F10-BD99-EA04222B8D13}" srcOrd="0" destOrd="0" presId="urn:microsoft.com/office/officeart/2005/8/layout/default"/>
    <dgm:cxn modelId="{5015CD1A-878A-474E-B8D9-2510010F087C}" type="presParOf" srcId="{21393AD9-1BD2-45C0-926A-9020450CE0C7}" destId="{53FEC7FA-EA27-49BB-AF7A-7DDD5110E018}" srcOrd="1" destOrd="0" presId="urn:microsoft.com/office/officeart/2005/8/layout/default"/>
    <dgm:cxn modelId="{FC78F131-4E7D-4818-8EF0-BE858A6FD28F}" type="presParOf" srcId="{21393AD9-1BD2-45C0-926A-9020450CE0C7}" destId="{C5692626-862E-4AEF-8A6F-A4A5F8ED611B}" srcOrd="2" destOrd="0" presId="urn:microsoft.com/office/officeart/2005/8/layout/default"/>
    <dgm:cxn modelId="{79661AC5-B13B-491F-82A4-20C399BC3465}" type="presParOf" srcId="{21393AD9-1BD2-45C0-926A-9020450CE0C7}" destId="{7F78AC8C-8E5B-4C62-8037-B7D0244D8C0C}" srcOrd="3" destOrd="0" presId="urn:microsoft.com/office/officeart/2005/8/layout/default"/>
    <dgm:cxn modelId="{D44B5A83-2819-4BFF-AB11-D8AB78F24A0D}" type="presParOf" srcId="{21393AD9-1BD2-45C0-926A-9020450CE0C7}" destId="{E05C8264-91D4-494E-ACB4-2A9D568C815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AF21DD-744D-4BFC-8233-59F5A6167BB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EDA28836-F37A-4130-AC3E-09F9ED6A6CA4}">
      <dgm:prSet phldrT="[Text]" custT="1"/>
      <dgm:spPr>
        <a:xfrm>
          <a:off x="744" y="145603"/>
          <a:ext cx="2902148" cy="1741289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d-ID" sz="3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Vision</a:t>
          </a:r>
          <a:endParaRPr lang="id-ID" sz="3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0567837-3A53-4AF9-8FBA-9F24F282E6C4}" type="parTrans" cxnId="{C7C18214-F5D0-494B-AD9D-C4B1E3C3A769}">
      <dgm:prSet/>
      <dgm:spPr/>
      <dgm:t>
        <a:bodyPr/>
        <a:lstStyle/>
        <a:p>
          <a:endParaRPr lang="id-ID" sz="2800"/>
        </a:p>
      </dgm:t>
    </dgm:pt>
    <dgm:pt modelId="{48D59CAC-1585-405B-A610-0D7D0A5A73E8}" type="sibTrans" cxnId="{C7C18214-F5D0-494B-AD9D-C4B1E3C3A769}">
      <dgm:prSet/>
      <dgm:spPr/>
      <dgm:t>
        <a:bodyPr/>
        <a:lstStyle/>
        <a:p>
          <a:endParaRPr lang="id-ID" sz="2800"/>
        </a:p>
      </dgm:t>
    </dgm:pt>
    <dgm:pt modelId="{B91277C1-D946-49C5-9F13-470157631EC3}">
      <dgm:prSet phldrT="[Text]" custT="1"/>
      <dgm:spPr>
        <a:xfrm>
          <a:off x="3193107" y="145603"/>
          <a:ext cx="2902148" cy="1741289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d-ID" sz="3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Strategy</a:t>
          </a:r>
          <a:endParaRPr lang="id-ID" sz="3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DB1245D-EF39-4C8E-8EA9-2BBCAACFCFF5}" type="parTrans" cxnId="{AD24C50B-A7C2-4D65-95B0-F8C72CD70011}">
      <dgm:prSet/>
      <dgm:spPr/>
      <dgm:t>
        <a:bodyPr/>
        <a:lstStyle/>
        <a:p>
          <a:endParaRPr lang="id-ID" sz="2800"/>
        </a:p>
      </dgm:t>
    </dgm:pt>
    <dgm:pt modelId="{A1D5CFAE-8611-41FB-B1A0-D59CE973AF24}" type="sibTrans" cxnId="{AD24C50B-A7C2-4D65-95B0-F8C72CD70011}">
      <dgm:prSet/>
      <dgm:spPr/>
      <dgm:t>
        <a:bodyPr/>
        <a:lstStyle/>
        <a:p>
          <a:endParaRPr lang="id-ID" sz="2800"/>
        </a:p>
      </dgm:t>
    </dgm:pt>
    <dgm:pt modelId="{BB644FFF-7B8F-4BD5-BD09-72CD5529C915}">
      <dgm:prSet phldrT="[Text]" custT="1"/>
      <dgm:spPr>
        <a:xfrm>
          <a:off x="1596925" y="2177107"/>
          <a:ext cx="2902148" cy="1741289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d-ID" sz="3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Change</a:t>
          </a:r>
          <a:endParaRPr lang="id-ID" sz="3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97C1B73-5B2F-4E86-AB96-BB014CD4B01A}" type="parTrans" cxnId="{661109C5-8622-4D43-965A-73260A9E9354}">
      <dgm:prSet/>
      <dgm:spPr/>
      <dgm:t>
        <a:bodyPr/>
        <a:lstStyle/>
        <a:p>
          <a:endParaRPr lang="id-ID" sz="2800"/>
        </a:p>
      </dgm:t>
    </dgm:pt>
    <dgm:pt modelId="{10415496-44CB-4CB6-A5CE-4220EFF78B96}" type="sibTrans" cxnId="{661109C5-8622-4D43-965A-73260A9E9354}">
      <dgm:prSet/>
      <dgm:spPr/>
      <dgm:t>
        <a:bodyPr/>
        <a:lstStyle/>
        <a:p>
          <a:endParaRPr lang="id-ID" sz="2800"/>
        </a:p>
      </dgm:t>
    </dgm:pt>
    <dgm:pt modelId="{9AF54345-F895-4C42-A493-9F13772433D2}" type="pres">
      <dgm:prSet presAssocID="{57AF21DD-744D-4BFC-8233-59F5A6167B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CCDA3A-30C8-4B0A-9060-B0A1A7E7BF5B}" type="pres">
      <dgm:prSet presAssocID="{EDA28836-F37A-4130-AC3E-09F9ED6A6CA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2F37344-9E23-49F8-825A-27C400DF8105}" type="pres">
      <dgm:prSet presAssocID="{48D59CAC-1585-405B-A610-0D7D0A5A73E8}" presName="sibTrans" presStyleCnt="0"/>
      <dgm:spPr/>
    </dgm:pt>
    <dgm:pt modelId="{DCA148B4-EA75-4B8A-B9B5-636CEB6C22C7}" type="pres">
      <dgm:prSet presAssocID="{B91277C1-D946-49C5-9F13-470157631EC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4942B-638B-40DA-80B0-918D75DF442C}" type="pres">
      <dgm:prSet presAssocID="{A1D5CFAE-8611-41FB-B1A0-D59CE973AF24}" presName="sibTrans" presStyleCnt="0"/>
      <dgm:spPr/>
    </dgm:pt>
    <dgm:pt modelId="{A7E670C6-8607-4C70-A86A-6DC471892887}" type="pres">
      <dgm:prSet presAssocID="{BB644FFF-7B8F-4BD5-BD09-72CD5529C91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E7E0E7-1DBE-4346-B333-A34C071D6289}" type="presOf" srcId="{57AF21DD-744D-4BFC-8233-59F5A6167BB3}" destId="{9AF54345-F895-4C42-A493-9F13772433D2}" srcOrd="0" destOrd="0" presId="urn:microsoft.com/office/officeart/2005/8/layout/default"/>
    <dgm:cxn modelId="{AD24C50B-A7C2-4D65-95B0-F8C72CD70011}" srcId="{57AF21DD-744D-4BFC-8233-59F5A6167BB3}" destId="{B91277C1-D946-49C5-9F13-470157631EC3}" srcOrd="1" destOrd="0" parTransId="{CDB1245D-EF39-4C8E-8EA9-2BBCAACFCFF5}" sibTransId="{A1D5CFAE-8611-41FB-B1A0-D59CE973AF24}"/>
    <dgm:cxn modelId="{06054183-B10C-41B3-AE39-D800A20BBF1E}" type="presOf" srcId="{BB644FFF-7B8F-4BD5-BD09-72CD5529C915}" destId="{A7E670C6-8607-4C70-A86A-6DC471892887}" srcOrd="0" destOrd="0" presId="urn:microsoft.com/office/officeart/2005/8/layout/default"/>
    <dgm:cxn modelId="{661109C5-8622-4D43-965A-73260A9E9354}" srcId="{57AF21DD-744D-4BFC-8233-59F5A6167BB3}" destId="{BB644FFF-7B8F-4BD5-BD09-72CD5529C915}" srcOrd="2" destOrd="0" parTransId="{197C1B73-5B2F-4E86-AB96-BB014CD4B01A}" sibTransId="{10415496-44CB-4CB6-A5CE-4220EFF78B96}"/>
    <dgm:cxn modelId="{9BC56401-6775-4189-AA79-7F6EB153B4CB}" type="presOf" srcId="{EDA28836-F37A-4130-AC3E-09F9ED6A6CA4}" destId="{44CCDA3A-30C8-4B0A-9060-B0A1A7E7BF5B}" srcOrd="0" destOrd="0" presId="urn:microsoft.com/office/officeart/2005/8/layout/default"/>
    <dgm:cxn modelId="{C7C18214-F5D0-494B-AD9D-C4B1E3C3A769}" srcId="{57AF21DD-744D-4BFC-8233-59F5A6167BB3}" destId="{EDA28836-F37A-4130-AC3E-09F9ED6A6CA4}" srcOrd="0" destOrd="0" parTransId="{30567837-3A53-4AF9-8FBA-9F24F282E6C4}" sibTransId="{48D59CAC-1585-405B-A610-0D7D0A5A73E8}"/>
    <dgm:cxn modelId="{1CC14804-2629-4753-963D-CD45EE3E3653}" type="presOf" srcId="{B91277C1-D946-49C5-9F13-470157631EC3}" destId="{DCA148B4-EA75-4B8A-B9B5-636CEB6C22C7}" srcOrd="0" destOrd="0" presId="urn:microsoft.com/office/officeart/2005/8/layout/default"/>
    <dgm:cxn modelId="{A9C6DA45-C20D-48E3-8687-CEBF2AC897A3}" type="presParOf" srcId="{9AF54345-F895-4C42-A493-9F13772433D2}" destId="{44CCDA3A-30C8-4B0A-9060-B0A1A7E7BF5B}" srcOrd="0" destOrd="0" presId="urn:microsoft.com/office/officeart/2005/8/layout/default"/>
    <dgm:cxn modelId="{76A9ECA5-03C8-4627-81E6-C2203617EC46}" type="presParOf" srcId="{9AF54345-F895-4C42-A493-9F13772433D2}" destId="{22F37344-9E23-49F8-825A-27C400DF8105}" srcOrd="1" destOrd="0" presId="urn:microsoft.com/office/officeart/2005/8/layout/default"/>
    <dgm:cxn modelId="{0AD0E8A3-C284-4F41-B78A-83CB18F304D5}" type="presParOf" srcId="{9AF54345-F895-4C42-A493-9F13772433D2}" destId="{DCA148B4-EA75-4B8A-B9B5-636CEB6C22C7}" srcOrd="2" destOrd="0" presId="urn:microsoft.com/office/officeart/2005/8/layout/default"/>
    <dgm:cxn modelId="{7612158F-57BD-4A9F-AB2B-D3CEF6F9CBA4}" type="presParOf" srcId="{9AF54345-F895-4C42-A493-9F13772433D2}" destId="{2A14942B-638B-40DA-80B0-918D75DF442C}" srcOrd="3" destOrd="0" presId="urn:microsoft.com/office/officeart/2005/8/layout/default"/>
    <dgm:cxn modelId="{06623333-1221-4681-8BF4-7BD68AEB93C3}" type="presParOf" srcId="{9AF54345-F895-4C42-A493-9F13772433D2}" destId="{A7E670C6-8607-4C70-A86A-6DC47189288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84724D-E4FB-4D47-BB26-D5E8DD8B63E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79DF25E5-3757-492E-9852-5F98A3528073}">
      <dgm:prSet phldrT="[Text]" custT="1"/>
      <dgm:spPr>
        <a:xfrm>
          <a:off x="744" y="145603"/>
          <a:ext cx="2902148" cy="1741289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d-ID" sz="3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Objectives and Outcomes</a:t>
          </a:r>
          <a:endParaRPr lang="id-ID" sz="3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6779A4B-6D76-4783-B964-D090F743946B}" type="parTrans" cxnId="{3D9F9D9B-1F1C-4C04-B106-C7FE1D1B80F0}">
      <dgm:prSet/>
      <dgm:spPr/>
      <dgm:t>
        <a:bodyPr/>
        <a:lstStyle/>
        <a:p>
          <a:endParaRPr lang="id-ID" sz="2800"/>
        </a:p>
      </dgm:t>
    </dgm:pt>
    <dgm:pt modelId="{6E650E13-434D-4BA4-956F-0C8BA0F1E68B}" type="sibTrans" cxnId="{3D9F9D9B-1F1C-4C04-B106-C7FE1D1B80F0}">
      <dgm:prSet/>
      <dgm:spPr/>
      <dgm:t>
        <a:bodyPr/>
        <a:lstStyle/>
        <a:p>
          <a:endParaRPr lang="id-ID" sz="2800"/>
        </a:p>
      </dgm:t>
    </dgm:pt>
    <dgm:pt modelId="{A81F7EBF-8889-4750-A7AA-B5E1A9B2D8C3}">
      <dgm:prSet phldrT="[Text]" custT="1"/>
      <dgm:spPr>
        <a:xfrm>
          <a:off x="3193107" y="145603"/>
          <a:ext cx="2902148" cy="1741289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d-ID" sz="3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Planning The Change</a:t>
          </a:r>
          <a:endParaRPr lang="id-ID" sz="3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0D3DFA2-2F96-4225-A812-73537FEE1C35}" type="parTrans" cxnId="{90B06BC8-08DF-4C44-BA61-56D35EDCE57B}">
      <dgm:prSet/>
      <dgm:spPr/>
      <dgm:t>
        <a:bodyPr/>
        <a:lstStyle/>
        <a:p>
          <a:endParaRPr lang="id-ID" sz="2800"/>
        </a:p>
      </dgm:t>
    </dgm:pt>
    <dgm:pt modelId="{E330BA6D-CD8D-49FA-97B6-3DDB2009550B}" type="sibTrans" cxnId="{90B06BC8-08DF-4C44-BA61-56D35EDCE57B}">
      <dgm:prSet/>
      <dgm:spPr/>
      <dgm:t>
        <a:bodyPr/>
        <a:lstStyle/>
        <a:p>
          <a:endParaRPr lang="id-ID" sz="2800"/>
        </a:p>
      </dgm:t>
    </dgm:pt>
    <dgm:pt modelId="{ABCBCF7E-FF6C-4D84-8944-15C9FBAA31F7}">
      <dgm:prSet phldrT="[Text]" custT="1"/>
      <dgm:spPr>
        <a:xfrm>
          <a:off x="1596925" y="2177107"/>
          <a:ext cx="2902148" cy="1741289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d-ID" sz="3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People</a:t>
          </a:r>
          <a:endParaRPr lang="id-ID" sz="3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7473407-EF78-4403-BDD2-7AFBC7FEBCD1}" type="parTrans" cxnId="{FFA3E2A3-DC03-448A-8F66-CC0AC89265AC}">
      <dgm:prSet/>
      <dgm:spPr/>
      <dgm:t>
        <a:bodyPr/>
        <a:lstStyle/>
        <a:p>
          <a:endParaRPr lang="id-ID" sz="2800"/>
        </a:p>
      </dgm:t>
    </dgm:pt>
    <dgm:pt modelId="{FD23167A-91E9-4E3B-9846-AFD16F29265A}" type="sibTrans" cxnId="{FFA3E2A3-DC03-448A-8F66-CC0AC89265AC}">
      <dgm:prSet/>
      <dgm:spPr/>
      <dgm:t>
        <a:bodyPr/>
        <a:lstStyle/>
        <a:p>
          <a:endParaRPr lang="id-ID" sz="2800"/>
        </a:p>
      </dgm:t>
    </dgm:pt>
    <dgm:pt modelId="{9637A663-5D3F-46C5-960A-23896F272AE2}" type="pres">
      <dgm:prSet presAssocID="{1B84724D-E4FB-4D47-BB26-D5E8DD8B63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A42D0F-FB86-49B5-BFD0-B82747B23EF8}" type="pres">
      <dgm:prSet presAssocID="{79DF25E5-3757-492E-9852-5F98A352807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F072B-3667-4782-BBC1-DC779F9B4CE7}" type="pres">
      <dgm:prSet presAssocID="{6E650E13-434D-4BA4-956F-0C8BA0F1E68B}" presName="sibTrans" presStyleCnt="0"/>
      <dgm:spPr/>
    </dgm:pt>
    <dgm:pt modelId="{7FE536CA-D061-47DC-BC2B-20F138D857C7}" type="pres">
      <dgm:prSet presAssocID="{A81F7EBF-8889-4750-A7AA-B5E1A9B2D8C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EB12E-38A1-433D-8F20-AD72FA986313}" type="pres">
      <dgm:prSet presAssocID="{E330BA6D-CD8D-49FA-97B6-3DDB2009550B}" presName="sibTrans" presStyleCnt="0"/>
      <dgm:spPr/>
    </dgm:pt>
    <dgm:pt modelId="{02A7B2D6-3CB6-4D33-96C3-FD4485FEA57C}" type="pres">
      <dgm:prSet presAssocID="{ABCBCF7E-FF6C-4D84-8944-15C9FBAA31F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FA3E2A3-DC03-448A-8F66-CC0AC89265AC}" srcId="{1B84724D-E4FB-4D47-BB26-D5E8DD8B63E0}" destId="{ABCBCF7E-FF6C-4D84-8944-15C9FBAA31F7}" srcOrd="2" destOrd="0" parTransId="{27473407-EF78-4403-BDD2-7AFBC7FEBCD1}" sibTransId="{FD23167A-91E9-4E3B-9846-AFD16F29265A}"/>
    <dgm:cxn modelId="{0832FFA0-CF1D-4151-AA91-CB2B3CB2E2C1}" type="presOf" srcId="{1B84724D-E4FB-4D47-BB26-D5E8DD8B63E0}" destId="{9637A663-5D3F-46C5-960A-23896F272AE2}" srcOrd="0" destOrd="0" presId="urn:microsoft.com/office/officeart/2005/8/layout/default"/>
    <dgm:cxn modelId="{3D9F9D9B-1F1C-4C04-B106-C7FE1D1B80F0}" srcId="{1B84724D-E4FB-4D47-BB26-D5E8DD8B63E0}" destId="{79DF25E5-3757-492E-9852-5F98A3528073}" srcOrd="0" destOrd="0" parTransId="{36779A4B-6D76-4783-B964-D090F743946B}" sibTransId="{6E650E13-434D-4BA4-956F-0C8BA0F1E68B}"/>
    <dgm:cxn modelId="{B0691B98-6622-4B15-AAF4-C751F9B51938}" type="presOf" srcId="{ABCBCF7E-FF6C-4D84-8944-15C9FBAA31F7}" destId="{02A7B2D6-3CB6-4D33-96C3-FD4485FEA57C}" srcOrd="0" destOrd="0" presId="urn:microsoft.com/office/officeart/2005/8/layout/default"/>
    <dgm:cxn modelId="{90B06BC8-08DF-4C44-BA61-56D35EDCE57B}" srcId="{1B84724D-E4FB-4D47-BB26-D5E8DD8B63E0}" destId="{A81F7EBF-8889-4750-A7AA-B5E1A9B2D8C3}" srcOrd="1" destOrd="0" parTransId="{50D3DFA2-2F96-4225-A812-73537FEE1C35}" sibTransId="{E330BA6D-CD8D-49FA-97B6-3DDB2009550B}"/>
    <dgm:cxn modelId="{5AD2258B-E56B-4A9C-B871-6B866F35A59E}" type="presOf" srcId="{79DF25E5-3757-492E-9852-5F98A3528073}" destId="{09A42D0F-FB86-49B5-BFD0-B82747B23EF8}" srcOrd="0" destOrd="0" presId="urn:microsoft.com/office/officeart/2005/8/layout/default"/>
    <dgm:cxn modelId="{1EE7E57D-A2CB-4843-9AAA-696FB7DB4DED}" type="presOf" srcId="{A81F7EBF-8889-4750-A7AA-B5E1A9B2D8C3}" destId="{7FE536CA-D061-47DC-BC2B-20F138D857C7}" srcOrd="0" destOrd="0" presId="urn:microsoft.com/office/officeart/2005/8/layout/default"/>
    <dgm:cxn modelId="{CA67DD21-3A9F-4B22-82F1-C7B0AAB36DED}" type="presParOf" srcId="{9637A663-5D3F-46C5-960A-23896F272AE2}" destId="{09A42D0F-FB86-49B5-BFD0-B82747B23EF8}" srcOrd="0" destOrd="0" presId="urn:microsoft.com/office/officeart/2005/8/layout/default"/>
    <dgm:cxn modelId="{BD3C39B7-6556-45D6-AE34-6AE3C9BD4FAF}" type="presParOf" srcId="{9637A663-5D3F-46C5-960A-23896F272AE2}" destId="{D50F072B-3667-4782-BBC1-DC779F9B4CE7}" srcOrd="1" destOrd="0" presId="urn:microsoft.com/office/officeart/2005/8/layout/default"/>
    <dgm:cxn modelId="{B1E14641-EED0-4706-921F-B91F2460D132}" type="presParOf" srcId="{9637A663-5D3F-46C5-960A-23896F272AE2}" destId="{7FE536CA-D061-47DC-BC2B-20F138D857C7}" srcOrd="2" destOrd="0" presId="urn:microsoft.com/office/officeart/2005/8/layout/default"/>
    <dgm:cxn modelId="{75C82AAD-BA67-4FDF-8F8F-5F3D6C510A19}" type="presParOf" srcId="{9637A663-5D3F-46C5-960A-23896F272AE2}" destId="{9CFEB12E-38A1-433D-8F20-AD72FA986313}" srcOrd="3" destOrd="0" presId="urn:microsoft.com/office/officeart/2005/8/layout/default"/>
    <dgm:cxn modelId="{DC5169C8-7164-40B8-BA79-99CF41DA8F4E}" type="presParOf" srcId="{9637A663-5D3F-46C5-960A-23896F272AE2}" destId="{02A7B2D6-3CB6-4D33-96C3-FD4485FEA57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BEAD04-8BB5-494A-AB21-6853E9E4A5D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189CE89B-993C-4D41-AD6E-024570D1F86C}">
      <dgm:prSet phldrT="[Text]" custT="1"/>
      <dgm:spPr>
        <a:xfrm>
          <a:off x="744" y="145603"/>
          <a:ext cx="2902148" cy="1741289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d-ID" sz="4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Problem</a:t>
          </a:r>
          <a:endParaRPr lang="id-ID" sz="4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A4B2CE6-680F-45E6-BF80-F611BB92BFC5}" type="parTrans" cxnId="{B1EF8A07-7AEE-4E64-9A89-A96AED4EA88A}">
      <dgm:prSet/>
      <dgm:spPr/>
      <dgm:t>
        <a:bodyPr/>
        <a:lstStyle/>
        <a:p>
          <a:endParaRPr lang="id-ID" sz="3200"/>
        </a:p>
      </dgm:t>
    </dgm:pt>
    <dgm:pt modelId="{8D4767E2-9011-4718-82BB-8DB13CFF1CD7}" type="sibTrans" cxnId="{B1EF8A07-7AEE-4E64-9A89-A96AED4EA88A}">
      <dgm:prSet/>
      <dgm:spPr/>
      <dgm:t>
        <a:bodyPr/>
        <a:lstStyle/>
        <a:p>
          <a:endParaRPr lang="id-ID" sz="3200"/>
        </a:p>
      </dgm:t>
    </dgm:pt>
    <dgm:pt modelId="{F936B8C0-47ED-4CFE-BB3D-E17DD639E1F7}">
      <dgm:prSet phldrT="[Text]" custT="1"/>
      <dgm:spPr>
        <a:xfrm>
          <a:off x="3193107" y="145603"/>
          <a:ext cx="2902148" cy="1741289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d-ID" sz="4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Gaining A Champion</a:t>
          </a:r>
          <a:endParaRPr lang="id-ID" sz="4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0C4065F-777A-4C3C-BA3E-1F4323CB31AF}" type="parTrans" cxnId="{2219E2E0-08E8-40B6-8CFE-197F8F125284}">
      <dgm:prSet/>
      <dgm:spPr/>
      <dgm:t>
        <a:bodyPr/>
        <a:lstStyle/>
        <a:p>
          <a:endParaRPr lang="id-ID" sz="3200"/>
        </a:p>
      </dgm:t>
    </dgm:pt>
    <dgm:pt modelId="{270ED2A6-35E8-4ABF-BA7D-7148111C1E44}" type="sibTrans" cxnId="{2219E2E0-08E8-40B6-8CFE-197F8F125284}">
      <dgm:prSet/>
      <dgm:spPr/>
      <dgm:t>
        <a:bodyPr/>
        <a:lstStyle/>
        <a:p>
          <a:endParaRPr lang="id-ID" sz="3200"/>
        </a:p>
      </dgm:t>
    </dgm:pt>
    <dgm:pt modelId="{F2CDB8D1-B82C-420F-B0E5-C662A4C5F89D}">
      <dgm:prSet phldrT="[Text]" custT="1"/>
      <dgm:spPr>
        <a:xfrm>
          <a:off x="1596925" y="2177107"/>
          <a:ext cx="2902148" cy="1741289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d-ID" sz="4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Specialist Task Forces</a:t>
          </a:r>
          <a:endParaRPr lang="id-ID" sz="4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4D9C2F8-BEEA-45C4-9A86-3A576E2FC7B3}" type="parTrans" cxnId="{C0898D0E-01F7-4EE5-B978-85CD781FC250}">
      <dgm:prSet/>
      <dgm:spPr/>
      <dgm:t>
        <a:bodyPr/>
        <a:lstStyle/>
        <a:p>
          <a:endParaRPr lang="id-ID" sz="3200"/>
        </a:p>
      </dgm:t>
    </dgm:pt>
    <dgm:pt modelId="{2493635F-B138-4284-B52A-64B73AE02EBC}" type="sibTrans" cxnId="{C0898D0E-01F7-4EE5-B978-85CD781FC250}">
      <dgm:prSet/>
      <dgm:spPr/>
      <dgm:t>
        <a:bodyPr/>
        <a:lstStyle/>
        <a:p>
          <a:endParaRPr lang="id-ID" sz="3200"/>
        </a:p>
      </dgm:t>
    </dgm:pt>
    <dgm:pt modelId="{327F336F-7124-4CAB-A6AA-558889B5190B}" type="pres">
      <dgm:prSet presAssocID="{26BEAD04-8BB5-494A-AB21-6853E9E4A5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A8DAAC-4AC9-4E54-87B6-BDB4285CB7F0}" type="pres">
      <dgm:prSet presAssocID="{189CE89B-993C-4D41-AD6E-024570D1F86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4A44647-726D-4A05-9452-D26D208E319F}" type="pres">
      <dgm:prSet presAssocID="{8D4767E2-9011-4718-82BB-8DB13CFF1CD7}" presName="sibTrans" presStyleCnt="0"/>
      <dgm:spPr/>
    </dgm:pt>
    <dgm:pt modelId="{AB8F39F2-EDF0-4109-9975-F866192B80D9}" type="pres">
      <dgm:prSet presAssocID="{F936B8C0-47ED-4CFE-BB3D-E17DD639E1F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86126DE-CEE6-44D5-B487-C90EEB5A30B5}" type="pres">
      <dgm:prSet presAssocID="{270ED2A6-35E8-4ABF-BA7D-7148111C1E44}" presName="sibTrans" presStyleCnt="0"/>
      <dgm:spPr/>
    </dgm:pt>
    <dgm:pt modelId="{DC00500C-7C58-4677-B185-8A334E5C04C8}" type="pres">
      <dgm:prSet presAssocID="{F2CDB8D1-B82C-420F-B0E5-C662A4C5F89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AA8A12-A037-4A38-A891-06A23300A226}" type="presOf" srcId="{F936B8C0-47ED-4CFE-BB3D-E17DD639E1F7}" destId="{AB8F39F2-EDF0-4109-9975-F866192B80D9}" srcOrd="0" destOrd="0" presId="urn:microsoft.com/office/officeart/2005/8/layout/default"/>
    <dgm:cxn modelId="{67030F99-504F-415A-AB9E-E47B25747F1E}" type="presOf" srcId="{189CE89B-993C-4D41-AD6E-024570D1F86C}" destId="{0FA8DAAC-4AC9-4E54-87B6-BDB4285CB7F0}" srcOrd="0" destOrd="0" presId="urn:microsoft.com/office/officeart/2005/8/layout/default"/>
    <dgm:cxn modelId="{58B0C554-A16C-46DF-AC5F-123410532624}" type="presOf" srcId="{F2CDB8D1-B82C-420F-B0E5-C662A4C5F89D}" destId="{DC00500C-7C58-4677-B185-8A334E5C04C8}" srcOrd="0" destOrd="0" presId="urn:microsoft.com/office/officeart/2005/8/layout/default"/>
    <dgm:cxn modelId="{B1EF8A07-7AEE-4E64-9A89-A96AED4EA88A}" srcId="{26BEAD04-8BB5-494A-AB21-6853E9E4A5DA}" destId="{189CE89B-993C-4D41-AD6E-024570D1F86C}" srcOrd="0" destOrd="0" parTransId="{7A4B2CE6-680F-45E6-BF80-F611BB92BFC5}" sibTransId="{8D4767E2-9011-4718-82BB-8DB13CFF1CD7}"/>
    <dgm:cxn modelId="{C0898D0E-01F7-4EE5-B978-85CD781FC250}" srcId="{26BEAD04-8BB5-494A-AB21-6853E9E4A5DA}" destId="{F2CDB8D1-B82C-420F-B0E5-C662A4C5F89D}" srcOrd="2" destOrd="0" parTransId="{84D9C2F8-BEEA-45C4-9A86-3A576E2FC7B3}" sibTransId="{2493635F-B138-4284-B52A-64B73AE02EBC}"/>
    <dgm:cxn modelId="{2219E2E0-08E8-40B6-8CFE-197F8F125284}" srcId="{26BEAD04-8BB5-494A-AB21-6853E9E4A5DA}" destId="{F936B8C0-47ED-4CFE-BB3D-E17DD639E1F7}" srcOrd="1" destOrd="0" parTransId="{30C4065F-777A-4C3C-BA3E-1F4323CB31AF}" sibTransId="{270ED2A6-35E8-4ABF-BA7D-7148111C1E44}"/>
    <dgm:cxn modelId="{DC0F8E14-4F22-46D0-887F-B77BCDE80B24}" type="presOf" srcId="{26BEAD04-8BB5-494A-AB21-6853E9E4A5DA}" destId="{327F336F-7124-4CAB-A6AA-558889B5190B}" srcOrd="0" destOrd="0" presId="urn:microsoft.com/office/officeart/2005/8/layout/default"/>
    <dgm:cxn modelId="{0EB5EE57-A52F-4A8C-8992-092DCFF4E8AB}" type="presParOf" srcId="{327F336F-7124-4CAB-A6AA-558889B5190B}" destId="{0FA8DAAC-4AC9-4E54-87B6-BDB4285CB7F0}" srcOrd="0" destOrd="0" presId="urn:microsoft.com/office/officeart/2005/8/layout/default"/>
    <dgm:cxn modelId="{211F60DB-4D5D-40EC-BADF-B45415B0EB8E}" type="presParOf" srcId="{327F336F-7124-4CAB-A6AA-558889B5190B}" destId="{54A44647-726D-4A05-9452-D26D208E319F}" srcOrd="1" destOrd="0" presId="urn:microsoft.com/office/officeart/2005/8/layout/default"/>
    <dgm:cxn modelId="{B5051898-C5AF-4AB5-926A-9AF062AB25C8}" type="presParOf" srcId="{327F336F-7124-4CAB-A6AA-558889B5190B}" destId="{AB8F39F2-EDF0-4109-9975-F866192B80D9}" srcOrd="2" destOrd="0" presId="urn:microsoft.com/office/officeart/2005/8/layout/default"/>
    <dgm:cxn modelId="{DB629F08-954D-4A91-9B9A-1C16DBEB31E3}" type="presParOf" srcId="{327F336F-7124-4CAB-A6AA-558889B5190B}" destId="{286126DE-CEE6-44D5-B487-C90EEB5A30B5}" srcOrd="3" destOrd="0" presId="urn:microsoft.com/office/officeart/2005/8/layout/default"/>
    <dgm:cxn modelId="{8140E1DB-E354-4DBD-828C-BE0D841B9033}" type="presParOf" srcId="{327F336F-7124-4CAB-A6AA-558889B5190B}" destId="{DC00500C-7C58-4677-B185-8A334E5C04C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7AD82-680B-4F10-BD99-EA04222B8D13}">
      <dsp:nvSpPr>
        <dsp:cNvPr id="0" name=""/>
        <dsp:cNvSpPr/>
      </dsp:nvSpPr>
      <dsp:spPr>
        <a:xfrm>
          <a:off x="842" y="316480"/>
          <a:ext cx="3286550" cy="1971930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Organizational Context</a:t>
          </a:r>
          <a:endParaRPr lang="id-ID" sz="3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42" y="316480"/>
        <a:ext cx="3286550" cy="1971930"/>
      </dsp:txXfrm>
    </dsp:sp>
    <dsp:sp modelId="{C5692626-862E-4AEF-8A6F-A4A5F8ED611B}">
      <dsp:nvSpPr>
        <dsp:cNvPr id="0" name=""/>
        <dsp:cNvSpPr/>
      </dsp:nvSpPr>
      <dsp:spPr>
        <a:xfrm>
          <a:off x="3616048" y="316480"/>
          <a:ext cx="3286550" cy="1971930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Focus of Choice</a:t>
          </a:r>
          <a:endParaRPr lang="id-ID" sz="3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16048" y="316480"/>
        <a:ext cx="3286550" cy="1971930"/>
      </dsp:txXfrm>
    </dsp:sp>
    <dsp:sp modelId="{E05C8264-91D4-494E-ACB4-2A9D568C815D}">
      <dsp:nvSpPr>
        <dsp:cNvPr id="0" name=""/>
        <dsp:cNvSpPr/>
      </dsp:nvSpPr>
      <dsp:spPr>
        <a:xfrm>
          <a:off x="1808445" y="2617066"/>
          <a:ext cx="3286550" cy="1971930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Organizational Trajectory</a:t>
          </a:r>
          <a:endParaRPr lang="id-ID" sz="3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808445" y="2617066"/>
        <a:ext cx="3286550" cy="1971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42D0F-FB86-49B5-BFD0-B82747B23EF8}">
      <dsp:nvSpPr>
        <dsp:cNvPr id="0" name=""/>
        <dsp:cNvSpPr/>
      </dsp:nvSpPr>
      <dsp:spPr>
        <a:xfrm>
          <a:off x="878" y="248760"/>
          <a:ext cx="3425944" cy="2055566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Objectives and Outcomes</a:t>
          </a:r>
          <a:endParaRPr lang="id-ID" sz="3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78" y="248760"/>
        <a:ext cx="3425944" cy="2055566"/>
      </dsp:txXfrm>
    </dsp:sp>
    <dsp:sp modelId="{7FE536CA-D061-47DC-BC2B-20F138D857C7}">
      <dsp:nvSpPr>
        <dsp:cNvPr id="0" name=""/>
        <dsp:cNvSpPr/>
      </dsp:nvSpPr>
      <dsp:spPr>
        <a:xfrm>
          <a:off x="3769417" y="248760"/>
          <a:ext cx="3425944" cy="2055566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Planning The Change</a:t>
          </a:r>
          <a:endParaRPr lang="id-ID" sz="3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769417" y="248760"/>
        <a:ext cx="3425944" cy="2055566"/>
      </dsp:txXfrm>
    </dsp:sp>
    <dsp:sp modelId="{02A7B2D6-3CB6-4D33-96C3-FD4485FEA57C}">
      <dsp:nvSpPr>
        <dsp:cNvPr id="0" name=""/>
        <dsp:cNvSpPr/>
      </dsp:nvSpPr>
      <dsp:spPr>
        <a:xfrm>
          <a:off x="1885147" y="2646921"/>
          <a:ext cx="3425944" cy="2055566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People</a:t>
          </a:r>
          <a:endParaRPr lang="id-ID" sz="3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885147" y="2646921"/>
        <a:ext cx="3425944" cy="20555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8DAAC-4AC9-4E54-87B6-BDB4285CB7F0}">
      <dsp:nvSpPr>
        <dsp:cNvPr id="0" name=""/>
        <dsp:cNvSpPr/>
      </dsp:nvSpPr>
      <dsp:spPr>
        <a:xfrm>
          <a:off x="10848" y="1989"/>
          <a:ext cx="3101312" cy="1860787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Problem</a:t>
          </a:r>
          <a:endParaRPr lang="id-ID" sz="4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0848" y="1989"/>
        <a:ext cx="3101312" cy="1860787"/>
      </dsp:txXfrm>
    </dsp:sp>
    <dsp:sp modelId="{AB8F39F2-EDF0-4109-9975-F866192B80D9}">
      <dsp:nvSpPr>
        <dsp:cNvPr id="0" name=""/>
        <dsp:cNvSpPr/>
      </dsp:nvSpPr>
      <dsp:spPr>
        <a:xfrm>
          <a:off x="3422291" y="1989"/>
          <a:ext cx="3101312" cy="1860787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Gaining A Champion</a:t>
          </a:r>
          <a:endParaRPr lang="id-ID" sz="4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422291" y="1989"/>
        <a:ext cx="3101312" cy="1860787"/>
      </dsp:txXfrm>
    </dsp:sp>
    <dsp:sp modelId="{DC00500C-7C58-4677-B185-8A334E5C04C8}">
      <dsp:nvSpPr>
        <dsp:cNvPr id="0" name=""/>
        <dsp:cNvSpPr/>
      </dsp:nvSpPr>
      <dsp:spPr>
        <a:xfrm>
          <a:off x="1716569" y="2172907"/>
          <a:ext cx="3101312" cy="1860787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Specialist Task Forces</a:t>
          </a:r>
          <a:endParaRPr lang="id-ID" sz="4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716569" y="2172907"/>
        <a:ext cx="3101312" cy="1860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54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987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713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xmlns="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35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xmlns="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xmlns="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674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977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5348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xmlns="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" y="0"/>
            <a:ext cx="6569477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9279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53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xmlns="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06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1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22C4117-2946-4CAF-A97C-C090DC94FE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2" r:id="rId3"/>
    <p:sldLayoutId id="2147483731" r:id="rId4"/>
    <p:sldLayoutId id="2147483732" r:id="rId5"/>
    <p:sldLayoutId id="2147483736" r:id="rId6"/>
    <p:sldLayoutId id="2147483737" r:id="rId7"/>
    <p:sldLayoutId id="2147483740" r:id="rId8"/>
    <p:sldLayoutId id="2147483739" r:id="rId9"/>
    <p:sldLayoutId id="2147483744" r:id="rId10"/>
    <p:sldLayoutId id="2147483745" r:id="rId11"/>
    <p:sldLayoutId id="2147483748" r:id="rId12"/>
    <p:sldLayoutId id="2147483749" r:id="rId13"/>
    <p:sldLayoutId id="2147483750" r:id="rId14"/>
    <p:sldLayoutId id="2147483746" r:id="rId15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2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13.png"/><Relationship Id="rId10" Type="http://schemas.microsoft.com/office/2007/relationships/diagramDrawing" Target="../diagrams/drawing4.xml"/><Relationship Id="rId4" Type="http://schemas.microsoft.com/office/2007/relationships/hdphoto" Target="../media/hdphoto1.wdp"/><Relationship Id="rId9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B9CA9A-F494-40FC-9630-AA91FCF302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25" y="336118"/>
            <a:ext cx="10429727" cy="653580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50F8743-FFB4-4FAE-8605-DEE70EC88649}"/>
              </a:ext>
            </a:extLst>
          </p:cNvPr>
          <p:cNvSpPr/>
          <p:nvPr/>
        </p:nvSpPr>
        <p:spPr>
          <a:xfrm>
            <a:off x="0" y="510363"/>
            <a:ext cx="12191999" cy="206835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8000"/>
                </a:schemeClr>
              </a:gs>
              <a:gs pos="27000">
                <a:schemeClr val="accent1">
                  <a:alpha val="52000"/>
                </a:schemeClr>
              </a:gs>
              <a:gs pos="86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7F0BBC1-A9C6-4A87-855B-8689719EAA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978957"/>
            <a:ext cx="1027602" cy="35429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21F751-3C5B-4561-AD14-8637C5B66736}"/>
              </a:ext>
            </a:extLst>
          </p:cNvPr>
          <p:cNvSpPr txBox="1"/>
          <p:nvPr/>
        </p:nvSpPr>
        <p:spPr>
          <a:xfrm>
            <a:off x="618976" y="929116"/>
            <a:ext cx="10334773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 smtClean="0">
                <a:solidFill>
                  <a:schemeClr val="bg1"/>
                </a:solidFill>
                <a:cs typeface="Arial" pitchFamily="34" charset="0"/>
              </a:rPr>
              <a:t>MANAJEMEN PERUBAHAN</a:t>
            </a:r>
            <a:endParaRPr lang="en-US" altLang="ko-KR" sz="5400" b="1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2800" dirty="0" err="1" smtClean="0">
                <a:solidFill>
                  <a:schemeClr val="bg1"/>
                </a:solidFill>
                <a:cs typeface="Arial" pitchFamily="34" charset="0"/>
              </a:rPr>
              <a:t>Pertemuan</a:t>
            </a:r>
            <a:r>
              <a:rPr lang="en-US" altLang="ko-KR" sz="2800" dirty="0" smtClean="0">
                <a:solidFill>
                  <a:schemeClr val="bg1"/>
                </a:solidFill>
                <a:cs typeface="Arial" pitchFamily="34" charset="0"/>
              </a:rPr>
              <a:t> ke-5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85" y="5081668"/>
            <a:ext cx="1964450" cy="169052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FE2E544-CBAB-4131-A323-A45470337F22}"/>
              </a:ext>
            </a:extLst>
          </p:cNvPr>
          <p:cNvGrpSpPr/>
          <p:nvPr/>
        </p:nvGrpSpPr>
        <p:grpSpPr>
          <a:xfrm flipH="1">
            <a:off x="66675" y="2124075"/>
            <a:ext cx="2962275" cy="4662320"/>
            <a:chOff x="8317149" y="1752616"/>
            <a:chExt cx="3205576" cy="5105385"/>
          </a:xfrm>
        </p:grpSpPr>
        <p:sp>
          <p:nvSpPr>
            <p:cNvPr id="3" name="Freeform: Shape 7">
              <a:extLst>
                <a:ext uri="{FF2B5EF4-FFF2-40B4-BE49-F238E27FC236}">
                  <a16:creationId xmlns:a16="http://schemas.microsoft.com/office/drawing/2014/main" xmlns="" id="{1D08CE27-58F1-4421-838E-21088E66BC98}"/>
                </a:ext>
              </a:extLst>
            </p:cNvPr>
            <p:cNvSpPr/>
            <p:nvPr/>
          </p:nvSpPr>
          <p:spPr>
            <a:xfrm flipH="1">
              <a:off x="9800026" y="2211444"/>
              <a:ext cx="814526" cy="1423068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8">
              <a:extLst>
                <a:ext uri="{FF2B5EF4-FFF2-40B4-BE49-F238E27FC236}">
                  <a16:creationId xmlns:a16="http://schemas.microsoft.com/office/drawing/2014/main" xmlns="" id="{B0DED767-5BC4-446A-B8DF-0C1BFD3F47C6}"/>
                </a:ext>
              </a:extLst>
            </p:cNvPr>
            <p:cNvSpPr/>
            <p:nvPr/>
          </p:nvSpPr>
          <p:spPr>
            <a:xfrm flipH="1">
              <a:off x="9304630" y="2812242"/>
              <a:ext cx="2218095" cy="1955426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xmlns="" id="{A8C032A3-77BC-4F19-9BC9-0CBF46F0ABDE}"/>
                </a:ext>
              </a:extLst>
            </p:cNvPr>
            <p:cNvSpPr/>
            <p:nvPr/>
          </p:nvSpPr>
          <p:spPr>
            <a:xfrm flipH="1">
              <a:off x="8677693" y="4183862"/>
              <a:ext cx="817193" cy="700451"/>
            </a:xfrm>
            <a:custGeom>
              <a:avLst/>
              <a:gdLst>
                <a:gd name="connsiteX0" fmla="*/ 52515 w 655031"/>
                <a:gd name="connsiteY0" fmla="*/ 534570 h 561455"/>
                <a:gd name="connsiteX1" fmla="*/ 43157 w 655031"/>
                <a:gd name="connsiteY1" fmla="*/ 525213 h 561455"/>
                <a:gd name="connsiteX2" fmla="*/ 78248 w 655031"/>
                <a:gd name="connsiteY2" fmla="*/ 490122 h 561455"/>
                <a:gd name="connsiteX3" fmla="*/ 270079 w 655031"/>
                <a:gd name="connsiteY3" fmla="*/ 349758 h 561455"/>
                <a:gd name="connsiteX4" fmla="*/ 548468 w 655031"/>
                <a:gd name="connsiteY4" fmla="*/ 104121 h 561455"/>
                <a:gd name="connsiteX5" fmla="*/ 553146 w 655031"/>
                <a:gd name="connsiteY5" fmla="*/ 57333 h 561455"/>
                <a:gd name="connsiteX6" fmla="*/ 606953 w 655031"/>
                <a:gd name="connsiteY6" fmla="*/ 69030 h 561455"/>
                <a:gd name="connsiteX7" fmla="*/ 635025 w 655031"/>
                <a:gd name="connsiteY7" fmla="*/ 87745 h 561455"/>
                <a:gd name="connsiteX8" fmla="*/ 525074 w 655031"/>
                <a:gd name="connsiteY8" fmla="*/ 164945 h 561455"/>
                <a:gd name="connsiteX9" fmla="*/ 167146 w 655031"/>
                <a:gd name="connsiteY9" fmla="*/ 469067 h 561455"/>
                <a:gd name="connsiteX10" fmla="*/ 52515 w 655031"/>
                <a:gd name="connsiteY10" fmla="*/ 534570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031" h="561455">
                  <a:moveTo>
                    <a:pt x="52515" y="534570"/>
                  </a:moveTo>
                  <a:cubicBezTo>
                    <a:pt x="50176" y="532231"/>
                    <a:pt x="45497" y="527552"/>
                    <a:pt x="43157" y="525213"/>
                  </a:cubicBezTo>
                  <a:cubicBezTo>
                    <a:pt x="40818" y="499479"/>
                    <a:pt x="64212" y="497140"/>
                    <a:pt x="78248" y="490122"/>
                  </a:cubicBezTo>
                  <a:cubicBezTo>
                    <a:pt x="148430" y="452691"/>
                    <a:pt x="209255" y="398885"/>
                    <a:pt x="270079" y="349758"/>
                  </a:cubicBezTo>
                  <a:cubicBezTo>
                    <a:pt x="365994" y="270218"/>
                    <a:pt x="459570" y="188339"/>
                    <a:pt x="548468" y="104121"/>
                  </a:cubicBezTo>
                  <a:cubicBezTo>
                    <a:pt x="567183" y="85406"/>
                    <a:pt x="574201" y="73709"/>
                    <a:pt x="553146" y="57333"/>
                  </a:cubicBezTo>
                  <a:cubicBezTo>
                    <a:pt x="576540" y="40957"/>
                    <a:pt x="599934" y="31599"/>
                    <a:pt x="606953" y="69030"/>
                  </a:cubicBezTo>
                  <a:cubicBezTo>
                    <a:pt x="611631" y="87745"/>
                    <a:pt x="625668" y="83066"/>
                    <a:pt x="635025" y="87745"/>
                  </a:cubicBezTo>
                  <a:cubicBezTo>
                    <a:pt x="588237" y="101781"/>
                    <a:pt x="555486" y="132194"/>
                    <a:pt x="525074" y="164945"/>
                  </a:cubicBezTo>
                  <a:cubicBezTo>
                    <a:pt x="417461" y="279576"/>
                    <a:pt x="286455" y="366133"/>
                    <a:pt x="167146" y="469067"/>
                  </a:cubicBezTo>
                  <a:cubicBezTo>
                    <a:pt x="132055" y="499479"/>
                    <a:pt x="92285" y="515855"/>
                    <a:pt x="52515" y="534570"/>
                  </a:cubicBezTo>
                  <a:close/>
                </a:path>
              </a:pathLst>
            </a:custGeom>
            <a:solidFill>
              <a:srgbClr val="6D6A6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46">
              <a:extLst>
                <a:ext uri="{FF2B5EF4-FFF2-40B4-BE49-F238E27FC236}">
                  <a16:creationId xmlns:a16="http://schemas.microsoft.com/office/drawing/2014/main" xmlns="" id="{CDF89257-34A4-4A29-8F51-B7CA1C422583}"/>
                </a:ext>
              </a:extLst>
            </p:cNvPr>
            <p:cNvSpPr/>
            <p:nvPr/>
          </p:nvSpPr>
          <p:spPr>
            <a:xfrm flipH="1">
              <a:off x="9315548" y="4337390"/>
              <a:ext cx="1685621" cy="2520611"/>
            </a:xfrm>
            <a:custGeom>
              <a:avLst/>
              <a:gdLst>
                <a:gd name="connsiteX0" fmla="*/ 1627980 w 1685621"/>
                <a:gd name="connsiteY0" fmla="*/ 84 h 2520611"/>
                <a:gd name="connsiteX1" fmla="*/ 1574717 w 1685621"/>
                <a:gd name="connsiteY1" fmla="*/ 37660 h 2520611"/>
                <a:gd name="connsiteX2" fmla="*/ 1542612 w 1685621"/>
                <a:gd name="connsiteY2" fmla="*/ 55172 h 2520611"/>
                <a:gd name="connsiteX3" fmla="*/ 786709 w 1685621"/>
                <a:gd name="connsiteY3" fmla="*/ 98950 h 2520611"/>
                <a:gd name="connsiteX4" fmla="*/ 742931 w 1685621"/>
                <a:gd name="connsiteY4" fmla="*/ 125217 h 2520611"/>
                <a:gd name="connsiteX5" fmla="*/ 83339 w 1685621"/>
                <a:gd name="connsiteY5" fmla="*/ 455012 h 2520611"/>
                <a:gd name="connsiteX6" fmla="*/ 59991 w 1685621"/>
                <a:gd name="connsiteY6" fmla="*/ 513383 h 2520611"/>
                <a:gd name="connsiteX7" fmla="*/ 59991 w 1685621"/>
                <a:gd name="connsiteY7" fmla="*/ 600939 h 2520611"/>
                <a:gd name="connsiteX8" fmla="*/ 39561 w 1685621"/>
                <a:gd name="connsiteY8" fmla="*/ 673903 h 2520611"/>
                <a:gd name="connsiteX9" fmla="*/ 16213 w 1685621"/>
                <a:gd name="connsiteY9" fmla="*/ 811075 h 2520611"/>
                <a:gd name="connsiteX10" fmla="*/ 65827 w 1685621"/>
                <a:gd name="connsiteY10" fmla="*/ 869446 h 2520611"/>
                <a:gd name="connsiteX11" fmla="*/ 100850 w 1685621"/>
                <a:gd name="connsiteY11" fmla="*/ 951165 h 2520611"/>
                <a:gd name="connsiteX12" fmla="*/ 92095 w 1685621"/>
                <a:gd name="connsiteY12" fmla="*/ 1301391 h 2520611"/>
                <a:gd name="connsiteX13" fmla="*/ 89177 w 1685621"/>
                <a:gd name="connsiteY13" fmla="*/ 1318901 h 2520611"/>
                <a:gd name="connsiteX14" fmla="*/ 89177 w 1685621"/>
                <a:gd name="connsiteY14" fmla="*/ 1642861 h 2520611"/>
                <a:gd name="connsiteX15" fmla="*/ 83339 w 1685621"/>
                <a:gd name="connsiteY15" fmla="*/ 1823811 h 2520611"/>
                <a:gd name="connsiteX16" fmla="*/ 112525 w 1685621"/>
                <a:gd name="connsiteY16" fmla="*/ 2083561 h 2520611"/>
                <a:gd name="connsiteX17" fmla="*/ 141710 w 1685621"/>
                <a:gd name="connsiteY17" fmla="*/ 2255756 h 2520611"/>
                <a:gd name="connsiteX18" fmla="*/ 179651 w 1685621"/>
                <a:gd name="connsiteY18" fmla="*/ 2468809 h 2520611"/>
                <a:gd name="connsiteX19" fmla="*/ 190396 w 1685621"/>
                <a:gd name="connsiteY19" fmla="*/ 2520611 h 2520611"/>
                <a:gd name="connsiteX20" fmla="*/ 810748 w 1685621"/>
                <a:gd name="connsiteY20" fmla="*/ 2520611 h 2520611"/>
                <a:gd name="connsiteX21" fmla="*/ 815894 w 1685621"/>
                <a:gd name="connsiteY21" fmla="*/ 2448379 h 2520611"/>
                <a:gd name="connsiteX22" fmla="*/ 938474 w 1685621"/>
                <a:gd name="connsiteY22" fmla="*/ 1864670 h 2520611"/>
                <a:gd name="connsiteX23" fmla="*/ 909288 w 1685621"/>
                <a:gd name="connsiteY23" fmla="*/ 2150687 h 2520611"/>
                <a:gd name="connsiteX24" fmla="*/ 877183 w 1685621"/>
                <a:gd name="connsiteY24" fmla="*/ 2413356 h 2520611"/>
                <a:gd name="connsiteX25" fmla="*/ 893646 w 1685621"/>
                <a:gd name="connsiteY25" fmla="*/ 2482307 h 2520611"/>
                <a:gd name="connsiteX26" fmla="*/ 897815 w 1685621"/>
                <a:gd name="connsiteY26" fmla="*/ 2520611 h 2520611"/>
                <a:gd name="connsiteX27" fmla="*/ 1572409 w 1685621"/>
                <a:gd name="connsiteY27" fmla="*/ 2520611 h 2520611"/>
                <a:gd name="connsiteX28" fmla="*/ 1572436 w 1685621"/>
                <a:gd name="connsiteY28" fmla="*/ 2513272 h 2520611"/>
                <a:gd name="connsiteX29" fmla="*/ 1586390 w 1685621"/>
                <a:gd name="connsiteY29" fmla="*/ 2004760 h 2520611"/>
                <a:gd name="connsiteX30" fmla="*/ 1420034 w 1685621"/>
                <a:gd name="connsiteY30" fmla="*/ 1067907 h 2520611"/>
                <a:gd name="connsiteX31" fmla="*/ 1446300 w 1685621"/>
                <a:gd name="connsiteY31" fmla="*/ 837342 h 2520611"/>
                <a:gd name="connsiteX32" fmla="*/ 1431707 w 1685621"/>
                <a:gd name="connsiteY32" fmla="*/ 539650 h 2520611"/>
                <a:gd name="connsiteX33" fmla="*/ 1571798 w 1685621"/>
                <a:gd name="connsiteY33" fmla="*/ 510465 h 2520611"/>
                <a:gd name="connsiteX34" fmla="*/ 1560124 w 1685621"/>
                <a:gd name="connsiteY34" fmla="*/ 490035 h 2520611"/>
                <a:gd name="connsiteX35" fmla="*/ 1533857 w 1685621"/>
                <a:gd name="connsiteY35" fmla="*/ 490035 h 2520611"/>
                <a:gd name="connsiteX36" fmla="*/ 1417115 w 1685621"/>
                <a:gd name="connsiteY36" fmla="*/ 405398 h 2520611"/>
                <a:gd name="connsiteX37" fmla="*/ 1405441 w 1685621"/>
                <a:gd name="connsiteY37" fmla="*/ 338270 h 2520611"/>
                <a:gd name="connsiteX38" fmla="*/ 1414197 w 1685621"/>
                <a:gd name="connsiteY38" fmla="*/ 241958 h 2520611"/>
                <a:gd name="connsiteX39" fmla="*/ 1586390 w 1685621"/>
                <a:gd name="connsiteY39" fmla="*/ 133973 h 2520611"/>
                <a:gd name="connsiteX40" fmla="*/ 1636006 w 1685621"/>
                <a:gd name="connsiteY40" fmla="*/ 43497 h 2520611"/>
                <a:gd name="connsiteX41" fmla="*/ 1671029 w 1685621"/>
                <a:gd name="connsiteY41" fmla="*/ 37660 h 2520611"/>
                <a:gd name="connsiteX42" fmla="*/ 1685621 w 1685621"/>
                <a:gd name="connsiteY42" fmla="*/ 25987 h 2520611"/>
                <a:gd name="connsiteX43" fmla="*/ 1627980 w 1685621"/>
                <a:gd name="connsiteY43" fmla="*/ 84 h 2520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85621" h="2520611">
                  <a:moveTo>
                    <a:pt x="1627980" y="84"/>
                  </a:moveTo>
                  <a:cubicBezTo>
                    <a:pt x="1609009" y="-1010"/>
                    <a:pt x="1590768" y="8475"/>
                    <a:pt x="1574717" y="37660"/>
                  </a:cubicBezTo>
                  <a:cubicBezTo>
                    <a:pt x="1568879" y="49335"/>
                    <a:pt x="1557205" y="52253"/>
                    <a:pt x="1542612" y="55172"/>
                  </a:cubicBezTo>
                  <a:cubicBezTo>
                    <a:pt x="1414197" y="66846"/>
                    <a:pt x="795464" y="136891"/>
                    <a:pt x="786709" y="98950"/>
                  </a:cubicBezTo>
                  <a:cubicBezTo>
                    <a:pt x="777954" y="104788"/>
                    <a:pt x="760441" y="116461"/>
                    <a:pt x="742931" y="125217"/>
                  </a:cubicBezTo>
                  <a:cubicBezTo>
                    <a:pt x="532795" y="253633"/>
                    <a:pt x="328497" y="393723"/>
                    <a:pt x="83339" y="455012"/>
                  </a:cubicBezTo>
                  <a:cubicBezTo>
                    <a:pt x="57072" y="466687"/>
                    <a:pt x="68747" y="495872"/>
                    <a:pt x="59991" y="513383"/>
                  </a:cubicBezTo>
                  <a:cubicBezTo>
                    <a:pt x="51235" y="542568"/>
                    <a:pt x="45399" y="574673"/>
                    <a:pt x="59991" y="600939"/>
                  </a:cubicBezTo>
                  <a:cubicBezTo>
                    <a:pt x="86257" y="638880"/>
                    <a:pt x="65827" y="653473"/>
                    <a:pt x="39561" y="673903"/>
                  </a:cubicBezTo>
                  <a:cubicBezTo>
                    <a:pt x="-1299" y="706008"/>
                    <a:pt x="-12972" y="767297"/>
                    <a:pt x="16213" y="811075"/>
                  </a:cubicBezTo>
                  <a:cubicBezTo>
                    <a:pt x="30806" y="831505"/>
                    <a:pt x="48317" y="854853"/>
                    <a:pt x="65827" y="869446"/>
                  </a:cubicBezTo>
                  <a:cubicBezTo>
                    <a:pt x="95013" y="892794"/>
                    <a:pt x="97932" y="916142"/>
                    <a:pt x="100850" y="951165"/>
                  </a:cubicBezTo>
                  <a:cubicBezTo>
                    <a:pt x="103769" y="1067907"/>
                    <a:pt x="51235" y="1184649"/>
                    <a:pt x="92095" y="1301391"/>
                  </a:cubicBezTo>
                  <a:cubicBezTo>
                    <a:pt x="95013" y="1307228"/>
                    <a:pt x="92095" y="1313065"/>
                    <a:pt x="89177" y="1318901"/>
                  </a:cubicBezTo>
                  <a:cubicBezTo>
                    <a:pt x="59991" y="1426889"/>
                    <a:pt x="57072" y="1534874"/>
                    <a:pt x="89177" y="1642861"/>
                  </a:cubicBezTo>
                  <a:cubicBezTo>
                    <a:pt x="106688" y="1704150"/>
                    <a:pt x="95013" y="1765440"/>
                    <a:pt x="83339" y="1823811"/>
                  </a:cubicBezTo>
                  <a:cubicBezTo>
                    <a:pt x="62909" y="1914286"/>
                    <a:pt x="71665" y="1998924"/>
                    <a:pt x="112525" y="2083561"/>
                  </a:cubicBezTo>
                  <a:cubicBezTo>
                    <a:pt x="138791" y="2136095"/>
                    <a:pt x="150466" y="2191547"/>
                    <a:pt x="141710" y="2255756"/>
                  </a:cubicBezTo>
                  <a:cubicBezTo>
                    <a:pt x="132954" y="2328719"/>
                    <a:pt x="159221" y="2398764"/>
                    <a:pt x="179651" y="2468809"/>
                  </a:cubicBezTo>
                  <a:lnTo>
                    <a:pt x="190396" y="2520611"/>
                  </a:lnTo>
                  <a:lnTo>
                    <a:pt x="810748" y="2520611"/>
                  </a:lnTo>
                  <a:lnTo>
                    <a:pt x="815894" y="2448379"/>
                  </a:lnTo>
                  <a:cubicBezTo>
                    <a:pt x="824650" y="2302452"/>
                    <a:pt x="883021" y="1996005"/>
                    <a:pt x="938474" y="1864670"/>
                  </a:cubicBezTo>
                  <a:cubicBezTo>
                    <a:pt x="932636" y="1867589"/>
                    <a:pt x="923881" y="2066050"/>
                    <a:pt x="909288" y="2150687"/>
                  </a:cubicBezTo>
                  <a:cubicBezTo>
                    <a:pt x="894695" y="2249918"/>
                    <a:pt x="883021" y="2317045"/>
                    <a:pt x="877183" y="2413356"/>
                  </a:cubicBezTo>
                  <a:cubicBezTo>
                    <a:pt x="884479" y="2435246"/>
                    <a:pt x="889769" y="2458412"/>
                    <a:pt x="893646" y="2482307"/>
                  </a:cubicBezTo>
                  <a:lnTo>
                    <a:pt x="897815" y="2520611"/>
                  </a:lnTo>
                  <a:lnTo>
                    <a:pt x="1572409" y="2520611"/>
                  </a:lnTo>
                  <a:lnTo>
                    <a:pt x="1572436" y="2513272"/>
                  </a:lnTo>
                  <a:cubicBezTo>
                    <a:pt x="1577088" y="2344589"/>
                    <a:pt x="1590768" y="2175496"/>
                    <a:pt x="1586390" y="2004760"/>
                  </a:cubicBezTo>
                  <a:cubicBezTo>
                    <a:pt x="1577635" y="1683720"/>
                    <a:pt x="1516346" y="1371436"/>
                    <a:pt x="1420034" y="1067907"/>
                  </a:cubicBezTo>
                  <a:cubicBezTo>
                    <a:pt x="1402522" y="1059151"/>
                    <a:pt x="1431707" y="907387"/>
                    <a:pt x="1446300" y="837342"/>
                  </a:cubicBezTo>
                  <a:cubicBezTo>
                    <a:pt x="1463812" y="743949"/>
                    <a:pt x="1463812" y="638880"/>
                    <a:pt x="1431707" y="539650"/>
                  </a:cubicBezTo>
                  <a:cubicBezTo>
                    <a:pt x="1481323" y="533813"/>
                    <a:pt x="1533857" y="554243"/>
                    <a:pt x="1571798" y="510465"/>
                  </a:cubicBezTo>
                  <a:cubicBezTo>
                    <a:pt x="1574717" y="498790"/>
                    <a:pt x="1568879" y="492954"/>
                    <a:pt x="1560124" y="490035"/>
                  </a:cubicBezTo>
                  <a:cubicBezTo>
                    <a:pt x="1551369" y="487117"/>
                    <a:pt x="1542612" y="487117"/>
                    <a:pt x="1533857" y="490035"/>
                  </a:cubicBezTo>
                  <a:cubicBezTo>
                    <a:pt x="1449220" y="498790"/>
                    <a:pt x="1437545" y="490035"/>
                    <a:pt x="1417115" y="405398"/>
                  </a:cubicBezTo>
                  <a:cubicBezTo>
                    <a:pt x="1411277" y="382048"/>
                    <a:pt x="1408359" y="361620"/>
                    <a:pt x="1405441" y="338270"/>
                  </a:cubicBezTo>
                  <a:cubicBezTo>
                    <a:pt x="1402522" y="306167"/>
                    <a:pt x="1390849" y="271144"/>
                    <a:pt x="1414197" y="241958"/>
                  </a:cubicBezTo>
                  <a:cubicBezTo>
                    <a:pt x="1460893" y="186507"/>
                    <a:pt x="1513427" y="145647"/>
                    <a:pt x="1586390" y="133973"/>
                  </a:cubicBezTo>
                  <a:cubicBezTo>
                    <a:pt x="1668111" y="122298"/>
                    <a:pt x="1673947" y="116461"/>
                    <a:pt x="1636006" y="43497"/>
                  </a:cubicBezTo>
                  <a:cubicBezTo>
                    <a:pt x="1647681" y="34742"/>
                    <a:pt x="1659354" y="40579"/>
                    <a:pt x="1671029" y="37660"/>
                  </a:cubicBezTo>
                  <a:cubicBezTo>
                    <a:pt x="1676866" y="34742"/>
                    <a:pt x="1682703" y="31824"/>
                    <a:pt x="1685621" y="25987"/>
                  </a:cubicBezTo>
                  <a:cubicBezTo>
                    <a:pt x="1666651" y="12853"/>
                    <a:pt x="1646951" y="1179"/>
                    <a:pt x="1627980" y="84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12">
              <a:extLst>
                <a:ext uri="{FF2B5EF4-FFF2-40B4-BE49-F238E27FC236}">
                  <a16:creationId xmlns:a16="http://schemas.microsoft.com/office/drawing/2014/main" xmlns="" id="{31A99BE3-E43D-4B4E-8F20-953CDDEAD264}"/>
                </a:ext>
              </a:extLst>
            </p:cNvPr>
            <p:cNvSpPr/>
            <p:nvPr/>
          </p:nvSpPr>
          <p:spPr>
            <a:xfrm flipH="1">
              <a:off x="9700710" y="1752616"/>
              <a:ext cx="963121" cy="817193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3">
              <a:extLst>
                <a:ext uri="{FF2B5EF4-FFF2-40B4-BE49-F238E27FC236}">
                  <a16:creationId xmlns:a16="http://schemas.microsoft.com/office/drawing/2014/main" xmlns="" id="{E5751253-36A2-4625-BA27-4C6EBDEE627D}"/>
                </a:ext>
              </a:extLst>
            </p:cNvPr>
            <p:cNvSpPr/>
            <p:nvPr/>
          </p:nvSpPr>
          <p:spPr>
            <a:xfrm flipH="1">
              <a:off x="10385635" y="2284266"/>
              <a:ext cx="291855" cy="642080"/>
            </a:xfrm>
            <a:custGeom>
              <a:avLst/>
              <a:gdLst>
                <a:gd name="connsiteX0" fmla="*/ 57668 w 233939"/>
                <a:gd name="connsiteY0" fmla="*/ 42994 h 514667"/>
                <a:gd name="connsiteX1" fmla="*/ 67026 w 233939"/>
                <a:gd name="connsiteY1" fmla="*/ 54691 h 514667"/>
                <a:gd name="connsiteX2" fmla="*/ 116153 w 233939"/>
                <a:gd name="connsiteY2" fmla="*/ 255880 h 514667"/>
                <a:gd name="connsiteX3" fmla="*/ 155923 w 233939"/>
                <a:gd name="connsiteY3" fmla="*/ 297989 h 514667"/>
                <a:gd name="connsiteX4" fmla="*/ 191014 w 233939"/>
                <a:gd name="connsiteY4" fmla="*/ 302668 h 514667"/>
                <a:gd name="connsiteX5" fmla="*/ 160601 w 233939"/>
                <a:gd name="connsiteY5" fmla="*/ 321383 h 514667"/>
                <a:gd name="connsiteX6" fmla="*/ 116153 w 233939"/>
                <a:gd name="connsiteY6" fmla="*/ 300328 h 514667"/>
                <a:gd name="connsiteX7" fmla="*/ 102117 w 233939"/>
                <a:gd name="connsiteY7" fmla="*/ 384547 h 514667"/>
                <a:gd name="connsiteX8" fmla="*/ 76383 w 233939"/>
                <a:gd name="connsiteY8" fmla="*/ 473444 h 514667"/>
                <a:gd name="connsiteX9" fmla="*/ 67026 w 233939"/>
                <a:gd name="connsiteY9" fmla="*/ 466426 h 514667"/>
                <a:gd name="connsiteX10" fmla="*/ 99777 w 233939"/>
                <a:gd name="connsiteY10" fmla="*/ 272255 h 514667"/>
                <a:gd name="connsiteX11" fmla="*/ 81062 w 233939"/>
                <a:gd name="connsiteY11" fmla="*/ 183358 h 514667"/>
                <a:gd name="connsiteX12" fmla="*/ 57668 w 233939"/>
                <a:gd name="connsiteY12" fmla="*/ 42994 h 51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39" h="514667">
                  <a:moveTo>
                    <a:pt x="57668" y="42994"/>
                  </a:moveTo>
                  <a:cubicBezTo>
                    <a:pt x="64686" y="50013"/>
                    <a:pt x="64686" y="50013"/>
                    <a:pt x="67026" y="54691"/>
                  </a:cubicBezTo>
                  <a:cubicBezTo>
                    <a:pt x="24916" y="131892"/>
                    <a:pt x="97438" y="136570"/>
                    <a:pt x="116153" y="255880"/>
                  </a:cubicBezTo>
                  <a:cubicBezTo>
                    <a:pt x="118492" y="274595"/>
                    <a:pt x="137207" y="295649"/>
                    <a:pt x="155923" y="297989"/>
                  </a:cubicBezTo>
                  <a:cubicBezTo>
                    <a:pt x="167620" y="300328"/>
                    <a:pt x="179317" y="302668"/>
                    <a:pt x="191014" y="302668"/>
                  </a:cubicBezTo>
                  <a:cubicBezTo>
                    <a:pt x="214408" y="302668"/>
                    <a:pt x="172298" y="326062"/>
                    <a:pt x="160601" y="321383"/>
                  </a:cubicBezTo>
                  <a:cubicBezTo>
                    <a:pt x="139547" y="314365"/>
                    <a:pt x="123171" y="305007"/>
                    <a:pt x="116153" y="300328"/>
                  </a:cubicBezTo>
                  <a:cubicBezTo>
                    <a:pt x="106795" y="295649"/>
                    <a:pt x="106795" y="358813"/>
                    <a:pt x="102117" y="384547"/>
                  </a:cubicBezTo>
                  <a:cubicBezTo>
                    <a:pt x="95098" y="421977"/>
                    <a:pt x="88080" y="440692"/>
                    <a:pt x="76383" y="473444"/>
                  </a:cubicBezTo>
                  <a:cubicBezTo>
                    <a:pt x="71704" y="464086"/>
                    <a:pt x="78723" y="473444"/>
                    <a:pt x="67026" y="466426"/>
                  </a:cubicBezTo>
                  <a:cubicBezTo>
                    <a:pt x="90420" y="398583"/>
                    <a:pt x="99777" y="340098"/>
                    <a:pt x="99777" y="272255"/>
                  </a:cubicBezTo>
                  <a:cubicBezTo>
                    <a:pt x="99777" y="244183"/>
                    <a:pt x="95098" y="204413"/>
                    <a:pt x="81062" y="183358"/>
                  </a:cubicBezTo>
                  <a:cubicBezTo>
                    <a:pt x="36613" y="122534"/>
                    <a:pt x="34274" y="96801"/>
                    <a:pt x="57668" y="42994"/>
                  </a:cubicBezTo>
                  <a:close/>
                </a:path>
              </a:pathLst>
            </a:custGeom>
            <a:solidFill>
              <a:srgbClr val="9F9E9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xmlns="" id="{E5A23305-9D33-4FCD-A7CF-688F59C3C824}"/>
                </a:ext>
              </a:extLst>
            </p:cNvPr>
            <p:cNvSpPr/>
            <p:nvPr/>
          </p:nvSpPr>
          <p:spPr>
            <a:xfrm flipH="1">
              <a:off x="10889749" y="4657044"/>
              <a:ext cx="583710" cy="262669"/>
            </a:xfrm>
            <a:custGeom>
              <a:avLst/>
              <a:gdLst>
                <a:gd name="connsiteX0" fmla="*/ 42994 w 467879"/>
                <a:gd name="connsiteY0" fmla="*/ 45334 h 210545"/>
                <a:gd name="connsiteX1" fmla="*/ 61710 w 467879"/>
                <a:gd name="connsiteY1" fmla="*/ 42994 h 210545"/>
                <a:gd name="connsiteX2" fmla="*/ 108498 w 467879"/>
                <a:gd name="connsiteY2" fmla="*/ 134231 h 210545"/>
                <a:gd name="connsiteX3" fmla="*/ 234825 w 467879"/>
                <a:gd name="connsiteY3" fmla="*/ 162304 h 210545"/>
                <a:gd name="connsiteX4" fmla="*/ 400922 w 467879"/>
                <a:gd name="connsiteY4" fmla="*/ 117855 h 210545"/>
                <a:gd name="connsiteX5" fmla="*/ 440692 w 467879"/>
                <a:gd name="connsiteY5" fmla="*/ 110837 h 210545"/>
                <a:gd name="connsiteX6" fmla="*/ 426656 w 467879"/>
                <a:gd name="connsiteY6" fmla="*/ 155286 h 210545"/>
                <a:gd name="connsiteX7" fmla="*/ 405601 w 467879"/>
                <a:gd name="connsiteY7" fmla="*/ 127213 h 210545"/>
                <a:gd name="connsiteX8" fmla="*/ 239504 w 467879"/>
                <a:gd name="connsiteY8" fmla="*/ 178680 h 210545"/>
                <a:gd name="connsiteX9" fmla="*/ 99140 w 467879"/>
                <a:gd name="connsiteY9" fmla="*/ 145928 h 210545"/>
                <a:gd name="connsiteX10" fmla="*/ 57031 w 467879"/>
                <a:gd name="connsiteY10" fmla="*/ 75746 h 210545"/>
                <a:gd name="connsiteX11" fmla="*/ 42994 w 467879"/>
                <a:gd name="connsiteY11" fmla="*/ 45334 h 2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879" h="210545">
                  <a:moveTo>
                    <a:pt x="42994" y="45334"/>
                  </a:moveTo>
                  <a:cubicBezTo>
                    <a:pt x="57031" y="45334"/>
                    <a:pt x="57031" y="45334"/>
                    <a:pt x="61710" y="42994"/>
                  </a:cubicBezTo>
                  <a:cubicBezTo>
                    <a:pt x="78085" y="85104"/>
                    <a:pt x="87443" y="108498"/>
                    <a:pt x="108498" y="134231"/>
                  </a:cubicBezTo>
                  <a:cubicBezTo>
                    <a:pt x="150607" y="188037"/>
                    <a:pt x="190377" y="181019"/>
                    <a:pt x="234825" y="162304"/>
                  </a:cubicBezTo>
                  <a:cubicBezTo>
                    <a:pt x="290971" y="141249"/>
                    <a:pt x="342437" y="124873"/>
                    <a:pt x="400922" y="117855"/>
                  </a:cubicBezTo>
                  <a:cubicBezTo>
                    <a:pt x="417298" y="115516"/>
                    <a:pt x="431335" y="113176"/>
                    <a:pt x="440692" y="110837"/>
                  </a:cubicBezTo>
                  <a:cubicBezTo>
                    <a:pt x="424316" y="129552"/>
                    <a:pt x="431335" y="141249"/>
                    <a:pt x="426656" y="155286"/>
                  </a:cubicBezTo>
                  <a:cubicBezTo>
                    <a:pt x="428995" y="131892"/>
                    <a:pt x="426656" y="122534"/>
                    <a:pt x="405601" y="127213"/>
                  </a:cubicBezTo>
                  <a:cubicBezTo>
                    <a:pt x="342437" y="141249"/>
                    <a:pt x="295649" y="155286"/>
                    <a:pt x="239504" y="178680"/>
                  </a:cubicBezTo>
                  <a:cubicBezTo>
                    <a:pt x="204413" y="190377"/>
                    <a:pt x="145928" y="209092"/>
                    <a:pt x="99140" y="145928"/>
                  </a:cubicBezTo>
                  <a:cubicBezTo>
                    <a:pt x="78085" y="115516"/>
                    <a:pt x="73407" y="103819"/>
                    <a:pt x="57031" y="75746"/>
                  </a:cubicBezTo>
                  <a:cubicBezTo>
                    <a:pt x="52352" y="64049"/>
                    <a:pt x="54691" y="57031"/>
                    <a:pt x="42994" y="45334"/>
                  </a:cubicBezTo>
                  <a:close/>
                </a:path>
              </a:pathLst>
            </a:custGeom>
            <a:solidFill>
              <a:srgbClr val="706E6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6">
              <a:extLst>
                <a:ext uri="{FF2B5EF4-FFF2-40B4-BE49-F238E27FC236}">
                  <a16:creationId xmlns:a16="http://schemas.microsoft.com/office/drawing/2014/main" xmlns="" id="{36DA5628-8735-4E85-980C-093835A717E5}"/>
                </a:ext>
              </a:extLst>
            </p:cNvPr>
            <p:cNvSpPr/>
            <p:nvPr/>
          </p:nvSpPr>
          <p:spPr>
            <a:xfrm flipH="1">
              <a:off x="9402652" y="4138455"/>
              <a:ext cx="1993821" cy="738342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  <a:gd name="connsiteX0" fmla="*/ 378983 w 1598173"/>
                <a:gd name="connsiteY0" fmla="*/ 526521 h 591825"/>
                <a:gd name="connsiteX1" fmla="*/ 173116 w 1598173"/>
                <a:gd name="connsiteY1" fmla="*/ 577988 h 591825"/>
                <a:gd name="connsiteX2" fmla="*/ 63164 w 1598173"/>
                <a:gd name="connsiteY2" fmla="*/ 568630 h 591825"/>
                <a:gd name="connsiteX3" fmla="*/ 0 w 1598173"/>
                <a:gd name="connsiteY3" fmla="*/ 458678 h 591825"/>
                <a:gd name="connsiteX4" fmla="*/ 123989 w 1598173"/>
                <a:gd name="connsiteY4" fmla="*/ 327672 h 591825"/>
                <a:gd name="connsiteX5" fmla="*/ 460862 w 1598173"/>
                <a:gd name="connsiteY5" fmla="*/ 224738 h 591825"/>
                <a:gd name="connsiteX6" fmla="*/ 673747 w 1598173"/>
                <a:gd name="connsiteY6" fmla="*/ 189647 h 591825"/>
                <a:gd name="connsiteX7" fmla="*/ 926402 w 1598173"/>
                <a:gd name="connsiteY7" fmla="*/ 128823 h 591825"/>
                <a:gd name="connsiteX8" fmla="*/ 1160342 w 1598173"/>
                <a:gd name="connsiteY8" fmla="*/ 18871 h 591825"/>
                <a:gd name="connsiteX9" fmla="*/ 1583774 w 1598173"/>
                <a:gd name="connsiteY9" fmla="*/ 39926 h 591825"/>
                <a:gd name="connsiteX10" fmla="*/ 1597810 w 1598173"/>
                <a:gd name="connsiteY10" fmla="*/ 51623 h 591825"/>
                <a:gd name="connsiteX11" fmla="*/ 1581434 w 1598173"/>
                <a:gd name="connsiteY11" fmla="*/ 67999 h 591825"/>
                <a:gd name="connsiteX12" fmla="*/ 1508913 w 1598173"/>
                <a:gd name="connsiteY12" fmla="*/ 75017 h 591825"/>
                <a:gd name="connsiteX13" fmla="*/ 1424694 w 1598173"/>
                <a:gd name="connsiteY13" fmla="*/ 60981 h 591825"/>
                <a:gd name="connsiteX14" fmla="*/ 1326440 w 1598173"/>
                <a:gd name="connsiteY14" fmla="*/ 56302 h 591825"/>
                <a:gd name="connsiteX15" fmla="*/ 1424694 w 1598173"/>
                <a:gd name="connsiteY15" fmla="*/ 79696 h 591825"/>
                <a:gd name="connsiteX16" fmla="*/ 1373228 w 1598173"/>
                <a:gd name="connsiteY16" fmla="*/ 112447 h 591825"/>
                <a:gd name="connsiteX17" fmla="*/ 1270294 w 1598173"/>
                <a:gd name="connsiteY17" fmla="*/ 100750 h 591825"/>
                <a:gd name="connsiteX18" fmla="*/ 1228185 w 1598173"/>
                <a:gd name="connsiteY18" fmla="*/ 110108 h 591825"/>
                <a:gd name="connsiteX19" fmla="*/ 1270294 w 1598173"/>
                <a:gd name="connsiteY19" fmla="*/ 112447 h 591825"/>
                <a:gd name="connsiteX20" fmla="*/ 1340476 w 1598173"/>
                <a:gd name="connsiteY20" fmla="*/ 131163 h 591825"/>
                <a:gd name="connsiteX21" fmla="*/ 1188415 w 1598173"/>
                <a:gd name="connsiteY21" fmla="*/ 173272 h 591825"/>
                <a:gd name="connsiteX22" fmla="*/ 994245 w 1598173"/>
                <a:gd name="connsiteY22" fmla="*/ 206023 h 591825"/>
                <a:gd name="connsiteX23" fmla="*/ 986231 w 1598173"/>
                <a:gd name="connsiteY23" fmla="*/ 243623 h 591825"/>
                <a:gd name="connsiteX24" fmla="*/ 900669 w 1598173"/>
                <a:gd name="connsiteY24" fmla="*/ 269187 h 591825"/>
                <a:gd name="connsiteX25" fmla="*/ 750947 w 1598173"/>
                <a:gd name="connsiteY25" fmla="*/ 360424 h 591825"/>
                <a:gd name="connsiteX26" fmla="*/ 378983 w 1598173"/>
                <a:gd name="connsiteY26" fmla="*/ 526521 h 591825"/>
                <a:gd name="connsiteX0" fmla="*/ 378983 w 1598173"/>
                <a:gd name="connsiteY0" fmla="*/ 526521 h 591826"/>
                <a:gd name="connsiteX1" fmla="*/ 173116 w 1598173"/>
                <a:gd name="connsiteY1" fmla="*/ 577988 h 591826"/>
                <a:gd name="connsiteX2" fmla="*/ 63164 w 1598173"/>
                <a:gd name="connsiteY2" fmla="*/ 568630 h 591826"/>
                <a:gd name="connsiteX3" fmla="*/ 0 w 1598173"/>
                <a:gd name="connsiteY3" fmla="*/ 458678 h 591826"/>
                <a:gd name="connsiteX4" fmla="*/ 123989 w 1598173"/>
                <a:gd name="connsiteY4" fmla="*/ 327672 h 591826"/>
                <a:gd name="connsiteX5" fmla="*/ 460862 w 1598173"/>
                <a:gd name="connsiteY5" fmla="*/ 224738 h 591826"/>
                <a:gd name="connsiteX6" fmla="*/ 673747 w 1598173"/>
                <a:gd name="connsiteY6" fmla="*/ 189647 h 591826"/>
                <a:gd name="connsiteX7" fmla="*/ 926402 w 1598173"/>
                <a:gd name="connsiteY7" fmla="*/ 128823 h 591826"/>
                <a:gd name="connsiteX8" fmla="*/ 1160342 w 1598173"/>
                <a:gd name="connsiteY8" fmla="*/ 18871 h 591826"/>
                <a:gd name="connsiteX9" fmla="*/ 1583774 w 1598173"/>
                <a:gd name="connsiteY9" fmla="*/ 39926 h 591826"/>
                <a:gd name="connsiteX10" fmla="*/ 1597810 w 1598173"/>
                <a:gd name="connsiteY10" fmla="*/ 51623 h 591826"/>
                <a:gd name="connsiteX11" fmla="*/ 1581434 w 1598173"/>
                <a:gd name="connsiteY11" fmla="*/ 67999 h 591826"/>
                <a:gd name="connsiteX12" fmla="*/ 1508913 w 1598173"/>
                <a:gd name="connsiteY12" fmla="*/ 75017 h 591826"/>
                <a:gd name="connsiteX13" fmla="*/ 1424694 w 1598173"/>
                <a:gd name="connsiteY13" fmla="*/ 60981 h 591826"/>
                <a:gd name="connsiteX14" fmla="*/ 1326440 w 1598173"/>
                <a:gd name="connsiteY14" fmla="*/ 56302 h 591826"/>
                <a:gd name="connsiteX15" fmla="*/ 1424694 w 1598173"/>
                <a:gd name="connsiteY15" fmla="*/ 79696 h 591826"/>
                <a:gd name="connsiteX16" fmla="*/ 1373228 w 1598173"/>
                <a:gd name="connsiteY16" fmla="*/ 112447 h 591826"/>
                <a:gd name="connsiteX17" fmla="*/ 1270294 w 1598173"/>
                <a:gd name="connsiteY17" fmla="*/ 100750 h 591826"/>
                <a:gd name="connsiteX18" fmla="*/ 1228185 w 1598173"/>
                <a:gd name="connsiteY18" fmla="*/ 110108 h 591826"/>
                <a:gd name="connsiteX19" fmla="*/ 1270294 w 1598173"/>
                <a:gd name="connsiteY19" fmla="*/ 112447 h 591826"/>
                <a:gd name="connsiteX20" fmla="*/ 1340476 w 1598173"/>
                <a:gd name="connsiteY20" fmla="*/ 131163 h 591826"/>
                <a:gd name="connsiteX21" fmla="*/ 1188415 w 1598173"/>
                <a:gd name="connsiteY21" fmla="*/ 173272 h 591826"/>
                <a:gd name="connsiteX22" fmla="*/ 991070 w 1598173"/>
                <a:gd name="connsiteY22" fmla="*/ 193321 h 591826"/>
                <a:gd name="connsiteX23" fmla="*/ 986231 w 1598173"/>
                <a:gd name="connsiteY23" fmla="*/ 243623 h 591826"/>
                <a:gd name="connsiteX24" fmla="*/ 900669 w 1598173"/>
                <a:gd name="connsiteY24" fmla="*/ 269187 h 591826"/>
                <a:gd name="connsiteX25" fmla="*/ 750947 w 1598173"/>
                <a:gd name="connsiteY25" fmla="*/ 360424 h 591826"/>
                <a:gd name="connsiteX26" fmla="*/ 378983 w 1598173"/>
                <a:gd name="connsiteY26" fmla="*/ 526521 h 591826"/>
                <a:gd name="connsiteX0" fmla="*/ 378983 w 1598173"/>
                <a:gd name="connsiteY0" fmla="*/ 526521 h 591826"/>
                <a:gd name="connsiteX1" fmla="*/ 173116 w 1598173"/>
                <a:gd name="connsiteY1" fmla="*/ 577988 h 591826"/>
                <a:gd name="connsiteX2" fmla="*/ 63164 w 1598173"/>
                <a:gd name="connsiteY2" fmla="*/ 568630 h 591826"/>
                <a:gd name="connsiteX3" fmla="*/ 0 w 1598173"/>
                <a:gd name="connsiteY3" fmla="*/ 458678 h 591826"/>
                <a:gd name="connsiteX4" fmla="*/ 123989 w 1598173"/>
                <a:gd name="connsiteY4" fmla="*/ 327672 h 591826"/>
                <a:gd name="connsiteX5" fmla="*/ 460862 w 1598173"/>
                <a:gd name="connsiteY5" fmla="*/ 224738 h 591826"/>
                <a:gd name="connsiteX6" fmla="*/ 673747 w 1598173"/>
                <a:gd name="connsiteY6" fmla="*/ 189647 h 591826"/>
                <a:gd name="connsiteX7" fmla="*/ 926402 w 1598173"/>
                <a:gd name="connsiteY7" fmla="*/ 128823 h 591826"/>
                <a:gd name="connsiteX8" fmla="*/ 1160342 w 1598173"/>
                <a:gd name="connsiteY8" fmla="*/ 18871 h 591826"/>
                <a:gd name="connsiteX9" fmla="*/ 1583774 w 1598173"/>
                <a:gd name="connsiteY9" fmla="*/ 39926 h 591826"/>
                <a:gd name="connsiteX10" fmla="*/ 1597810 w 1598173"/>
                <a:gd name="connsiteY10" fmla="*/ 51623 h 591826"/>
                <a:gd name="connsiteX11" fmla="*/ 1581434 w 1598173"/>
                <a:gd name="connsiteY11" fmla="*/ 67999 h 591826"/>
                <a:gd name="connsiteX12" fmla="*/ 1508913 w 1598173"/>
                <a:gd name="connsiteY12" fmla="*/ 75017 h 591826"/>
                <a:gd name="connsiteX13" fmla="*/ 1424694 w 1598173"/>
                <a:gd name="connsiteY13" fmla="*/ 60981 h 591826"/>
                <a:gd name="connsiteX14" fmla="*/ 1326440 w 1598173"/>
                <a:gd name="connsiteY14" fmla="*/ 56302 h 591826"/>
                <a:gd name="connsiteX15" fmla="*/ 1424694 w 1598173"/>
                <a:gd name="connsiteY15" fmla="*/ 79696 h 591826"/>
                <a:gd name="connsiteX16" fmla="*/ 1373228 w 1598173"/>
                <a:gd name="connsiteY16" fmla="*/ 112447 h 591826"/>
                <a:gd name="connsiteX17" fmla="*/ 1270294 w 1598173"/>
                <a:gd name="connsiteY17" fmla="*/ 100750 h 591826"/>
                <a:gd name="connsiteX18" fmla="*/ 1228185 w 1598173"/>
                <a:gd name="connsiteY18" fmla="*/ 110108 h 591826"/>
                <a:gd name="connsiteX19" fmla="*/ 1270294 w 1598173"/>
                <a:gd name="connsiteY19" fmla="*/ 112447 h 591826"/>
                <a:gd name="connsiteX20" fmla="*/ 1340476 w 1598173"/>
                <a:gd name="connsiteY20" fmla="*/ 131163 h 591826"/>
                <a:gd name="connsiteX21" fmla="*/ 1188415 w 1598173"/>
                <a:gd name="connsiteY21" fmla="*/ 173272 h 591826"/>
                <a:gd name="connsiteX22" fmla="*/ 991070 w 1598173"/>
                <a:gd name="connsiteY22" fmla="*/ 193321 h 591826"/>
                <a:gd name="connsiteX23" fmla="*/ 1002108 w 1598173"/>
                <a:gd name="connsiteY23" fmla="*/ 237271 h 591826"/>
                <a:gd name="connsiteX24" fmla="*/ 900669 w 1598173"/>
                <a:gd name="connsiteY24" fmla="*/ 269187 h 591826"/>
                <a:gd name="connsiteX25" fmla="*/ 750947 w 1598173"/>
                <a:gd name="connsiteY25" fmla="*/ 360424 h 591826"/>
                <a:gd name="connsiteX26" fmla="*/ 378983 w 1598173"/>
                <a:gd name="connsiteY26" fmla="*/ 526521 h 59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98173" h="591826">
                  <a:moveTo>
                    <a:pt x="378983" y="526521"/>
                  </a:moveTo>
                  <a:cubicBezTo>
                    <a:pt x="369625" y="528860"/>
                    <a:pt x="252655" y="545236"/>
                    <a:pt x="173116" y="577988"/>
                  </a:cubicBezTo>
                  <a:cubicBezTo>
                    <a:pt x="131007" y="596703"/>
                    <a:pt x="93576" y="599042"/>
                    <a:pt x="63164" y="568630"/>
                  </a:cubicBezTo>
                  <a:cubicBezTo>
                    <a:pt x="32752" y="535879"/>
                    <a:pt x="16376" y="505466"/>
                    <a:pt x="0" y="458678"/>
                  </a:cubicBezTo>
                  <a:cubicBezTo>
                    <a:pt x="77201" y="393175"/>
                    <a:pt x="63164" y="372121"/>
                    <a:pt x="123989" y="327672"/>
                  </a:cubicBezTo>
                  <a:cubicBezTo>
                    <a:pt x="325177" y="203684"/>
                    <a:pt x="409395" y="227078"/>
                    <a:pt x="460862" y="224738"/>
                  </a:cubicBezTo>
                  <a:cubicBezTo>
                    <a:pt x="519347" y="217720"/>
                    <a:pt x="587190" y="217720"/>
                    <a:pt x="673747" y="189647"/>
                  </a:cubicBezTo>
                  <a:cubicBezTo>
                    <a:pt x="788378" y="154556"/>
                    <a:pt x="844523" y="152217"/>
                    <a:pt x="926402" y="128823"/>
                  </a:cubicBezTo>
                  <a:cubicBezTo>
                    <a:pt x="1034015" y="100750"/>
                    <a:pt x="1087821" y="49284"/>
                    <a:pt x="1160342" y="18871"/>
                  </a:cubicBezTo>
                  <a:cubicBezTo>
                    <a:pt x="1324100" y="-13880"/>
                    <a:pt x="1434052" y="-2183"/>
                    <a:pt x="1583774" y="39926"/>
                  </a:cubicBezTo>
                  <a:cubicBezTo>
                    <a:pt x="1590792" y="42265"/>
                    <a:pt x="1597810" y="42265"/>
                    <a:pt x="1597810" y="51623"/>
                  </a:cubicBezTo>
                  <a:cubicBezTo>
                    <a:pt x="1600149" y="63320"/>
                    <a:pt x="1590792" y="65659"/>
                    <a:pt x="1581434" y="67999"/>
                  </a:cubicBezTo>
                  <a:cubicBezTo>
                    <a:pt x="1558040" y="77356"/>
                    <a:pt x="1536986" y="86714"/>
                    <a:pt x="1508913" y="75017"/>
                  </a:cubicBezTo>
                  <a:cubicBezTo>
                    <a:pt x="1483179" y="63320"/>
                    <a:pt x="1452767" y="65659"/>
                    <a:pt x="1424694" y="60981"/>
                  </a:cubicBezTo>
                  <a:cubicBezTo>
                    <a:pt x="1396622" y="49284"/>
                    <a:pt x="1359191" y="46944"/>
                    <a:pt x="1326440" y="56302"/>
                  </a:cubicBezTo>
                  <a:cubicBezTo>
                    <a:pt x="1359191" y="60981"/>
                    <a:pt x="1403640" y="65659"/>
                    <a:pt x="1424694" y="79696"/>
                  </a:cubicBezTo>
                  <a:cubicBezTo>
                    <a:pt x="1427034" y="126484"/>
                    <a:pt x="1391943" y="107769"/>
                    <a:pt x="1373228" y="112447"/>
                  </a:cubicBezTo>
                  <a:cubicBezTo>
                    <a:pt x="1342815" y="105429"/>
                    <a:pt x="1296027" y="96072"/>
                    <a:pt x="1270294" y="100750"/>
                  </a:cubicBezTo>
                  <a:cubicBezTo>
                    <a:pt x="1256258" y="105429"/>
                    <a:pt x="1235203" y="107769"/>
                    <a:pt x="1228185" y="110108"/>
                  </a:cubicBezTo>
                  <a:cubicBezTo>
                    <a:pt x="1235203" y="112447"/>
                    <a:pt x="1253918" y="114787"/>
                    <a:pt x="1270294" y="112447"/>
                  </a:cubicBezTo>
                  <a:cubicBezTo>
                    <a:pt x="1307724" y="107769"/>
                    <a:pt x="1331118" y="110108"/>
                    <a:pt x="1340476" y="131163"/>
                  </a:cubicBezTo>
                  <a:cubicBezTo>
                    <a:pt x="1291349" y="149878"/>
                    <a:pt x="1235203" y="142860"/>
                    <a:pt x="1188415" y="173272"/>
                  </a:cubicBezTo>
                  <a:cubicBezTo>
                    <a:pt x="1122912" y="184969"/>
                    <a:pt x="1056573" y="183964"/>
                    <a:pt x="991070" y="193321"/>
                  </a:cubicBezTo>
                  <a:cubicBezTo>
                    <a:pt x="972355" y="195661"/>
                    <a:pt x="1011466" y="220895"/>
                    <a:pt x="1002108" y="237271"/>
                  </a:cubicBezTo>
                  <a:cubicBezTo>
                    <a:pt x="997429" y="244289"/>
                    <a:pt x="921724" y="255151"/>
                    <a:pt x="900669" y="269187"/>
                  </a:cubicBezTo>
                  <a:lnTo>
                    <a:pt x="750947" y="360424"/>
                  </a:lnTo>
                  <a:cubicBezTo>
                    <a:pt x="633978" y="435284"/>
                    <a:pt x="517008" y="491430"/>
                    <a:pt x="378983" y="5265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7">
              <a:extLst>
                <a:ext uri="{FF2B5EF4-FFF2-40B4-BE49-F238E27FC236}">
                  <a16:creationId xmlns:a16="http://schemas.microsoft.com/office/drawing/2014/main" xmlns="" id="{31D5626E-06A4-4BB2-9CB0-937CF8E6F6C4}"/>
                </a:ext>
              </a:extLst>
            </p:cNvPr>
            <p:cNvSpPr/>
            <p:nvPr/>
          </p:nvSpPr>
          <p:spPr>
            <a:xfrm flipH="1">
              <a:off x="8703117" y="4196716"/>
              <a:ext cx="963121" cy="700451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8">
              <a:extLst>
                <a:ext uri="{FF2B5EF4-FFF2-40B4-BE49-F238E27FC236}">
                  <a16:creationId xmlns:a16="http://schemas.microsoft.com/office/drawing/2014/main" xmlns="" id="{0AAB5F03-6A11-4767-AD16-E4F999D576D0}"/>
                </a:ext>
              </a:extLst>
            </p:cNvPr>
            <p:cNvSpPr/>
            <p:nvPr/>
          </p:nvSpPr>
          <p:spPr>
            <a:xfrm flipH="1">
              <a:off x="9176562" y="4295144"/>
              <a:ext cx="204298" cy="175113"/>
            </a:xfrm>
            <a:custGeom>
              <a:avLst/>
              <a:gdLst>
                <a:gd name="connsiteX0" fmla="*/ 106158 w 163757"/>
                <a:gd name="connsiteY0" fmla="*/ 42994 h 140363"/>
                <a:gd name="connsiteX1" fmla="*/ 122534 w 163757"/>
                <a:gd name="connsiteY1" fmla="*/ 96801 h 140363"/>
                <a:gd name="connsiteX2" fmla="*/ 61710 w 163757"/>
                <a:gd name="connsiteY2" fmla="*/ 71067 h 140363"/>
                <a:gd name="connsiteX3" fmla="*/ 42994 w 163757"/>
                <a:gd name="connsiteY3" fmla="*/ 57031 h 140363"/>
                <a:gd name="connsiteX4" fmla="*/ 61710 w 163757"/>
                <a:gd name="connsiteY4" fmla="*/ 59370 h 140363"/>
                <a:gd name="connsiteX5" fmla="*/ 115516 w 163757"/>
                <a:gd name="connsiteY5" fmla="*/ 89782 h 140363"/>
                <a:gd name="connsiteX6" fmla="*/ 106158 w 163757"/>
                <a:gd name="connsiteY6" fmla="*/ 42994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140363">
                  <a:moveTo>
                    <a:pt x="106158" y="42994"/>
                  </a:moveTo>
                  <a:cubicBezTo>
                    <a:pt x="110837" y="66388"/>
                    <a:pt x="143589" y="87443"/>
                    <a:pt x="122534" y="96801"/>
                  </a:cubicBezTo>
                  <a:cubicBezTo>
                    <a:pt x="96801" y="110837"/>
                    <a:pt x="92122" y="85104"/>
                    <a:pt x="61710" y="71067"/>
                  </a:cubicBezTo>
                  <a:cubicBezTo>
                    <a:pt x="54691" y="68728"/>
                    <a:pt x="47673" y="61710"/>
                    <a:pt x="42994" y="57031"/>
                  </a:cubicBezTo>
                  <a:cubicBezTo>
                    <a:pt x="47673" y="57031"/>
                    <a:pt x="59370" y="59370"/>
                    <a:pt x="61710" y="59370"/>
                  </a:cubicBezTo>
                  <a:cubicBezTo>
                    <a:pt x="71067" y="61710"/>
                    <a:pt x="94461" y="94461"/>
                    <a:pt x="115516" y="89782"/>
                  </a:cubicBezTo>
                  <a:cubicBezTo>
                    <a:pt x="129552" y="87443"/>
                    <a:pt x="89782" y="50013"/>
                    <a:pt x="106158" y="42994"/>
                  </a:cubicBezTo>
                  <a:close/>
                </a:path>
              </a:pathLst>
            </a:custGeom>
            <a:solidFill>
              <a:srgbClr val="73717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9">
              <a:extLst>
                <a:ext uri="{FF2B5EF4-FFF2-40B4-BE49-F238E27FC236}">
                  <a16:creationId xmlns:a16="http://schemas.microsoft.com/office/drawing/2014/main" xmlns="" id="{1AD990DD-E1D9-4F5E-ABFF-87B23D0669F6}"/>
                </a:ext>
              </a:extLst>
            </p:cNvPr>
            <p:cNvSpPr/>
            <p:nvPr/>
          </p:nvSpPr>
          <p:spPr>
            <a:xfrm flipH="1">
              <a:off x="9024798" y="4287699"/>
              <a:ext cx="204298" cy="175113"/>
            </a:xfrm>
            <a:custGeom>
              <a:avLst/>
              <a:gdLst>
                <a:gd name="connsiteX0" fmla="*/ 110837 w 163757"/>
                <a:gd name="connsiteY0" fmla="*/ 46623 h 140363"/>
                <a:gd name="connsiteX1" fmla="*/ 89782 w 163757"/>
                <a:gd name="connsiteY1" fmla="*/ 72356 h 140363"/>
                <a:gd name="connsiteX2" fmla="*/ 64049 w 163757"/>
                <a:gd name="connsiteY2" fmla="*/ 72356 h 140363"/>
                <a:gd name="connsiteX3" fmla="*/ 66388 w 163757"/>
                <a:gd name="connsiteY3" fmla="*/ 48962 h 140363"/>
                <a:gd name="connsiteX4" fmla="*/ 42994 w 163757"/>
                <a:gd name="connsiteY4" fmla="*/ 51302 h 140363"/>
                <a:gd name="connsiteX5" fmla="*/ 106158 w 163757"/>
                <a:gd name="connsiteY5" fmla="*/ 74696 h 140363"/>
                <a:gd name="connsiteX6" fmla="*/ 136570 w 163757"/>
                <a:gd name="connsiteY6" fmla="*/ 48962 h 140363"/>
                <a:gd name="connsiteX7" fmla="*/ 110837 w 163757"/>
                <a:gd name="connsiteY7" fmla="*/ 4662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57" h="140363">
                  <a:moveTo>
                    <a:pt x="110837" y="46623"/>
                  </a:moveTo>
                  <a:cubicBezTo>
                    <a:pt x="108497" y="58320"/>
                    <a:pt x="96800" y="65338"/>
                    <a:pt x="89782" y="72356"/>
                  </a:cubicBezTo>
                  <a:cubicBezTo>
                    <a:pt x="80425" y="79374"/>
                    <a:pt x="68728" y="81714"/>
                    <a:pt x="64049" y="72356"/>
                  </a:cubicBezTo>
                  <a:cubicBezTo>
                    <a:pt x="54691" y="55980"/>
                    <a:pt x="61709" y="58320"/>
                    <a:pt x="66388" y="48962"/>
                  </a:cubicBezTo>
                  <a:cubicBezTo>
                    <a:pt x="52352" y="48962"/>
                    <a:pt x="59370" y="51302"/>
                    <a:pt x="42994" y="51302"/>
                  </a:cubicBezTo>
                  <a:cubicBezTo>
                    <a:pt x="64049" y="109787"/>
                    <a:pt x="59370" y="107447"/>
                    <a:pt x="106158" y="74696"/>
                  </a:cubicBezTo>
                  <a:cubicBezTo>
                    <a:pt x="120194" y="65338"/>
                    <a:pt x="124873" y="58320"/>
                    <a:pt x="136570" y="48962"/>
                  </a:cubicBezTo>
                  <a:cubicBezTo>
                    <a:pt x="122534" y="48962"/>
                    <a:pt x="122534" y="37265"/>
                    <a:pt x="110837" y="46623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20">
              <a:extLst>
                <a:ext uri="{FF2B5EF4-FFF2-40B4-BE49-F238E27FC236}">
                  <a16:creationId xmlns:a16="http://schemas.microsoft.com/office/drawing/2014/main" xmlns="" id="{A59B0F52-F70A-46CF-8E48-8972B3F27C26}"/>
                </a:ext>
              </a:extLst>
            </p:cNvPr>
            <p:cNvSpPr/>
            <p:nvPr/>
          </p:nvSpPr>
          <p:spPr>
            <a:xfrm flipH="1">
              <a:off x="8887626" y="4255524"/>
              <a:ext cx="175113" cy="145927"/>
            </a:xfrm>
            <a:custGeom>
              <a:avLst/>
              <a:gdLst>
                <a:gd name="connsiteX0" fmla="*/ 94461 w 140363"/>
                <a:gd name="connsiteY0" fmla="*/ 46680 h 116969"/>
                <a:gd name="connsiteX1" fmla="*/ 78085 w 140363"/>
                <a:gd name="connsiteY1" fmla="*/ 72413 h 116969"/>
                <a:gd name="connsiteX2" fmla="*/ 59370 w 140363"/>
                <a:gd name="connsiteY2" fmla="*/ 72413 h 116969"/>
                <a:gd name="connsiteX3" fmla="*/ 61710 w 140363"/>
                <a:gd name="connsiteY3" fmla="*/ 49019 h 116969"/>
                <a:gd name="connsiteX4" fmla="*/ 42994 w 140363"/>
                <a:gd name="connsiteY4" fmla="*/ 49019 h 116969"/>
                <a:gd name="connsiteX5" fmla="*/ 89782 w 140363"/>
                <a:gd name="connsiteY5" fmla="*/ 72413 h 116969"/>
                <a:gd name="connsiteX6" fmla="*/ 113176 w 140363"/>
                <a:gd name="connsiteY6" fmla="*/ 46680 h 116969"/>
                <a:gd name="connsiteX7" fmla="*/ 94461 w 140363"/>
                <a:gd name="connsiteY7" fmla="*/ 46680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63" h="116969">
                  <a:moveTo>
                    <a:pt x="94461" y="46680"/>
                  </a:moveTo>
                  <a:cubicBezTo>
                    <a:pt x="92122" y="58377"/>
                    <a:pt x="85104" y="65395"/>
                    <a:pt x="78085" y="72413"/>
                  </a:cubicBezTo>
                  <a:cubicBezTo>
                    <a:pt x="71067" y="79432"/>
                    <a:pt x="64049" y="81771"/>
                    <a:pt x="59370" y="72413"/>
                  </a:cubicBezTo>
                  <a:cubicBezTo>
                    <a:pt x="52352" y="56038"/>
                    <a:pt x="57031" y="58377"/>
                    <a:pt x="61710" y="49019"/>
                  </a:cubicBezTo>
                  <a:cubicBezTo>
                    <a:pt x="50013" y="49019"/>
                    <a:pt x="54691" y="49019"/>
                    <a:pt x="42994" y="49019"/>
                  </a:cubicBezTo>
                  <a:cubicBezTo>
                    <a:pt x="59370" y="107504"/>
                    <a:pt x="54691" y="105165"/>
                    <a:pt x="89782" y="72413"/>
                  </a:cubicBezTo>
                  <a:cubicBezTo>
                    <a:pt x="99140" y="63056"/>
                    <a:pt x="103819" y="56038"/>
                    <a:pt x="113176" y="46680"/>
                  </a:cubicBezTo>
                  <a:cubicBezTo>
                    <a:pt x="103819" y="49019"/>
                    <a:pt x="103819" y="37322"/>
                    <a:pt x="94461" y="46680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2C0157F0-9480-4753-BD7F-2CFEE8276DF7}"/>
                </a:ext>
              </a:extLst>
            </p:cNvPr>
            <p:cNvGrpSpPr/>
            <p:nvPr/>
          </p:nvGrpSpPr>
          <p:grpSpPr>
            <a:xfrm flipH="1">
              <a:off x="9546893" y="5193607"/>
              <a:ext cx="1399559" cy="393724"/>
              <a:chOff x="8963351" y="2835327"/>
              <a:chExt cx="1121835" cy="315595"/>
            </a:xfrm>
          </p:grpSpPr>
          <p:sp>
            <p:nvSpPr>
              <p:cNvPr id="27" name="Freeform: Shape 33">
                <a:extLst>
                  <a:ext uri="{FF2B5EF4-FFF2-40B4-BE49-F238E27FC236}">
                    <a16:creationId xmlns:a16="http://schemas.microsoft.com/office/drawing/2014/main" xmlns="" id="{86EAB684-6D81-4813-BEC1-DC6617165660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34">
                <a:extLst>
                  <a:ext uri="{FF2B5EF4-FFF2-40B4-BE49-F238E27FC236}">
                    <a16:creationId xmlns:a16="http://schemas.microsoft.com/office/drawing/2014/main" xmlns="" id="{614244C1-0360-4B35-87E7-B575762441A7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35">
                <a:extLst>
                  <a:ext uri="{FF2B5EF4-FFF2-40B4-BE49-F238E27FC236}">
                    <a16:creationId xmlns:a16="http://schemas.microsoft.com/office/drawing/2014/main" xmlns="" id="{0F9A0E55-7826-475A-B18F-2AEA43F61450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36">
                <a:extLst>
                  <a:ext uri="{FF2B5EF4-FFF2-40B4-BE49-F238E27FC236}">
                    <a16:creationId xmlns:a16="http://schemas.microsoft.com/office/drawing/2014/main" xmlns="" id="{6A4346B5-F365-4DF3-9D5F-45FFAF3956E0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7">
                <a:extLst>
                  <a:ext uri="{FF2B5EF4-FFF2-40B4-BE49-F238E27FC236}">
                    <a16:creationId xmlns:a16="http://schemas.microsoft.com/office/drawing/2014/main" xmlns="" id="{4E610D78-F3DB-4C7A-A3FE-B7E941E7E19F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8">
                <a:extLst>
                  <a:ext uri="{FF2B5EF4-FFF2-40B4-BE49-F238E27FC236}">
                    <a16:creationId xmlns:a16="http://schemas.microsoft.com/office/drawing/2014/main" xmlns="" id="{922ECF1D-98B4-40C2-82F4-996A27DDDFD6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22">
              <a:extLst>
                <a:ext uri="{FF2B5EF4-FFF2-40B4-BE49-F238E27FC236}">
                  <a16:creationId xmlns:a16="http://schemas.microsoft.com/office/drawing/2014/main" xmlns="" id="{C9149687-B31B-4962-969C-7E2724D793E1}"/>
                </a:ext>
              </a:extLst>
            </p:cNvPr>
            <p:cNvSpPr/>
            <p:nvPr/>
          </p:nvSpPr>
          <p:spPr>
            <a:xfrm flipH="1">
              <a:off x="9801847" y="4826319"/>
              <a:ext cx="145927" cy="145927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3">
              <a:extLst>
                <a:ext uri="{FF2B5EF4-FFF2-40B4-BE49-F238E27FC236}">
                  <a16:creationId xmlns:a16="http://schemas.microsoft.com/office/drawing/2014/main" xmlns="" id="{139B438C-84D2-49FD-8DA5-A791E7415B57}"/>
                </a:ext>
              </a:extLst>
            </p:cNvPr>
            <p:cNvSpPr/>
            <p:nvPr/>
          </p:nvSpPr>
          <p:spPr>
            <a:xfrm flipH="1">
              <a:off x="9777783" y="5222682"/>
              <a:ext cx="145927" cy="145927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4">
              <a:extLst>
                <a:ext uri="{FF2B5EF4-FFF2-40B4-BE49-F238E27FC236}">
                  <a16:creationId xmlns:a16="http://schemas.microsoft.com/office/drawing/2014/main" xmlns="" id="{A5CBFA0A-7779-49AE-AABD-0CBC0B95A849}"/>
                </a:ext>
              </a:extLst>
            </p:cNvPr>
            <p:cNvSpPr/>
            <p:nvPr/>
          </p:nvSpPr>
          <p:spPr>
            <a:xfrm flipH="1">
              <a:off x="9880491" y="4449267"/>
              <a:ext cx="145927" cy="145927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5">
              <a:extLst>
                <a:ext uri="{FF2B5EF4-FFF2-40B4-BE49-F238E27FC236}">
                  <a16:creationId xmlns:a16="http://schemas.microsoft.com/office/drawing/2014/main" xmlns="" id="{7C8C00CC-2DB5-41C7-9C01-1A5AA31AEFF9}"/>
                </a:ext>
              </a:extLst>
            </p:cNvPr>
            <p:cNvSpPr/>
            <p:nvPr/>
          </p:nvSpPr>
          <p:spPr>
            <a:xfrm flipH="1">
              <a:off x="9736923" y="2240488"/>
              <a:ext cx="700452" cy="904749"/>
            </a:xfrm>
            <a:custGeom>
              <a:avLst/>
              <a:gdLst>
                <a:gd name="connsiteX0" fmla="*/ 515553 w 561455"/>
                <a:gd name="connsiteY0" fmla="*/ 42994 h 725213"/>
                <a:gd name="connsiteX1" fmla="*/ 501517 w 561455"/>
                <a:gd name="connsiteY1" fmla="*/ 57031 h 725213"/>
                <a:gd name="connsiteX2" fmla="*/ 506195 w 561455"/>
                <a:gd name="connsiteY2" fmla="*/ 204413 h 725213"/>
                <a:gd name="connsiteX3" fmla="*/ 396244 w 561455"/>
                <a:gd name="connsiteY3" fmla="*/ 534268 h 725213"/>
                <a:gd name="connsiteX4" fmla="*/ 351795 w 561455"/>
                <a:gd name="connsiteY4" fmla="*/ 597432 h 725213"/>
                <a:gd name="connsiteX5" fmla="*/ 293310 w 561455"/>
                <a:gd name="connsiteY5" fmla="*/ 691008 h 725213"/>
                <a:gd name="connsiteX6" fmla="*/ 42994 w 561455"/>
                <a:gd name="connsiteY6" fmla="*/ 564680 h 725213"/>
                <a:gd name="connsiteX7" fmla="*/ 283952 w 561455"/>
                <a:gd name="connsiteY7" fmla="*/ 700366 h 725213"/>
                <a:gd name="connsiteX8" fmla="*/ 326062 w 561455"/>
                <a:gd name="connsiteY8" fmla="*/ 681650 h 725213"/>
                <a:gd name="connsiteX9" fmla="*/ 363492 w 561455"/>
                <a:gd name="connsiteY9" fmla="*/ 595093 h 725213"/>
                <a:gd name="connsiteX10" fmla="*/ 398583 w 561455"/>
                <a:gd name="connsiteY10" fmla="*/ 543626 h 725213"/>
                <a:gd name="connsiteX11" fmla="*/ 468765 w 561455"/>
                <a:gd name="connsiteY11" fmla="*/ 412619 h 725213"/>
                <a:gd name="connsiteX12" fmla="*/ 515553 w 561455"/>
                <a:gd name="connsiteY12" fmla="*/ 206752 h 725213"/>
                <a:gd name="connsiteX13" fmla="*/ 515553 w 561455"/>
                <a:gd name="connsiteY13" fmla="*/ 42994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55" h="725213">
                  <a:moveTo>
                    <a:pt x="515553" y="42994"/>
                  </a:moveTo>
                  <a:cubicBezTo>
                    <a:pt x="503856" y="50013"/>
                    <a:pt x="513214" y="50013"/>
                    <a:pt x="501517" y="57031"/>
                  </a:cubicBezTo>
                  <a:cubicBezTo>
                    <a:pt x="506195" y="106158"/>
                    <a:pt x="510874" y="143589"/>
                    <a:pt x="506195" y="204413"/>
                  </a:cubicBezTo>
                  <a:cubicBezTo>
                    <a:pt x="424316" y="354134"/>
                    <a:pt x="517892" y="396244"/>
                    <a:pt x="396244" y="534268"/>
                  </a:cubicBezTo>
                  <a:cubicBezTo>
                    <a:pt x="384547" y="548305"/>
                    <a:pt x="351795" y="597432"/>
                    <a:pt x="351795" y="597432"/>
                  </a:cubicBezTo>
                  <a:cubicBezTo>
                    <a:pt x="330740" y="632523"/>
                    <a:pt x="309686" y="695687"/>
                    <a:pt x="293310" y="691008"/>
                  </a:cubicBezTo>
                  <a:cubicBezTo>
                    <a:pt x="220789" y="665275"/>
                    <a:pt x="106158" y="613808"/>
                    <a:pt x="42994" y="564680"/>
                  </a:cubicBezTo>
                  <a:cubicBezTo>
                    <a:pt x="110837" y="632523"/>
                    <a:pt x="197395" y="669953"/>
                    <a:pt x="283952" y="700366"/>
                  </a:cubicBezTo>
                  <a:cubicBezTo>
                    <a:pt x="300328" y="705044"/>
                    <a:pt x="319043" y="698026"/>
                    <a:pt x="326062" y="681650"/>
                  </a:cubicBezTo>
                  <a:cubicBezTo>
                    <a:pt x="337759" y="653578"/>
                    <a:pt x="356474" y="611468"/>
                    <a:pt x="363492" y="595093"/>
                  </a:cubicBezTo>
                  <a:cubicBezTo>
                    <a:pt x="363492" y="595093"/>
                    <a:pt x="386886" y="560002"/>
                    <a:pt x="398583" y="543626"/>
                  </a:cubicBezTo>
                  <a:cubicBezTo>
                    <a:pt x="431335" y="503856"/>
                    <a:pt x="461747" y="464086"/>
                    <a:pt x="468765" y="412619"/>
                  </a:cubicBezTo>
                  <a:cubicBezTo>
                    <a:pt x="475783" y="342437"/>
                    <a:pt x="473444" y="269916"/>
                    <a:pt x="515553" y="206752"/>
                  </a:cubicBezTo>
                  <a:cubicBezTo>
                    <a:pt x="527250" y="148267"/>
                    <a:pt x="515553" y="101479"/>
                    <a:pt x="515553" y="42994"/>
                  </a:cubicBezTo>
                  <a:close/>
                </a:path>
              </a:pathLst>
            </a:custGeom>
            <a:solidFill>
              <a:srgbClr val="94939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6">
              <a:extLst>
                <a:ext uri="{FF2B5EF4-FFF2-40B4-BE49-F238E27FC236}">
                  <a16:creationId xmlns:a16="http://schemas.microsoft.com/office/drawing/2014/main" xmlns="" id="{A4905853-5CC7-4A82-AEF2-7D7FE9B6AD38}"/>
                </a:ext>
              </a:extLst>
            </p:cNvPr>
            <p:cNvSpPr/>
            <p:nvPr/>
          </p:nvSpPr>
          <p:spPr>
            <a:xfrm flipH="1">
              <a:off x="9661041" y="4212695"/>
              <a:ext cx="262669" cy="145927"/>
            </a:xfrm>
            <a:custGeom>
              <a:avLst/>
              <a:gdLst>
                <a:gd name="connsiteX0" fmla="*/ 159964 w 210545"/>
                <a:gd name="connsiteY0" fmla="*/ 73991 h 116969"/>
                <a:gd name="connsiteX1" fmla="*/ 42994 w 210545"/>
                <a:gd name="connsiteY1" fmla="*/ 55276 h 116969"/>
                <a:gd name="connsiteX2" fmla="*/ 190376 w 210545"/>
                <a:gd name="connsiteY2" fmla="*/ 55276 h 116969"/>
                <a:gd name="connsiteX3" fmla="*/ 159964 w 210545"/>
                <a:gd name="connsiteY3" fmla="*/ 73991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45" h="116969">
                  <a:moveTo>
                    <a:pt x="159964" y="73991"/>
                  </a:moveTo>
                  <a:cubicBezTo>
                    <a:pt x="127213" y="34222"/>
                    <a:pt x="82764" y="69313"/>
                    <a:pt x="42994" y="55276"/>
                  </a:cubicBezTo>
                  <a:cubicBezTo>
                    <a:pt x="92122" y="38900"/>
                    <a:pt x="136570" y="38900"/>
                    <a:pt x="190376" y="55276"/>
                  </a:cubicBezTo>
                  <a:cubicBezTo>
                    <a:pt x="181019" y="59955"/>
                    <a:pt x="171661" y="66973"/>
                    <a:pt x="159964" y="73991"/>
                  </a:cubicBezTo>
                  <a:close/>
                </a:path>
              </a:pathLst>
            </a:custGeom>
            <a:solidFill>
              <a:srgbClr val="AFAEA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7">
              <a:extLst>
                <a:ext uri="{FF2B5EF4-FFF2-40B4-BE49-F238E27FC236}">
                  <a16:creationId xmlns:a16="http://schemas.microsoft.com/office/drawing/2014/main" xmlns="" id="{5E1D624B-958F-4A2F-A86E-3BA146052051}"/>
                </a:ext>
              </a:extLst>
            </p:cNvPr>
            <p:cNvSpPr/>
            <p:nvPr/>
          </p:nvSpPr>
          <p:spPr>
            <a:xfrm flipH="1">
              <a:off x="9845265" y="4434879"/>
              <a:ext cx="204298" cy="963120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8">
              <a:extLst>
                <a:ext uri="{FF2B5EF4-FFF2-40B4-BE49-F238E27FC236}">
                  <a16:creationId xmlns:a16="http://schemas.microsoft.com/office/drawing/2014/main" xmlns="" id="{0389E70A-55EE-41DA-82F2-923101E0456E}"/>
                </a:ext>
              </a:extLst>
            </p:cNvPr>
            <p:cNvSpPr/>
            <p:nvPr/>
          </p:nvSpPr>
          <p:spPr>
            <a:xfrm flipH="1">
              <a:off x="10058319" y="3573908"/>
              <a:ext cx="87556" cy="671266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9">
              <a:extLst>
                <a:ext uri="{FF2B5EF4-FFF2-40B4-BE49-F238E27FC236}">
                  <a16:creationId xmlns:a16="http://schemas.microsoft.com/office/drawing/2014/main" xmlns="" id="{450F30FD-F4D3-45D5-AF72-35602DEB4ECD}"/>
                </a:ext>
              </a:extLst>
            </p:cNvPr>
            <p:cNvSpPr/>
            <p:nvPr/>
          </p:nvSpPr>
          <p:spPr>
            <a:xfrm flipH="1">
              <a:off x="9984999" y="3708516"/>
              <a:ext cx="145927" cy="145927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0">
              <a:extLst>
                <a:ext uri="{FF2B5EF4-FFF2-40B4-BE49-F238E27FC236}">
                  <a16:creationId xmlns:a16="http://schemas.microsoft.com/office/drawing/2014/main" xmlns="" id="{6594F277-B7E4-4EBB-B0E0-19BE54B691E2}"/>
                </a:ext>
              </a:extLst>
            </p:cNvPr>
            <p:cNvSpPr/>
            <p:nvPr/>
          </p:nvSpPr>
          <p:spPr>
            <a:xfrm flipH="1">
              <a:off x="9567647" y="4149043"/>
              <a:ext cx="233484" cy="116742"/>
            </a:xfrm>
            <a:custGeom>
              <a:avLst/>
              <a:gdLst>
                <a:gd name="connsiteX0" fmla="*/ 143589 w 187151"/>
                <a:gd name="connsiteY0" fmla="*/ 73546 h 93575"/>
                <a:gd name="connsiteX1" fmla="*/ 42994 w 187151"/>
                <a:gd name="connsiteY1" fmla="*/ 50152 h 93575"/>
                <a:gd name="connsiteX2" fmla="*/ 143589 w 187151"/>
                <a:gd name="connsiteY2" fmla="*/ 54831 h 93575"/>
                <a:gd name="connsiteX3" fmla="*/ 143589 w 187151"/>
                <a:gd name="connsiteY3" fmla="*/ 73546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51" h="93575">
                  <a:moveTo>
                    <a:pt x="143589" y="73546"/>
                  </a:moveTo>
                  <a:cubicBezTo>
                    <a:pt x="117855" y="57170"/>
                    <a:pt x="87443" y="52491"/>
                    <a:pt x="42994" y="50152"/>
                  </a:cubicBezTo>
                  <a:cubicBezTo>
                    <a:pt x="87443" y="36116"/>
                    <a:pt x="115516" y="45473"/>
                    <a:pt x="143589" y="54831"/>
                  </a:cubicBezTo>
                  <a:cubicBezTo>
                    <a:pt x="145928" y="61849"/>
                    <a:pt x="143589" y="66528"/>
                    <a:pt x="143589" y="73546"/>
                  </a:cubicBezTo>
                  <a:close/>
                </a:path>
              </a:pathLst>
            </a:custGeom>
            <a:solidFill>
              <a:srgbClr val="B4B3B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1">
              <a:extLst>
                <a:ext uri="{FF2B5EF4-FFF2-40B4-BE49-F238E27FC236}">
                  <a16:creationId xmlns:a16="http://schemas.microsoft.com/office/drawing/2014/main" xmlns="" id="{B99237F6-B5C1-42DF-9FF1-E6DD3CA20992}"/>
                </a:ext>
              </a:extLst>
            </p:cNvPr>
            <p:cNvSpPr/>
            <p:nvPr/>
          </p:nvSpPr>
          <p:spPr>
            <a:xfrm flipH="1">
              <a:off x="10453379" y="2417724"/>
              <a:ext cx="145927" cy="175113"/>
            </a:xfrm>
            <a:custGeom>
              <a:avLst/>
              <a:gdLst>
                <a:gd name="connsiteX0" fmla="*/ 76878 w 116969"/>
                <a:gd name="connsiteY0" fmla="*/ 118493 h 140363"/>
                <a:gd name="connsiteX1" fmla="*/ 46466 w 116969"/>
                <a:gd name="connsiteY1" fmla="*/ 69365 h 140363"/>
                <a:gd name="connsiteX2" fmla="*/ 51145 w 116969"/>
                <a:gd name="connsiteY2" fmla="*/ 48311 h 140363"/>
                <a:gd name="connsiteX3" fmla="*/ 69860 w 116969"/>
                <a:gd name="connsiteY3" fmla="*/ 43632 h 140363"/>
                <a:gd name="connsiteX4" fmla="*/ 72199 w 116969"/>
                <a:gd name="connsiteY4" fmla="*/ 64687 h 140363"/>
                <a:gd name="connsiteX5" fmla="*/ 76878 w 116969"/>
                <a:gd name="connsiteY5" fmla="*/ 11849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69" h="140363">
                  <a:moveTo>
                    <a:pt x="76878" y="118493"/>
                  </a:moveTo>
                  <a:cubicBezTo>
                    <a:pt x="58163" y="106796"/>
                    <a:pt x="60502" y="83402"/>
                    <a:pt x="46466" y="69365"/>
                  </a:cubicBezTo>
                  <a:cubicBezTo>
                    <a:pt x="39448" y="62347"/>
                    <a:pt x="44127" y="52990"/>
                    <a:pt x="51145" y="48311"/>
                  </a:cubicBezTo>
                  <a:cubicBezTo>
                    <a:pt x="55824" y="45971"/>
                    <a:pt x="65181" y="41293"/>
                    <a:pt x="69860" y="43632"/>
                  </a:cubicBezTo>
                  <a:cubicBezTo>
                    <a:pt x="86236" y="48311"/>
                    <a:pt x="74539" y="57668"/>
                    <a:pt x="72199" y="64687"/>
                  </a:cubicBezTo>
                  <a:cubicBezTo>
                    <a:pt x="67521" y="83402"/>
                    <a:pt x="100272" y="97438"/>
                    <a:pt x="76878" y="118493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2">
              <a:extLst>
                <a:ext uri="{FF2B5EF4-FFF2-40B4-BE49-F238E27FC236}">
                  <a16:creationId xmlns:a16="http://schemas.microsoft.com/office/drawing/2014/main" xmlns="" id="{D89C2185-0927-4A01-92E6-B53CED5E2318}"/>
                </a:ext>
              </a:extLst>
            </p:cNvPr>
            <p:cNvSpPr/>
            <p:nvPr/>
          </p:nvSpPr>
          <p:spPr>
            <a:xfrm flipH="1">
              <a:off x="8317149" y="4140849"/>
              <a:ext cx="1838945" cy="332227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  <a:gd name="connsiteX0" fmla="*/ 704159 w 1609507"/>
                <a:gd name="connsiteY0" fmla="*/ 1081755 h 1254870"/>
                <a:gd name="connsiteX1" fmla="*/ 772002 w 1609507"/>
                <a:gd name="connsiteY1" fmla="*/ 997536 h 1254870"/>
                <a:gd name="connsiteX2" fmla="*/ 858560 w 1609507"/>
                <a:gd name="connsiteY2" fmla="*/ 68795 h 1254870"/>
                <a:gd name="connsiteX3" fmla="*/ 1551022 w 1609507"/>
                <a:gd name="connsiteY3" fmla="*/ 68795 h 1254870"/>
                <a:gd name="connsiteX4" fmla="*/ 1609507 w 1609507"/>
                <a:gd name="connsiteY4" fmla="*/ 80492 h 1254870"/>
                <a:gd name="connsiteX5" fmla="*/ 1609507 w 1609507"/>
                <a:gd name="connsiteY5" fmla="*/ 262965 h 1254870"/>
                <a:gd name="connsiteX6" fmla="*/ 1560380 w 1609507"/>
                <a:gd name="connsiteY6" fmla="*/ 992857 h 1254870"/>
                <a:gd name="connsiteX7" fmla="*/ 1520610 w 1609507"/>
                <a:gd name="connsiteY7" fmla="*/ 1044324 h 1254870"/>
                <a:gd name="connsiteX8" fmla="*/ 1211809 w 1609507"/>
                <a:gd name="connsiteY8" fmla="*/ 1109827 h 1254870"/>
                <a:gd name="connsiteX9" fmla="*/ 1169700 w 1609507"/>
                <a:gd name="connsiteY9" fmla="*/ 1095791 h 1254870"/>
                <a:gd name="connsiteX10" fmla="*/ 1136948 w 1609507"/>
                <a:gd name="connsiteY10" fmla="*/ 1086433 h 1254870"/>
                <a:gd name="connsiteX11" fmla="*/ 1026997 w 1609507"/>
                <a:gd name="connsiteY11" fmla="*/ 1123864 h 1254870"/>
                <a:gd name="connsiteX12" fmla="*/ 949796 w 1609507"/>
                <a:gd name="connsiteY12" fmla="*/ 1154276 h 1254870"/>
                <a:gd name="connsiteX13" fmla="*/ 900669 w 1609507"/>
                <a:gd name="connsiteY13" fmla="*/ 1156615 h 1254870"/>
                <a:gd name="connsiteX14" fmla="*/ 872596 w 1609507"/>
                <a:gd name="connsiteY14" fmla="*/ 1158955 h 1254870"/>
                <a:gd name="connsiteX15" fmla="*/ 837505 w 1609507"/>
                <a:gd name="connsiteY15" fmla="*/ 1156615 h 1254870"/>
                <a:gd name="connsiteX16" fmla="*/ 776681 w 1609507"/>
                <a:gd name="connsiteY16" fmla="*/ 1158955 h 1254870"/>
                <a:gd name="connsiteX17" fmla="*/ 715856 w 1609507"/>
                <a:gd name="connsiteY17" fmla="*/ 1170652 h 1254870"/>
                <a:gd name="connsiteX18" fmla="*/ 638656 w 1609507"/>
                <a:gd name="connsiteY18" fmla="*/ 1182349 h 1254870"/>
                <a:gd name="connsiteX19" fmla="*/ 591868 w 1609507"/>
                <a:gd name="connsiteY19" fmla="*/ 1198725 h 1254870"/>
                <a:gd name="connsiteX20" fmla="*/ 173116 w 1609507"/>
                <a:gd name="connsiteY20" fmla="*/ 1243173 h 1254870"/>
                <a:gd name="connsiteX21" fmla="*/ 63164 w 1609507"/>
                <a:gd name="connsiteY21" fmla="*/ 1254870 h 1254870"/>
                <a:gd name="connsiteX22" fmla="*/ 0 w 1609507"/>
                <a:gd name="connsiteY22" fmla="*/ 1215100 h 1254870"/>
                <a:gd name="connsiteX23" fmla="*/ 51467 w 1609507"/>
                <a:gd name="connsiteY23" fmla="*/ 1172991 h 1254870"/>
                <a:gd name="connsiteX24" fmla="*/ 240958 w 1609507"/>
                <a:gd name="connsiteY24" fmla="*/ 1142579 h 1254870"/>
                <a:gd name="connsiteX25" fmla="*/ 704159 w 1609507"/>
                <a:gd name="connsiteY25" fmla="*/ 1081755 h 1254870"/>
                <a:gd name="connsiteX0" fmla="*/ 704159 w 1627491"/>
                <a:gd name="connsiteY0" fmla="*/ 1080978 h 1254093"/>
                <a:gd name="connsiteX1" fmla="*/ 772002 w 1627491"/>
                <a:gd name="connsiteY1" fmla="*/ 996759 h 1254093"/>
                <a:gd name="connsiteX2" fmla="*/ 1551022 w 1627491"/>
                <a:gd name="connsiteY2" fmla="*/ 68018 h 1254093"/>
                <a:gd name="connsiteX3" fmla="*/ 1609507 w 1627491"/>
                <a:gd name="connsiteY3" fmla="*/ 79715 h 1254093"/>
                <a:gd name="connsiteX4" fmla="*/ 1609507 w 1627491"/>
                <a:gd name="connsiteY4" fmla="*/ 262188 h 1254093"/>
                <a:gd name="connsiteX5" fmla="*/ 1560380 w 1627491"/>
                <a:gd name="connsiteY5" fmla="*/ 992080 h 1254093"/>
                <a:gd name="connsiteX6" fmla="*/ 1520610 w 1627491"/>
                <a:gd name="connsiteY6" fmla="*/ 1043547 h 1254093"/>
                <a:gd name="connsiteX7" fmla="*/ 1211809 w 1627491"/>
                <a:gd name="connsiteY7" fmla="*/ 1109050 h 1254093"/>
                <a:gd name="connsiteX8" fmla="*/ 1169700 w 1627491"/>
                <a:gd name="connsiteY8" fmla="*/ 1095014 h 1254093"/>
                <a:gd name="connsiteX9" fmla="*/ 1136948 w 1627491"/>
                <a:gd name="connsiteY9" fmla="*/ 1085656 h 1254093"/>
                <a:gd name="connsiteX10" fmla="*/ 1026997 w 1627491"/>
                <a:gd name="connsiteY10" fmla="*/ 1123087 h 1254093"/>
                <a:gd name="connsiteX11" fmla="*/ 949796 w 1627491"/>
                <a:gd name="connsiteY11" fmla="*/ 1153499 h 1254093"/>
                <a:gd name="connsiteX12" fmla="*/ 900669 w 1627491"/>
                <a:gd name="connsiteY12" fmla="*/ 1155838 h 1254093"/>
                <a:gd name="connsiteX13" fmla="*/ 872596 w 1627491"/>
                <a:gd name="connsiteY13" fmla="*/ 1158178 h 1254093"/>
                <a:gd name="connsiteX14" fmla="*/ 837505 w 1627491"/>
                <a:gd name="connsiteY14" fmla="*/ 1155838 h 1254093"/>
                <a:gd name="connsiteX15" fmla="*/ 776681 w 1627491"/>
                <a:gd name="connsiteY15" fmla="*/ 1158178 h 1254093"/>
                <a:gd name="connsiteX16" fmla="*/ 715856 w 1627491"/>
                <a:gd name="connsiteY16" fmla="*/ 1169875 h 1254093"/>
                <a:gd name="connsiteX17" fmla="*/ 638656 w 1627491"/>
                <a:gd name="connsiteY17" fmla="*/ 1181572 h 1254093"/>
                <a:gd name="connsiteX18" fmla="*/ 591868 w 1627491"/>
                <a:gd name="connsiteY18" fmla="*/ 1197948 h 1254093"/>
                <a:gd name="connsiteX19" fmla="*/ 173116 w 1627491"/>
                <a:gd name="connsiteY19" fmla="*/ 1242396 h 1254093"/>
                <a:gd name="connsiteX20" fmla="*/ 63164 w 1627491"/>
                <a:gd name="connsiteY20" fmla="*/ 1254093 h 1254093"/>
                <a:gd name="connsiteX21" fmla="*/ 0 w 1627491"/>
                <a:gd name="connsiteY21" fmla="*/ 1214323 h 1254093"/>
                <a:gd name="connsiteX22" fmla="*/ 51467 w 1627491"/>
                <a:gd name="connsiteY22" fmla="*/ 1172214 h 1254093"/>
                <a:gd name="connsiteX23" fmla="*/ 240958 w 1627491"/>
                <a:gd name="connsiteY23" fmla="*/ 1141802 h 1254093"/>
                <a:gd name="connsiteX24" fmla="*/ 704159 w 1627491"/>
                <a:gd name="connsiteY24" fmla="*/ 1080978 h 1254093"/>
                <a:gd name="connsiteX0" fmla="*/ 704159 w 1609507"/>
                <a:gd name="connsiteY0" fmla="*/ 1001263 h 1174378"/>
                <a:gd name="connsiteX1" fmla="*/ 772002 w 1609507"/>
                <a:gd name="connsiteY1" fmla="*/ 917044 h 1174378"/>
                <a:gd name="connsiteX2" fmla="*/ 1609507 w 1609507"/>
                <a:gd name="connsiteY2" fmla="*/ 0 h 1174378"/>
                <a:gd name="connsiteX3" fmla="*/ 1609507 w 1609507"/>
                <a:gd name="connsiteY3" fmla="*/ 182473 h 1174378"/>
                <a:gd name="connsiteX4" fmla="*/ 1560380 w 1609507"/>
                <a:gd name="connsiteY4" fmla="*/ 912365 h 1174378"/>
                <a:gd name="connsiteX5" fmla="*/ 1520610 w 1609507"/>
                <a:gd name="connsiteY5" fmla="*/ 963832 h 1174378"/>
                <a:gd name="connsiteX6" fmla="*/ 1211809 w 1609507"/>
                <a:gd name="connsiteY6" fmla="*/ 1029335 h 1174378"/>
                <a:gd name="connsiteX7" fmla="*/ 1169700 w 1609507"/>
                <a:gd name="connsiteY7" fmla="*/ 1015299 h 1174378"/>
                <a:gd name="connsiteX8" fmla="*/ 1136948 w 1609507"/>
                <a:gd name="connsiteY8" fmla="*/ 1005941 h 1174378"/>
                <a:gd name="connsiteX9" fmla="*/ 1026997 w 1609507"/>
                <a:gd name="connsiteY9" fmla="*/ 1043372 h 1174378"/>
                <a:gd name="connsiteX10" fmla="*/ 949796 w 1609507"/>
                <a:gd name="connsiteY10" fmla="*/ 1073784 h 1174378"/>
                <a:gd name="connsiteX11" fmla="*/ 900669 w 1609507"/>
                <a:gd name="connsiteY11" fmla="*/ 1076123 h 1174378"/>
                <a:gd name="connsiteX12" fmla="*/ 872596 w 1609507"/>
                <a:gd name="connsiteY12" fmla="*/ 1078463 h 1174378"/>
                <a:gd name="connsiteX13" fmla="*/ 837505 w 1609507"/>
                <a:gd name="connsiteY13" fmla="*/ 1076123 h 1174378"/>
                <a:gd name="connsiteX14" fmla="*/ 776681 w 1609507"/>
                <a:gd name="connsiteY14" fmla="*/ 1078463 h 1174378"/>
                <a:gd name="connsiteX15" fmla="*/ 715856 w 1609507"/>
                <a:gd name="connsiteY15" fmla="*/ 1090160 h 1174378"/>
                <a:gd name="connsiteX16" fmla="*/ 638656 w 1609507"/>
                <a:gd name="connsiteY16" fmla="*/ 1101857 h 1174378"/>
                <a:gd name="connsiteX17" fmla="*/ 591868 w 1609507"/>
                <a:gd name="connsiteY17" fmla="*/ 1118233 h 1174378"/>
                <a:gd name="connsiteX18" fmla="*/ 173116 w 1609507"/>
                <a:gd name="connsiteY18" fmla="*/ 1162681 h 1174378"/>
                <a:gd name="connsiteX19" fmla="*/ 63164 w 1609507"/>
                <a:gd name="connsiteY19" fmla="*/ 1174378 h 1174378"/>
                <a:gd name="connsiteX20" fmla="*/ 0 w 1609507"/>
                <a:gd name="connsiteY20" fmla="*/ 1134608 h 1174378"/>
                <a:gd name="connsiteX21" fmla="*/ 51467 w 1609507"/>
                <a:gd name="connsiteY21" fmla="*/ 1092499 h 1174378"/>
                <a:gd name="connsiteX22" fmla="*/ 240958 w 1609507"/>
                <a:gd name="connsiteY22" fmla="*/ 1062087 h 1174378"/>
                <a:gd name="connsiteX23" fmla="*/ 704159 w 1609507"/>
                <a:gd name="connsiteY23" fmla="*/ 1001263 h 1174378"/>
                <a:gd name="connsiteX0" fmla="*/ 704159 w 1609507"/>
                <a:gd name="connsiteY0" fmla="*/ 818790 h 991905"/>
                <a:gd name="connsiteX1" fmla="*/ 772002 w 1609507"/>
                <a:gd name="connsiteY1" fmla="*/ 734571 h 991905"/>
                <a:gd name="connsiteX2" fmla="*/ 1609507 w 1609507"/>
                <a:gd name="connsiteY2" fmla="*/ 0 h 991905"/>
                <a:gd name="connsiteX3" fmla="*/ 1560380 w 1609507"/>
                <a:gd name="connsiteY3" fmla="*/ 729892 h 991905"/>
                <a:gd name="connsiteX4" fmla="*/ 1520610 w 1609507"/>
                <a:gd name="connsiteY4" fmla="*/ 781359 h 991905"/>
                <a:gd name="connsiteX5" fmla="*/ 1211809 w 1609507"/>
                <a:gd name="connsiteY5" fmla="*/ 846862 h 991905"/>
                <a:gd name="connsiteX6" fmla="*/ 1169700 w 1609507"/>
                <a:gd name="connsiteY6" fmla="*/ 832826 h 991905"/>
                <a:gd name="connsiteX7" fmla="*/ 1136948 w 1609507"/>
                <a:gd name="connsiteY7" fmla="*/ 823468 h 991905"/>
                <a:gd name="connsiteX8" fmla="*/ 1026997 w 1609507"/>
                <a:gd name="connsiteY8" fmla="*/ 860899 h 991905"/>
                <a:gd name="connsiteX9" fmla="*/ 949796 w 1609507"/>
                <a:gd name="connsiteY9" fmla="*/ 891311 h 991905"/>
                <a:gd name="connsiteX10" fmla="*/ 900669 w 1609507"/>
                <a:gd name="connsiteY10" fmla="*/ 893650 h 991905"/>
                <a:gd name="connsiteX11" fmla="*/ 872596 w 1609507"/>
                <a:gd name="connsiteY11" fmla="*/ 895990 h 991905"/>
                <a:gd name="connsiteX12" fmla="*/ 837505 w 1609507"/>
                <a:gd name="connsiteY12" fmla="*/ 893650 h 991905"/>
                <a:gd name="connsiteX13" fmla="*/ 776681 w 1609507"/>
                <a:gd name="connsiteY13" fmla="*/ 895990 h 991905"/>
                <a:gd name="connsiteX14" fmla="*/ 715856 w 1609507"/>
                <a:gd name="connsiteY14" fmla="*/ 907687 h 991905"/>
                <a:gd name="connsiteX15" fmla="*/ 638656 w 1609507"/>
                <a:gd name="connsiteY15" fmla="*/ 919384 h 991905"/>
                <a:gd name="connsiteX16" fmla="*/ 591868 w 1609507"/>
                <a:gd name="connsiteY16" fmla="*/ 935760 h 991905"/>
                <a:gd name="connsiteX17" fmla="*/ 173116 w 1609507"/>
                <a:gd name="connsiteY17" fmla="*/ 980208 h 991905"/>
                <a:gd name="connsiteX18" fmla="*/ 63164 w 1609507"/>
                <a:gd name="connsiteY18" fmla="*/ 991905 h 991905"/>
                <a:gd name="connsiteX19" fmla="*/ 0 w 1609507"/>
                <a:gd name="connsiteY19" fmla="*/ 952135 h 991905"/>
                <a:gd name="connsiteX20" fmla="*/ 51467 w 1609507"/>
                <a:gd name="connsiteY20" fmla="*/ 910026 h 991905"/>
                <a:gd name="connsiteX21" fmla="*/ 240958 w 1609507"/>
                <a:gd name="connsiteY21" fmla="*/ 879614 h 991905"/>
                <a:gd name="connsiteX22" fmla="*/ 704159 w 1609507"/>
                <a:gd name="connsiteY22" fmla="*/ 818790 h 991905"/>
                <a:gd name="connsiteX0" fmla="*/ 704159 w 1561719"/>
                <a:gd name="connsiteY0" fmla="*/ 217224 h 390339"/>
                <a:gd name="connsiteX1" fmla="*/ 772002 w 1561719"/>
                <a:gd name="connsiteY1" fmla="*/ 133005 h 390339"/>
                <a:gd name="connsiteX2" fmla="*/ 1512419 w 1561719"/>
                <a:gd name="connsiteY2" fmla="*/ 15907 h 390339"/>
                <a:gd name="connsiteX3" fmla="*/ 1560380 w 1561719"/>
                <a:gd name="connsiteY3" fmla="*/ 128326 h 390339"/>
                <a:gd name="connsiteX4" fmla="*/ 1520610 w 1561719"/>
                <a:gd name="connsiteY4" fmla="*/ 179793 h 390339"/>
                <a:gd name="connsiteX5" fmla="*/ 1211809 w 1561719"/>
                <a:gd name="connsiteY5" fmla="*/ 245296 h 390339"/>
                <a:gd name="connsiteX6" fmla="*/ 1169700 w 1561719"/>
                <a:gd name="connsiteY6" fmla="*/ 231260 h 390339"/>
                <a:gd name="connsiteX7" fmla="*/ 1136948 w 1561719"/>
                <a:gd name="connsiteY7" fmla="*/ 221902 h 390339"/>
                <a:gd name="connsiteX8" fmla="*/ 1026997 w 1561719"/>
                <a:gd name="connsiteY8" fmla="*/ 259333 h 390339"/>
                <a:gd name="connsiteX9" fmla="*/ 949796 w 1561719"/>
                <a:gd name="connsiteY9" fmla="*/ 289745 h 390339"/>
                <a:gd name="connsiteX10" fmla="*/ 900669 w 1561719"/>
                <a:gd name="connsiteY10" fmla="*/ 292084 h 390339"/>
                <a:gd name="connsiteX11" fmla="*/ 872596 w 1561719"/>
                <a:gd name="connsiteY11" fmla="*/ 294424 h 390339"/>
                <a:gd name="connsiteX12" fmla="*/ 837505 w 1561719"/>
                <a:gd name="connsiteY12" fmla="*/ 292084 h 390339"/>
                <a:gd name="connsiteX13" fmla="*/ 776681 w 1561719"/>
                <a:gd name="connsiteY13" fmla="*/ 294424 h 390339"/>
                <a:gd name="connsiteX14" fmla="*/ 715856 w 1561719"/>
                <a:gd name="connsiteY14" fmla="*/ 306121 h 390339"/>
                <a:gd name="connsiteX15" fmla="*/ 638656 w 1561719"/>
                <a:gd name="connsiteY15" fmla="*/ 317818 h 390339"/>
                <a:gd name="connsiteX16" fmla="*/ 591868 w 1561719"/>
                <a:gd name="connsiteY16" fmla="*/ 334194 h 390339"/>
                <a:gd name="connsiteX17" fmla="*/ 173116 w 1561719"/>
                <a:gd name="connsiteY17" fmla="*/ 378642 h 390339"/>
                <a:gd name="connsiteX18" fmla="*/ 63164 w 1561719"/>
                <a:gd name="connsiteY18" fmla="*/ 390339 h 390339"/>
                <a:gd name="connsiteX19" fmla="*/ 0 w 1561719"/>
                <a:gd name="connsiteY19" fmla="*/ 350569 h 390339"/>
                <a:gd name="connsiteX20" fmla="*/ 51467 w 1561719"/>
                <a:gd name="connsiteY20" fmla="*/ 308460 h 390339"/>
                <a:gd name="connsiteX21" fmla="*/ 240958 w 1561719"/>
                <a:gd name="connsiteY21" fmla="*/ 278048 h 390339"/>
                <a:gd name="connsiteX22" fmla="*/ 704159 w 1561719"/>
                <a:gd name="connsiteY22" fmla="*/ 217224 h 390339"/>
                <a:gd name="connsiteX0" fmla="*/ 704159 w 1561864"/>
                <a:gd name="connsiteY0" fmla="*/ 221134 h 394249"/>
                <a:gd name="connsiteX1" fmla="*/ 772002 w 1561864"/>
                <a:gd name="connsiteY1" fmla="*/ 136915 h 394249"/>
                <a:gd name="connsiteX2" fmla="*/ 1512419 w 1561864"/>
                <a:gd name="connsiteY2" fmla="*/ 19817 h 394249"/>
                <a:gd name="connsiteX3" fmla="*/ 1560380 w 1561864"/>
                <a:gd name="connsiteY3" fmla="*/ 132236 h 394249"/>
                <a:gd name="connsiteX4" fmla="*/ 1520610 w 1561864"/>
                <a:gd name="connsiteY4" fmla="*/ 183703 h 394249"/>
                <a:gd name="connsiteX5" fmla="*/ 1211809 w 1561864"/>
                <a:gd name="connsiteY5" fmla="*/ 249206 h 394249"/>
                <a:gd name="connsiteX6" fmla="*/ 1169700 w 1561864"/>
                <a:gd name="connsiteY6" fmla="*/ 235170 h 394249"/>
                <a:gd name="connsiteX7" fmla="*/ 1136948 w 1561864"/>
                <a:gd name="connsiteY7" fmla="*/ 225812 h 394249"/>
                <a:gd name="connsiteX8" fmla="*/ 1026997 w 1561864"/>
                <a:gd name="connsiteY8" fmla="*/ 263243 h 394249"/>
                <a:gd name="connsiteX9" fmla="*/ 949796 w 1561864"/>
                <a:gd name="connsiteY9" fmla="*/ 293655 h 394249"/>
                <a:gd name="connsiteX10" fmla="*/ 900669 w 1561864"/>
                <a:gd name="connsiteY10" fmla="*/ 295994 h 394249"/>
                <a:gd name="connsiteX11" fmla="*/ 872596 w 1561864"/>
                <a:gd name="connsiteY11" fmla="*/ 298334 h 394249"/>
                <a:gd name="connsiteX12" fmla="*/ 837505 w 1561864"/>
                <a:gd name="connsiteY12" fmla="*/ 295994 h 394249"/>
                <a:gd name="connsiteX13" fmla="*/ 776681 w 1561864"/>
                <a:gd name="connsiteY13" fmla="*/ 298334 h 394249"/>
                <a:gd name="connsiteX14" fmla="*/ 715856 w 1561864"/>
                <a:gd name="connsiteY14" fmla="*/ 310031 h 394249"/>
                <a:gd name="connsiteX15" fmla="*/ 638656 w 1561864"/>
                <a:gd name="connsiteY15" fmla="*/ 321728 h 394249"/>
                <a:gd name="connsiteX16" fmla="*/ 591868 w 1561864"/>
                <a:gd name="connsiteY16" fmla="*/ 338104 h 394249"/>
                <a:gd name="connsiteX17" fmla="*/ 173116 w 1561864"/>
                <a:gd name="connsiteY17" fmla="*/ 382552 h 394249"/>
                <a:gd name="connsiteX18" fmla="*/ 63164 w 1561864"/>
                <a:gd name="connsiteY18" fmla="*/ 394249 h 394249"/>
                <a:gd name="connsiteX19" fmla="*/ 0 w 1561864"/>
                <a:gd name="connsiteY19" fmla="*/ 354479 h 394249"/>
                <a:gd name="connsiteX20" fmla="*/ 51467 w 1561864"/>
                <a:gd name="connsiteY20" fmla="*/ 312370 h 394249"/>
                <a:gd name="connsiteX21" fmla="*/ 240958 w 1561864"/>
                <a:gd name="connsiteY21" fmla="*/ 281958 h 394249"/>
                <a:gd name="connsiteX22" fmla="*/ 704159 w 1561864"/>
                <a:gd name="connsiteY22" fmla="*/ 221134 h 394249"/>
                <a:gd name="connsiteX0" fmla="*/ 704159 w 1561111"/>
                <a:gd name="connsiteY0" fmla="*/ 201952 h 375067"/>
                <a:gd name="connsiteX1" fmla="*/ 772002 w 1561111"/>
                <a:gd name="connsiteY1" fmla="*/ 117733 h 375067"/>
                <a:gd name="connsiteX2" fmla="*/ 1512419 w 1561111"/>
                <a:gd name="connsiteY2" fmla="*/ 635 h 375067"/>
                <a:gd name="connsiteX3" fmla="*/ 1560380 w 1561111"/>
                <a:gd name="connsiteY3" fmla="*/ 113054 h 375067"/>
                <a:gd name="connsiteX4" fmla="*/ 1520610 w 1561111"/>
                <a:gd name="connsiteY4" fmla="*/ 164521 h 375067"/>
                <a:gd name="connsiteX5" fmla="*/ 1211809 w 1561111"/>
                <a:gd name="connsiteY5" fmla="*/ 230024 h 375067"/>
                <a:gd name="connsiteX6" fmla="*/ 1169700 w 1561111"/>
                <a:gd name="connsiteY6" fmla="*/ 215988 h 375067"/>
                <a:gd name="connsiteX7" fmla="*/ 1136948 w 1561111"/>
                <a:gd name="connsiteY7" fmla="*/ 206630 h 375067"/>
                <a:gd name="connsiteX8" fmla="*/ 1026997 w 1561111"/>
                <a:gd name="connsiteY8" fmla="*/ 244061 h 375067"/>
                <a:gd name="connsiteX9" fmla="*/ 949796 w 1561111"/>
                <a:gd name="connsiteY9" fmla="*/ 274473 h 375067"/>
                <a:gd name="connsiteX10" fmla="*/ 900669 w 1561111"/>
                <a:gd name="connsiteY10" fmla="*/ 276812 h 375067"/>
                <a:gd name="connsiteX11" fmla="*/ 872596 w 1561111"/>
                <a:gd name="connsiteY11" fmla="*/ 279152 h 375067"/>
                <a:gd name="connsiteX12" fmla="*/ 837505 w 1561111"/>
                <a:gd name="connsiteY12" fmla="*/ 276812 h 375067"/>
                <a:gd name="connsiteX13" fmla="*/ 776681 w 1561111"/>
                <a:gd name="connsiteY13" fmla="*/ 279152 h 375067"/>
                <a:gd name="connsiteX14" fmla="*/ 715856 w 1561111"/>
                <a:gd name="connsiteY14" fmla="*/ 290849 h 375067"/>
                <a:gd name="connsiteX15" fmla="*/ 638656 w 1561111"/>
                <a:gd name="connsiteY15" fmla="*/ 302546 h 375067"/>
                <a:gd name="connsiteX16" fmla="*/ 591868 w 1561111"/>
                <a:gd name="connsiteY16" fmla="*/ 318922 h 375067"/>
                <a:gd name="connsiteX17" fmla="*/ 173116 w 1561111"/>
                <a:gd name="connsiteY17" fmla="*/ 363370 h 375067"/>
                <a:gd name="connsiteX18" fmla="*/ 63164 w 1561111"/>
                <a:gd name="connsiteY18" fmla="*/ 375067 h 375067"/>
                <a:gd name="connsiteX19" fmla="*/ 0 w 1561111"/>
                <a:gd name="connsiteY19" fmla="*/ 335297 h 375067"/>
                <a:gd name="connsiteX20" fmla="*/ 51467 w 1561111"/>
                <a:gd name="connsiteY20" fmla="*/ 293188 h 375067"/>
                <a:gd name="connsiteX21" fmla="*/ 240958 w 1561111"/>
                <a:gd name="connsiteY21" fmla="*/ 262776 h 375067"/>
                <a:gd name="connsiteX22" fmla="*/ 704159 w 1561111"/>
                <a:gd name="connsiteY22" fmla="*/ 201952 h 375067"/>
                <a:gd name="connsiteX0" fmla="*/ 704159 w 1563254"/>
                <a:gd name="connsiteY0" fmla="*/ 172385 h 345500"/>
                <a:gd name="connsiteX1" fmla="*/ 772002 w 1563254"/>
                <a:gd name="connsiteY1" fmla="*/ 88166 h 345500"/>
                <a:gd name="connsiteX2" fmla="*/ 1559020 w 1563254"/>
                <a:gd name="connsiteY2" fmla="*/ 13786 h 345500"/>
                <a:gd name="connsiteX3" fmla="*/ 1560380 w 1563254"/>
                <a:gd name="connsiteY3" fmla="*/ 83487 h 345500"/>
                <a:gd name="connsiteX4" fmla="*/ 1520610 w 1563254"/>
                <a:gd name="connsiteY4" fmla="*/ 134954 h 345500"/>
                <a:gd name="connsiteX5" fmla="*/ 1211809 w 1563254"/>
                <a:gd name="connsiteY5" fmla="*/ 200457 h 345500"/>
                <a:gd name="connsiteX6" fmla="*/ 1169700 w 1563254"/>
                <a:gd name="connsiteY6" fmla="*/ 186421 h 345500"/>
                <a:gd name="connsiteX7" fmla="*/ 1136948 w 1563254"/>
                <a:gd name="connsiteY7" fmla="*/ 177063 h 345500"/>
                <a:gd name="connsiteX8" fmla="*/ 1026997 w 1563254"/>
                <a:gd name="connsiteY8" fmla="*/ 214494 h 345500"/>
                <a:gd name="connsiteX9" fmla="*/ 949796 w 1563254"/>
                <a:gd name="connsiteY9" fmla="*/ 244906 h 345500"/>
                <a:gd name="connsiteX10" fmla="*/ 900669 w 1563254"/>
                <a:gd name="connsiteY10" fmla="*/ 247245 h 345500"/>
                <a:gd name="connsiteX11" fmla="*/ 872596 w 1563254"/>
                <a:gd name="connsiteY11" fmla="*/ 249585 h 345500"/>
                <a:gd name="connsiteX12" fmla="*/ 837505 w 1563254"/>
                <a:gd name="connsiteY12" fmla="*/ 247245 h 345500"/>
                <a:gd name="connsiteX13" fmla="*/ 776681 w 1563254"/>
                <a:gd name="connsiteY13" fmla="*/ 249585 h 345500"/>
                <a:gd name="connsiteX14" fmla="*/ 715856 w 1563254"/>
                <a:gd name="connsiteY14" fmla="*/ 261282 h 345500"/>
                <a:gd name="connsiteX15" fmla="*/ 638656 w 1563254"/>
                <a:gd name="connsiteY15" fmla="*/ 272979 h 345500"/>
                <a:gd name="connsiteX16" fmla="*/ 591868 w 1563254"/>
                <a:gd name="connsiteY16" fmla="*/ 289355 h 345500"/>
                <a:gd name="connsiteX17" fmla="*/ 173116 w 1563254"/>
                <a:gd name="connsiteY17" fmla="*/ 333803 h 345500"/>
                <a:gd name="connsiteX18" fmla="*/ 63164 w 1563254"/>
                <a:gd name="connsiteY18" fmla="*/ 345500 h 345500"/>
                <a:gd name="connsiteX19" fmla="*/ 0 w 1563254"/>
                <a:gd name="connsiteY19" fmla="*/ 305730 h 345500"/>
                <a:gd name="connsiteX20" fmla="*/ 51467 w 1563254"/>
                <a:gd name="connsiteY20" fmla="*/ 263621 h 345500"/>
                <a:gd name="connsiteX21" fmla="*/ 240958 w 1563254"/>
                <a:gd name="connsiteY21" fmla="*/ 233209 h 345500"/>
                <a:gd name="connsiteX22" fmla="*/ 704159 w 1563254"/>
                <a:gd name="connsiteY22" fmla="*/ 172385 h 345500"/>
                <a:gd name="connsiteX0" fmla="*/ 704159 w 1563254"/>
                <a:gd name="connsiteY0" fmla="*/ 16457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04159 w 1563254"/>
                <a:gd name="connsiteY22" fmla="*/ 164574 h 337689"/>
                <a:gd name="connsiteX0" fmla="*/ 704159 w 1563254"/>
                <a:gd name="connsiteY0" fmla="*/ 16457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04159 w 1563254"/>
                <a:gd name="connsiteY22" fmla="*/ 164574 h 337689"/>
                <a:gd name="connsiteX0" fmla="*/ 731342 w 1563254"/>
                <a:gd name="connsiteY0" fmla="*/ 9855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31342 w 1563254"/>
                <a:gd name="connsiteY22" fmla="*/ 98554 h 337689"/>
                <a:gd name="connsiteX0" fmla="*/ 731342 w 1563254"/>
                <a:gd name="connsiteY0" fmla="*/ 9855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05076 w 1563254"/>
                <a:gd name="connsiteY4" fmla="*/ 165978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31342 w 1563254"/>
                <a:gd name="connsiteY22" fmla="*/ 98554 h 337689"/>
                <a:gd name="connsiteX0" fmla="*/ 731342 w 1608004"/>
                <a:gd name="connsiteY0" fmla="*/ 98554 h 337689"/>
                <a:gd name="connsiteX1" fmla="*/ 830254 w 1608004"/>
                <a:gd name="connsiteY1" fmla="*/ 99773 h 337689"/>
                <a:gd name="connsiteX2" fmla="*/ 1559020 w 1608004"/>
                <a:gd name="connsiteY2" fmla="*/ 5975 h 337689"/>
                <a:gd name="connsiteX3" fmla="*/ 1505076 w 1608004"/>
                <a:gd name="connsiteY3" fmla="*/ 165978 h 337689"/>
                <a:gd name="connsiteX4" fmla="*/ 1211809 w 1608004"/>
                <a:gd name="connsiteY4" fmla="*/ 192646 h 337689"/>
                <a:gd name="connsiteX5" fmla="*/ 1169700 w 1608004"/>
                <a:gd name="connsiteY5" fmla="*/ 178610 h 337689"/>
                <a:gd name="connsiteX6" fmla="*/ 1136948 w 1608004"/>
                <a:gd name="connsiteY6" fmla="*/ 169252 h 337689"/>
                <a:gd name="connsiteX7" fmla="*/ 1026997 w 1608004"/>
                <a:gd name="connsiteY7" fmla="*/ 206683 h 337689"/>
                <a:gd name="connsiteX8" fmla="*/ 949796 w 1608004"/>
                <a:gd name="connsiteY8" fmla="*/ 237095 h 337689"/>
                <a:gd name="connsiteX9" fmla="*/ 900669 w 1608004"/>
                <a:gd name="connsiteY9" fmla="*/ 239434 h 337689"/>
                <a:gd name="connsiteX10" fmla="*/ 872596 w 1608004"/>
                <a:gd name="connsiteY10" fmla="*/ 241774 h 337689"/>
                <a:gd name="connsiteX11" fmla="*/ 837505 w 1608004"/>
                <a:gd name="connsiteY11" fmla="*/ 239434 h 337689"/>
                <a:gd name="connsiteX12" fmla="*/ 776681 w 1608004"/>
                <a:gd name="connsiteY12" fmla="*/ 241774 h 337689"/>
                <a:gd name="connsiteX13" fmla="*/ 715856 w 1608004"/>
                <a:gd name="connsiteY13" fmla="*/ 253471 h 337689"/>
                <a:gd name="connsiteX14" fmla="*/ 638656 w 1608004"/>
                <a:gd name="connsiteY14" fmla="*/ 265168 h 337689"/>
                <a:gd name="connsiteX15" fmla="*/ 591868 w 1608004"/>
                <a:gd name="connsiteY15" fmla="*/ 281544 h 337689"/>
                <a:gd name="connsiteX16" fmla="*/ 173116 w 1608004"/>
                <a:gd name="connsiteY16" fmla="*/ 325992 h 337689"/>
                <a:gd name="connsiteX17" fmla="*/ 63164 w 1608004"/>
                <a:gd name="connsiteY17" fmla="*/ 337689 h 337689"/>
                <a:gd name="connsiteX18" fmla="*/ 0 w 1608004"/>
                <a:gd name="connsiteY18" fmla="*/ 297919 h 337689"/>
                <a:gd name="connsiteX19" fmla="*/ 51467 w 1608004"/>
                <a:gd name="connsiteY19" fmla="*/ 255810 h 337689"/>
                <a:gd name="connsiteX20" fmla="*/ 240958 w 1608004"/>
                <a:gd name="connsiteY20" fmla="*/ 225398 h 337689"/>
                <a:gd name="connsiteX21" fmla="*/ 731342 w 1608004"/>
                <a:gd name="connsiteY21" fmla="*/ 98554 h 337689"/>
                <a:gd name="connsiteX0" fmla="*/ 731342 w 1559019"/>
                <a:gd name="connsiteY0" fmla="*/ 98554 h 337689"/>
                <a:gd name="connsiteX1" fmla="*/ 830254 w 1559019"/>
                <a:gd name="connsiteY1" fmla="*/ 99773 h 337689"/>
                <a:gd name="connsiteX2" fmla="*/ 1559020 w 1559019"/>
                <a:gd name="connsiteY2" fmla="*/ 5975 h 337689"/>
                <a:gd name="connsiteX3" fmla="*/ 1505076 w 1559019"/>
                <a:gd name="connsiteY3" fmla="*/ 165978 h 337689"/>
                <a:gd name="connsiteX4" fmla="*/ 1211809 w 1559019"/>
                <a:gd name="connsiteY4" fmla="*/ 192646 h 337689"/>
                <a:gd name="connsiteX5" fmla="*/ 1169700 w 1559019"/>
                <a:gd name="connsiteY5" fmla="*/ 178610 h 337689"/>
                <a:gd name="connsiteX6" fmla="*/ 1136948 w 1559019"/>
                <a:gd name="connsiteY6" fmla="*/ 169252 h 337689"/>
                <a:gd name="connsiteX7" fmla="*/ 1026997 w 1559019"/>
                <a:gd name="connsiteY7" fmla="*/ 206683 h 337689"/>
                <a:gd name="connsiteX8" fmla="*/ 949796 w 1559019"/>
                <a:gd name="connsiteY8" fmla="*/ 237095 h 337689"/>
                <a:gd name="connsiteX9" fmla="*/ 900669 w 1559019"/>
                <a:gd name="connsiteY9" fmla="*/ 239434 h 337689"/>
                <a:gd name="connsiteX10" fmla="*/ 872596 w 1559019"/>
                <a:gd name="connsiteY10" fmla="*/ 241774 h 337689"/>
                <a:gd name="connsiteX11" fmla="*/ 837505 w 1559019"/>
                <a:gd name="connsiteY11" fmla="*/ 239434 h 337689"/>
                <a:gd name="connsiteX12" fmla="*/ 776681 w 1559019"/>
                <a:gd name="connsiteY12" fmla="*/ 241774 h 337689"/>
                <a:gd name="connsiteX13" fmla="*/ 715856 w 1559019"/>
                <a:gd name="connsiteY13" fmla="*/ 253471 h 337689"/>
                <a:gd name="connsiteX14" fmla="*/ 638656 w 1559019"/>
                <a:gd name="connsiteY14" fmla="*/ 265168 h 337689"/>
                <a:gd name="connsiteX15" fmla="*/ 591868 w 1559019"/>
                <a:gd name="connsiteY15" fmla="*/ 281544 h 337689"/>
                <a:gd name="connsiteX16" fmla="*/ 173116 w 1559019"/>
                <a:gd name="connsiteY16" fmla="*/ 325992 h 337689"/>
                <a:gd name="connsiteX17" fmla="*/ 63164 w 1559019"/>
                <a:gd name="connsiteY17" fmla="*/ 337689 h 337689"/>
                <a:gd name="connsiteX18" fmla="*/ 0 w 1559019"/>
                <a:gd name="connsiteY18" fmla="*/ 297919 h 337689"/>
                <a:gd name="connsiteX19" fmla="*/ 51467 w 1559019"/>
                <a:gd name="connsiteY19" fmla="*/ 255810 h 337689"/>
                <a:gd name="connsiteX20" fmla="*/ 240958 w 1559019"/>
                <a:gd name="connsiteY20" fmla="*/ 225398 h 337689"/>
                <a:gd name="connsiteX21" fmla="*/ 731342 w 1559019"/>
                <a:gd name="connsiteY21" fmla="*/ 98554 h 337689"/>
                <a:gd name="connsiteX0" fmla="*/ 731342 w 1525495"/>
                <a:gd name="connsiteY0" fmla="*/ 66107 h 305242"/>
                <a:gd name="connsiteX1" fmla="*/ 830254 w 1525495"/>
                <a:gd name="connsiteY1" fmla="*/ 67326 h 305242"/>
                <a:gd name="connsiteX2" fmla="*/ 1524069 w 1525495"/>
                <a:gd name="connsiteY2" fmla="*/ 43430 h 305242"/>
                <a:gd name="connsiteX3" fmla="*/ 1505076 w 1525495"/>
                <a:gd name="connsiteY3" fmla="*/ 133531 h 305242"/>
                <a:gd name="connsiteX4" fmla="*/ 1211809 w 1525495"/>
                <a:gd name="connsiteY4" fmla="*/ 160199 h 305242"/>
                <a:gd name="connsiteX5" fmla="*/ 1169700 w 1525495"/>
                <a:gd name="connsiteY5" fmla="*/ 146163 h 305242"/>
                <a:gd name="connsiteX6" fmla="*/ 1136948 w 1525495"/>
                <a:gd name="connsiteY6" fmla="*/ 136805 h 305242"/>
                <a:gd name="connsiteX7" fmla="*/ 1026997 w 1525495"/>
                <a:gd name="connsiteY7" fmla="*/ 174236 h 305242"/>
                <a:gd name="connsiteX8" fmla="*/ 949796 w 1525495"/>
                <a:gd name="connsiteY8" fmla="*/ 204648 h 305242"/>
                <a:gd name="connsiteX9" fmla="*/ 900669 w 1525495"/>
                <a:gd name="connsiteY9" fmla="*/ 206987 h 305242"/>
                <a:gd name="connsiteX10" fmla="*/ 872596 w 1525495"/>
                <a:gd name="connsiteY10" fmla="*/ 209327 h 305242"/>
                <a:gd name="connsiteX11" fmla="*/ 837505 w 1525495"/>
                <a:gd name="connsiteY11" fmla="*/ 206987 h 305242"/>
                <a:gd name="connsiteX12" fmla="*/ 776681 w 1525495"/>
                <a:gd name="connsiteY12" fmla="*/ 209327 h 305242"/>
                <a:gd name="connsiteX13" fmla="*/ 715856 w 1525495"/>
                <a:gd name="connsiteY13" fmla="*/ 221024 h 305242"/>
                <a:gd name="connsiteX14" fmla="*/ 638656 w 1525495"/>
                <a:gd name="connsiteY14" fmla="*/ 232721 h 305242"/>
                <a:gd name="connsiteX15" fmla="*/ 591868 w 1525495"/>
                <a:gd name="connsiteY15" fmla="*/ 249097 h 305242"/>
                <a:gd name="connsiteX16" fmla="*/ 173116 w 1525495"/>
                <a:gd name="connsiteY16" fmla="*/ 293545 h 305242"/>
                <a:gd name="connsiteX17" fmla="*/ 63164 w 1525495"/>
                <a:gd name="connsiteY17" fmla="*/ 305242 h 305242"/>
                <a:gd name="connsiteX18" fmla="*/ 0 w 1525495"/>
                <a:gd name="connsiteY18" fmla="*/ 265472 h 305242"/>
                <a:gd name="connsiteX19" fmla="*/ 51467 w 1525495"/>
                <a:gd name="connsiteY19" fmla="*/ 223363 h 305242"/>
                <a:gd name="connsiteX20" fmla="*/ 240958 w 1525495"/>
                <a:gd name="connsiteY20" fmla="*/ 192951 h 305242"/>
                <a:gd name="connsiteX21" fmla="*/ 731342 w 1525495"/>
                <a:gd name="connsiteY21" fmla="*/ 66107 h 305242"/>
                <a:gd name="connsiteX0" fmla="*/ 731342 w 1525495"/>
                <a:gd name="connsiteY0" fmla="*/ 66107 h 305242"/>
                <a:gd name="connsiteX1" fmla="*/ 830254 w 1525495"/>
                <a:gd name="connsiteY1" fmla="*/ 67326 h 305242"/>
                <a:gd name="connsiteX2" fmla="*/ 1524069 w 1525495"/>
                <a:gd name="connsiteY2" fmla="*/ 43430 h 305242"/>
                <a:gd name="connsiteX3" fmla="*/ 1505076 w 1525495"/>
                <a:gd name="connsiteY3" fmla="*/ 133531 h 305242"/>
                <a:gd name="connsiteX4" fmla="*/ 1211809 w 1525495"/>
                <a:gd name="connsiteY4" fmla="*/ 160199 h 305242"/>
                <a:gd name="connsiteX5" fmla="*/ 1169700 w 1525495"/>
                <a:gd name="connsiteY5" fmla="*/ 146163 h 305242"/>
                <a:gd name="connsiteX6" fmla="*/ 1136948 w 1525495"/>
                <a:gd name="connsiteY6" fmla="*/ 136805 h 305242"/>
                <a:gd name="connsiteX7" fmla="*/ 1026997 w 1525495"/>
                <a:gd name="connsiteY7" fmla="*/ 174236 h 305242"/>
                <a:gd name="connsiteX8" fmla="*/ 949796 w 1525495"/>
                <a:gd name="connsiteY8" fmla="*/ 204648 h 305242"/>
                <a:gd name="connsiteX9" fmla="*/ 900669 w 1525495"/>
                <a:gd name="connsiteY9" fmla="*/ 206987 h 305242"/>
                <a:gd name="connsiteX10" fmla="*/ 872596 w 1525495"/>
                <a:gd name="connsiteY10" fmla="*/ 209327 h 305242"/>
                <a:gd name="connsiteX11" fmla="*/ 837505 w 1525495"/>
                <a:gd name="connsiteY11" fmla="*/ 206987 h 305242"/>
                <a:gd name="connsiteX12" fmla="*/ 776681 w 1525495"/>
                <a:gd name="connsiteY12" fmla="*/ 209327 h 305242"/>
                <a:gd name="connsiteX13" fmla="*/ 715856 w 1525495"/>
                <a:gd name="connsiteY13" fmla="*/ 221024 h 305242"/>
                <a:gd name="connsiteX14" fmla="*/ 638656 w 1525495"/>
                <a:gd name="connsiteY14" fmla="*/ 232721 h 305242"/>
                <a:gd name="connsiteX15" fmla="*/ 591868 w 1525495"/>
                <a:gd name="connsiteY15" fmla="*/ 249097 h 305242"/>
                <a:gd name="connsiteX16" fmla="*/ 173116 w 1525495"/>
                <a:gd name="connsiteY16" fmla="*/ 293545 h 305242"/>
                <a:gd name="connsiteX17" fmla="*/ 63164 w 1525495"/>
                <a:gd name="connsiteY17" fmla="*/ 305242 h 305242"/>
                <a:gd name="connsiteX18" fmla="*/ 0 w 1525495"/>
                <a:gd name="connsiteY18" fmla="*/ 265472 h 305242"/>
                <a:gd name="connsiteX19" fmla="*/ 51467 w 1525495"/>
                <a:gd name="connsiteY19" fmla="*/ 223363 h 305242"/>
                <a:gd name="connsiteX20" fmla="*/ 240958 w 1525495"/>
                <a:gd name="connsiteY20" fmla="*/ 192951 h 305242"/>
                <a:gd name="connsiteX21" fmla="*/ 731342 w 1525495"/>
                <a:gd name="connsiteY21" fmla="*/ 66107 h 305242"/>
                <a:gd name="connsiteX0" fmla="*/ 731342 w 1525495"/>
                <a:gd name="connsiteY0" fmla="*/ 51104 h 290239"/>
                <a:gd name="connsiteX1" fmla="*/ 865206 w 1525495"/>
                <a:gd name="connsiteY1" fmla="*/ 75625 h 290239"/>
                <a:gd name="connsiteX2" fmla="*/ 1524069 w 1525495"/>
                <a:gd name="connsiteY2" fmla="*/ 28427 h 290239"/>
                <a:gd name="connsiteX3" fmla="*/ 1505076 w 1525495"/>
                <a:gd name="connsiteY3" fmla="*/ 118528 h 290239"/>
                <a:gd name="connsiteX4" fmla="*/ 1211809 w 1525495"/>
                <a:gd name="connsiteY4" fmla="*/ 145196 h 290239"/>
                <a:gd name="connsiteX5" fmla="*/ 1169700 w 1525495"/>
                <a:gd name="connsiteY5" fmla="*/ 131160 h 290239"/>
                <a:gd name="connsiteX6" fmla="*/ 1136948 w 1525495"/>
                <a:gd name="connsiteY6" fmla="*/ 121802 h 290239"/>
                <a:gd name="connsiteX7" fmla="*/ 1026997 w 1525495"/>
                <a:gd name="connsiteY7" fmla="*/ 159233 h 290239"/>
                <a:gd name="connsiteX8" fmla="*/ 949796 w 1525495"/>
                <a:gd name="connsiteY8" fmla="*/ 189645 h 290239"/>
                <a:gd name="connsiteX9" fmla="*/ 900669 w 1525495"/>
                <a:gd name="connsiteY9" fmla="*/ 191984 h 290239"/>
                <a:gd name="connsiteX10" fmla="*/ 872596 w 1525495"/>
                <a:gd name="connsiteY10" fmla="*/ 194324 h 290239"/>
                <a:gd name="connsiteX11" fmla="*/ 837505 w 1525495"/>
                <a:gd name="connsiteY11" fmla="*/ 191984 h 290239"/>
                <a:gd name="connsiteX12" fmla="*/ 776681 w 1525495"/>
                <a:gd name="connsiteY12" fmla="*/ 194324 h 290239"/>
                <a:gd name="connsiteX13" fmla="*/ 715856 w 1525495"/>
                <a:gd name="connsiteY13" fmla="*/ 206021 h 290239"/>
                <a:gd name="connsiteX14" fmla="*/ 638656 w 1525495"/>
                <a:gd name="connsiteY14" fmla="*/ 217718 h 290239"/>
                <a:gd name="connsiteX15" fmla="*/ 591868 w 1525495"/>
                <a:gd name="connsiteY15" fmla="*/ 234094 h 290239"/>
                <a:gd name="connsiteX16" fmla="*/ 173116 w 1525495"/>
                <a:gd name="connsiteY16" fmla="*/ 278542 h 290239"/>
                <a:gd name="connsiteX17" fmla="*/ 63164 w 1525495"/>
                <a:gd name="connsiteY17" fmla="*/ 290239 h 290239"/>
                <a:gd name="connsiteX18" fmla="*/ 0 w 1525495"/>
                <a:gd name="connsiteY18" fmla="*/ 250469 h 290239"/>
                <a:gd name="connsiteX19" fmla="*/ 51467 w 1525495"/>
                <a:gd name="connsiteY19" fmla="*/ 208360 h 290239"/>
                <a:gd name="connsiteX20" fmla="*/ 240958 w 1525495"/>
                <a:gd name="connsiteY20" fmla="*/ 177948 h 290239"/>
                <a:gd name="connsiteX21" fmla="*/ 731342 w 1525495"/>
                <a:gd name="connsiteY21" fmla="*/ 51104 h 290239"/>
                <a:gd name="connsiteX0" fmla="*/ 731342 w 1525495"/>
                <a:gd name="connsiteY0" fmla="*/ 35413 h 274548"/>
                <a:gd name="connsiteX1" fmla="*/ 865206 w 1525495"/>
                <a:gd name="connsiteY1" fmla="*/ 59934 h 274548"/>
                <a:gd name="connsiteX2" fmla="*/ 1524069 w 1525495"/>
                <a:gd name="connsiteY2" fmla="*/ 12736 h 274548"/>
                <a:gd name="connsiteX3" fmla="*/ 1505076 w 1525495"/>
                <a:gd name="connsiteY3" fmla="*/ 102837 h 274548"/>
                <a:gd name="connsiteX4" fmla="*/ 1211809 w 1525495"/>
                <a:gd name="connsiteY4" fmla="*/ 129505 h 274548"/>
                <a:gd name="connsiteX5" fmla="*/ 1169700 w 1525495"/>
                <a:gd name="connsiteY5" fmla="*/ 115469 h 274548"/>
                <a:gd name="connsiteX6" fmla="*/ 1136948 w 1525495"/>
                <a:gd name="connsiteY6" fmla="*/ 106111 h 274548"/>
                <a:gd name="connsiteX7" fmla="*/ 1026997 w 1525495"/>
                <a:gd name="connsiteY7" fmla="*/ 143542 h 274548"/>
                <a:gd name="connsiteX8" fmla="*/ 949796 w 1525495"/>
                <a:gd name="connsiteY8" fmla="*/ 173954 h 274548"/>
                <a:gd name="connsiteX9" fmla="*/ 900669 w 1525495"/>
                <a:gd name="connsiteY9" fmla="*/ 176293 h 274548"/>
                <a:gd name="connsiteX10" fmla="*/ 872596 w 1525495"/>
                <a:gd name="connsiteY10" fmla="*/ 178633 h 274548"/>
                <a:gd name="connsiteX11" fmla="*/ 837505 w 1525495"/>
                <a:gd name="connsiteY11" fmla="*/ 176293 h 274548"/>
                <a:gd name="connsiteX12" fmla="*/ 776681 w 1525495"/>
                <a:gd name="connsiteY12" fmla="*/ 178633 h 274548"/>
                <a:gd name="connsiteX13" fmla="*/ 715856 w 1525495"/>
                <a:gd name="connsiteY13" fmla="*/ 190330 h 274548"/>
                <a:gd name="connsiteX14" fmla="*/ 638656 w 1525495"/>
                <a:gd name="connsiteY14" fmla="*/ 202027 h 274548"/>
                <a:gd name="connsiteX15" fmla="*/ 591868 w 1525495"/>
                <a:gd name="connsiteY15" fmla="*/ 218403 h 274548"/>
                <a:gd name="connsiteX16" fmla="*/ 173116 w 1525495"/>
                <a:gd name="connsiteY16" fmla="*/ 262851 h 274548"/>
                <a:gd name="connsiteX17" fmla="*/ 63164 w 1525495"/>
                <a:gd name="connsiteY17" fmla="*/ 274548 h 274548"/>
                <a:gd name="connsiteX18" fmla="*/ 0 w 1525495"/>
                <a:gd name="connsiteY18" fmla="*/ 234778 h 274548"/>
                <a:gd name="connsiteX19" fmla="*/ 51467 w 1525495"/>
                <a:gd name="connsiteY19" fmla="*/ 192669 h 274548"/>
                <a:gd name="connsiteX20" fmla="*/ 240958 w 1525495"/>
                <a:gd name="connsiteY20" fmla="*/ 162257 h 274548"/>
                <a:gd name="connsiteX21" fmla="*/ 731342 w 1525495"/>
                <a:gd name="connsiteY21" fmla="*/ 35413 h 274548"/>
                <a:gd name="connsiteX0" fmla="*/ 731342 w 1525495"/>
                <a:gd name="connsiteY0" fmla="*/ 25795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731342 w 1525495"/>
                <a:gd name="connsiteY21" fmla="*/ 25795 h 264930"/>
                <a:gd name="connsiteX0" fmla="*/ 711925 w 1525495"/>
                <a:gd name="connsiteY0" fmla="*/ 56863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711925 w 1525495"/>
                <a:gd name="connsiteY21" fmla="*/ 56863 h 264930"/>
                <a:gd name="connsiteX0" fmla="*/ 680858 w 1525495"/>
                <a:gd name="connsiteY0" fmla="*/ 60746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680858 w 1525495"/>
                <a:gd name="connsiteY21" fmla="*/ 60746 h 264930"/>
                <a:gd name="connsiteX0" fmla="*/ 680858 w 1525495"/>
                <a:gd name="connsiteY0" fmla="*/ 60746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680858 w 1525495"/>
                <a:gd name="connsiteY21" fmla="*/ 60746 h 264930"/>
                <a:gd name="connsiteX0" fmla="*/ 681531 w 1526168"/>
                <a:gd name="connsiteY0" fmla="*/ 60746 h 264930"/>
                <a:gd name="connsiteX1" fmla="*/ 861996 w 1526168"/>
                <a:gd name="connsiteY1" fmla="*/ 73617 h 264930"/>
                <a:gd name="connsiteX2" fmla="*/ 1524742 w 1526168"/>
                <a:gd name="connsiteY2" fmla="*/ 3118 h 264930"/>
                <a:gd name="connsiteX3" fmla="*/ 1505749 w 1526168"/>
                <a:gd name="connsiteY3" fmla="*/ 93219 h 264930"/>
                <a:gd name="connsiteX4" fmla="*/ 1212482 w 1526168"/>
                <a:gd name="connsiteY4" fmla="*/ 119887 h 264930"/>
                <a:gd name="connsiteX5" fmla="*/ 1170373 w 1526168"/>
                <a:gd name="connsiteY5" fmla="*/ 105851 h 264930"/>
                <a:gd name="connsiteX6" fmla="*/ 1137621 w 1526168"/>
                <a:gd name="connsiteY6" fmla="*/ 96493 h 264930"/>
                <a:gd name="connsiteX7" fmla="*/ 1027670 w 1526168"/>
                <a:gd name="connsiteY7" fmla="*/ 133924 h 264930"/>
                <a:gd name="connsiteX8" fmla="*/ 950469 w 1526168"/>
                <a:gd name="connsiteY8" fmla="*/ 164336 h 264930"/>
                <a:gd name="connsiteX9" fmla="*/ 901342 w 1526168"/>
                <a:gd name="connsiteY9" fmla="*/ 166675 h 264930"/>
                <a:gd name="connsiteX10" fmla="*/ 873269 w 1526168"/>
                <a:gd name="connsiteY10" fmla="*/ 169015 h 264930"/>
                <a:gd name="connsiteX11" fmla="*/ 838178 w 1526168"/>
                <a:gd name="connsiteY11" fmla="*/ 166675 h 264930"/>
                <a:gd name="connsiteX12" fmla="*/ 777354 w 1526168"/>
                <a:gd name="connsiteY12" fmla="*/ 169015 h 264930"/>
                <a:gd name="connsiteX13" fmla="*/ 716529 w 1526168"/>
                <a:gd name="connsiteY13" fmla="*/ 180712 h 264930"/>
                <a:gd name="connsiteX14" fmla="*/ 639329 w 1526168"/>
                <a:gd name="connsiteY14" fmla="*/ 192409 h 264930"/>
                <a:gd name="connsiteX15" fmla="*/ 592541 w 1526168"/>
                <a:gd name="connsiteY15" fmla="*/ 208785 h 264930"/>
                <a:gd name="connsiteX16" fmla="*/ 173789 w 1526168"/>
                <a:gd name="connsiteY16" fmla="*/ 253233 h 264930"/>
                <a:gd name="connsiteX17" fmla="*/ 63837 w 1526168"/>
                <a:gd name="connsiteY17" fmla="*/ 264930 h 264930"/>
                <a:gd name="connsiteX18" fmla="*/ 673 w 1526168"/>
                <a:gd name="connsiteY18" fmla="*/ 225160 h 264930"/>
                <a:gd name="connsiteX19" fmla="*/ 52140 w 1526168"/>
                <a:gd name="connsiteY19" fmla="*/ 183051 h 264930"/>
                <a:gd name="connsiteX20" fmla="*/ 241631 w 1526168"/>
                <a:gd name="connsiteY20" fmla="*/ 152639 h 264930"/>
                <a:gd name="connsiteX21" fmla="*/ 681531 w 1526168"/>
                <a:gd name="connsiteY21" fmla="*/ 60746 h 264930"/>
                <a:gd name="connsiteX0" fmla="*/ 681531 w 1526168"/>
                <a:gd name="connsiteY0" fmla="*/ 60746 h 268807"/>
                <a:gd name="connsiteX1" fmla="*/ 861996 w 1526168"/>
                <a:gd name="connsiteY1" fmla="*/ 73617 h 268807"/>
                <a:gd name="connsiteX2" fmla="*/ 1524742 w 1526168"/>
                <a:gd name="connsiteY2" fmla="*/ 3118 h 268807"/>
                <a:gd name="connsiteX3" fmla="*/ 1505749 w 1526168"/>
                <a:gd name="connsiteY3" fmla="*/ 93219 h 268807"/>
                <a:gd name="connsiteX4" fmla="*/ 1212482 w 1526168"/>
                <a:gd name="connsiteY4" fmla="*/ 119887 h 268807"/>
                <a:gd name="connsiteX5" fmla="*/ 1170373 w 1526168"/>
                <a:gd name="connsiteY5" fmla="*/ 105851 h 268807"/>
                <a:gd name="connsiteX6" fmla="*/ 1137621 w 1526168"/>
                <a:gd name="connsiteY6" fmla="*/ 96493 h 268807"/>
                <a:gd name="connsiteX7" fmla="*/ 1027670 w 1526168"/>
                <a:gd name="connsiteY7" fmla="*/ 133924 h 268807"/>
                <a:gd name="connsiteX8" fmla="*/ 950469 w 1526168"/>
                <a:gd name="connsiteY8" fmla="*/ 164336 h 268807"/>
                <a:gd name="connsiteX9" fmla="*/ 901342 w 1526168"/>
                <a:gd name="connsiteY9" fmla="*/ 166675 h 268807"/>
                <a:gd name="connsiteX10" fmla="*/ 873269 w 1526168"/>
                <a:gd name="connsiteY10" fmla="*/ 169015 h 268807"/>
                <a:gd name="connsiteX11" fmla="*/ 838178 w 1526168"/>
                <a:gd name="connsiteY11" fmla="*/ 166675 h 268807"/>
                <a:gd name="connsiteX12" fmla="*/ 777354 w 1526168"/>
                <a:gd name="connsiteY12" fmla="*/ 169015 h 268807"/>
                <a:gd name="connsiteX13" fmla="*/ 716529 w 1526168"/>
                <a:gd name="connsiteY13" fmla="*/ 180712 h 268807"/>
                <a:gd name="connsiteX14" fmla="*/ 639329 w 1526168"/>
                <a:gd name="connsiteY14" fmla="*/ 192409 h 268807"/>
                <a:gd name="connsiteX15" fmla="*/ 592541 w 1526168"/>
                <a:gd name="connsiteY15" fmla="*/ 208785 h 268807"/>
                <a:gd name="connsiteX16" fmla="*/ 173789 w 1526168"/>
                <a:gd name="connsiteY16" fmla="*/ 253233 h 268807"/>
                <a:gd name="connsiteX17" fmla="*/ 63837 w 1526168"/>
                <a:gd name="connsiteY17" fmla="*/ 264930 h 268807"/>
                <a:gd name="connsiteX18" fmla="*/ 673 w 1526168"/>
                <a:gd name="connsiteY18" fmla="*/ 225160 h 268807"/>
                <a:gd name="connsiteX19" fmla="*/ 52140 w 1526168"/>
                <a:gd name="connsiteY19" fmla="*/ 183051 h 268807"/>
                <a:gd name="connsiteX20" fmla="*/ 241631 w 1526168"/>
                <a:gd name="connsiteY20" fmla="*/ 152639 h 268807"/>
                <a:gd name="connsiteX21" fmla="*/ 681531 w 1526168"/>
                <a:gd name="connsiteY21" fmla="*/ 60746 h 268807"/>
                <a:gd name="connsiteX0" fmla="*/ 657421 w 1502058"/>
                <a:gd name="connsiteY0" fmla="*/ 60746 h 266047"/>
                <a:gd name="connsiteX1" fmla="*/ 837886 w 1502058"/>
                <a:gd name="connsiteY1" fmla="*/ 73617 h 266047"/>
                <a:gd name="connsiteX2" fmla="*/ 1500632 w 1502058"/>
                <a:gd name="connsiteY2" fmla="*/ 3118 h 266047"/>
                <a:gd name="connsiteX3" fmla="*/ 1481639 w 1502058"/>
                <a:gd name="connsiteY3" fmla="*/ 93219 h 266047"/>
                <a:gd name="connsiteX4" fmla="*/ 1188372 w 1502058"/>
                <a:gd name="connsiteY4" fmla="*/ 119887 h 266047"/>
                <a:gd name="connsiteX5" fmla="*/ 1146263 w 1502058"/>
                <a:gd name="connsiteY5" fmla="*/ 105851 h 266047"/>
                <a:gd name="connsiteX6" fmla="*/ 1113511 w 1502058"/>
                <a:gd name="connsiteY6" fmla="*/ 96493 h 266047"/>
                <a:gd name="connsiteX7" fmla="*/ 1003560 w 1502058"/>
                <a:gd name="connsiteY7" fmla="*/ 133924 h 266047"/>
                <a:gd name="connsiteX8" fmla="*/ 926359 w 1502058"/>
                <a:gd name="connsiteY8" fmla="*/ 164336 h 266047"/>
                <a:gd name="connsiteX9" fmla="*/ 877232 w 1502058"/>
                <a:gd name="connsiteY9" fmla="*/ 166675 h 266047"/>
                <a:gd name="connsiteX10" fmla="*/ 849159 w 1502058"/>
                <a:gd name="connsiteY10" fmla="*/ 169015 h 266047"/>
                <a:gd name="connsiteX11" fmla="*/ 814068 w 1502058"/>
                <a:gd name="connsiteY11" fmla="*/ 166675 h 266047"/>
                <a:gd name="connsiteX12" fmla="*/ 753244 w 1502058"/>
                <a:gd name="connsiteY12" fmla="*/ 169015 h 266047"/>
                <a:gd name="connsiteX13" fmla="*/ 692419 w 1502058"/>
                <a:gd name="connsiteY13" fmla="*/ 180712 h 266047"/>
                <a:gd name="connsiteX14" fmla="*/ 615219 w 1502058"/>
                <a:gd name="connsiteY14" fmla="*/ 192409 h 266047"/>
                <a:gd name="connsiteX15" fmla="*/ 568431 w 1502058"/>
                <a:gd name="connsiteY15" fmla="*/ 208785 h 266047"/>
                <a:gd name="connsiteX16" fmla="*/ 149679 w 1502058"/>
                <a:gd name="connsiteY16" fmla="*/ 253233 h 266047"/>
                <a:gd name="connsiteX17" fmla="*/ 39727 w 1502058"/>
                <a:gd name="connsiteY17" fmla="*/ 264930 h 266047"/>
                <a:gd name="connsiteX18" fmla="*/ 1968 w 1502058"/>
                <a:gd name="connsiteY18" fmla="*/ 221983 h 266047"/>
                <a:gd name="connsiteX19" fmla="*/ 28030 w 1502058"/>
                <a:gd name="connsiteY19" fmla="*/ 183051 h 266047"/>
                <a:gd name="connsiteX20" fmla="*/ 217521 w 1502058"/>
                <a:gd name="connsiteY20" fmla="*/ 152639 h 266047"/>
                <a:gd name="connsiteX21" fmla="*/ 657421 w 1502058"/>
                <a:gd name="connsiteY21" fmla="*/ 60746 h 266047"/>
                <a:gd name="connsiteX0" fmla="*/ 644089 w 1488726"/>
                <a:gd name="connsiteY0" fmla="*/ 60746 h 268443"/>
                <a:gd name="connsiteX1" fmla="*/ 824554 w 1488726"/>
                <a:gd name="connsiteY1" fmla="*/ 73617 h 268443"/>
                <a:gd name="connsiteX2" fmla="*/ 1487300 w 1488726"/>
                <a:gd name="connsiteY2" fmla="*/ 3118 h 268443"/>
                <a:gd name="connsiteX3" fmla="*/ 1468307 w 1488726"/>
                <a:gd name="connsiteY3" fmla="*/ 93219 h 268443"/>
                <a:gd name="connsiteX4" fmla="*/ 1175040 w 1488726"/>
                <a:gd name="connsiteY4" fmla="*/ 119887 h 268443"/>
                <a:gd name="connsiteX5" fmla="*/ 1132931 w 1488726"/>
                <a:gd name="connsiteY5" fmla="*/ 105851 h 268443"/>
                <a:gd name="connsiteX6" fmla="*/ 1100179 w 1488726"/>
                <a:gd name="connsiteY6" fmla="*/ 96493 h 268443"/>
                <a:gd name="connsiteX7" fmla="*/ 990228 w 1488726"/>
                <a:gd name="connsiteY7" fmla="*/ 133924 h 268443"/>
                <a:gd name="connsiteX8" fmla="*/ 913027 w 1488726"/>
                <a:gd name="connsiteY8" fmla="*/ 164336 h 268443"/>
                <a:gd name="connsiteX9" fmla="*/ 863900 w 1488726"/>
                <a:gd name="connsiteY9" fmla="*/ 166675 h 268443"/>
                <a:gd name="connsiteX10" fmla="*/ 835827 w 1488726"/>
                <a:gd name="connsiteY10" fmla="*/ 169015 h 268443"/>
                <a:gd name="connsiteX11" fmla="*/ 800736 w 1488726"/>
                <a:gd name="connsiteY11" fmla="*/ 166675 h 268443"/>
                <a:gd name="connsiteX12" fmla="*/ 739912 w 1488726"/>
                <a:gd name="connsiteY12" fmla="*/ 169015 h 268443"/>
                <a:gd name="connsiteX13" fmla="*/ 679087 w 1488726"/>
                <a:gd name="connsiteY13" fmla="*/ 180712 h 268443"/>
                <a:gd name="connsiteX14" fmla="*/ 601887 w 1488726"/>
                <a:gd name="connsiteY14" fmla="*/ 192409 h 268443"/>
                <a:gd name="connsiteX15" fmla="*/ 555099 w 1488726"/>
                <a:gd name="connsiteY15" fmla="*/ 208785 h 268443"/>
                <a:gd name="connsiteX16" fmla="*/ 136347 w 1488726"/>
                <a:gd name="connsiteY16" fmla="*/ 253233 h 268443"/>
                <a:gd name="connsiteX17" fmla="*/ 26395 w 1488726"/>
                <a:gd name="connsiteY17" fmla="*/ 264930 h 268443"/>
                <a:gd name="connsiteX18" fmla="*/ 14698 w 1488726"/>
                <a:gd name="connsiteY18" fmla="*/ 183051 h 268443"/>
                <a:gd name="connsiteX19" fmla="*/ 204189 w 1488726"/>
                <a:gd name="connsiteY19" fmla="*/ 152639 h 268443"/>
                <a:gd name="connsiteX20" fmla="*/ 644089 w 1488726"/>
                <a:gd name="connsiteY20" fmla="*/ 60746 h 268443"/>
                <a:gd name="connsiteX0" fmla="*/ 629390 w 1474027"/>
                <a:gd name="connsiteY0" fmla="*/ 60746 h 268444"/>
                <a:gd name="connsiteX1" fmla="*/ 809855 w 1474027"/>
                <a:gd name="connsiteY1" fmla="*/ 73617 h 268444"/>
                <a:gd name="connsiteX2" fmla="*/ 1472601 w 1474027"/>
                <a:gd name="connsiteY2" fmla="*/ 3118 h 268444"/>
                <a:gd name="connsiteX3" fmla="*/ 1453608 w 1474027"/>
                <a:gd name="connsiteY3" fmla="*/ 93219 h 268444"/>
                <a:gd name="connsiteX4" fmla="*/ 1160341 w 1474027"/>
                <a:gd name="connsiteY4" fmla="*/ 119887 h 268444"/>
                <a:gd name="connsiteX5" fmla="*/ 1118232 w 1474027"/>
                <a:gd name="connsiteY5" fmla="*/ 105851 h 268444"/>
                <a:gd name="connsiteX6" fmla="*/ 1085480 w 1474027"/>
                <a:gd name="connsiteY6" fmla="*/ 96493 h 268444"/>
                <a:gd name="connsiteX7" fmla="*/ 975529 w 1474027"/>
                <a:gd name="connsiteY7" fmla="*/ 133924 h 268444"/>
                <a:gd name="connsiteX8" fmla="*/ 898328 w 1474027"/>
                <a:gd name="connsiteY8" fmla="*/ 164336 h 268444"/>
                <a:gd name="connsiteX9" fmla="*/ 849201 w 1474027"/>
                <a:gd name="connsiteY9" fmla="*/ 166675 h 268444"/>
                <a:gd name="connsiteX10" fmla="*/ 821128 w 1474027"/>
                <a:gd name="connsiteY10" fmla="*/ 169015 h 268444"/>
                <a:gd name="connsiteX11" fmla="*/ 786037 w 1474027"/>
                <a:gd name="connsiteY11" fmla="*/ 166675 h 268444"/>
                <a:gd name="connsiteX12" fmla="*/ 725213 w 1474027"/>
                <a:gd name="connsiteY12" fmla="*/ 169015 h 268444"/>
                <a:gd name="connsiteX13" fmla="*/ 664388 w 1474027"/>
                <a:gd name="connsiteY13" fmla="*/ 180712 h 268444"/>
                <a:gd name="connsiteX14" fmla="*/ 587188 w 1474027"/>
                <a:gd name="connsiteY14" fmla="*/ 192409 h 268444"/>
                <a:gd name="connsiteX15" fmla="*/ 540400 w 1474027"/>
                <a:gd name="connsiteY15" fmla="*/ 208785 h 268444"/>
                <a:gd name="connsiteX16" fmla="*/ 121648 w 1474027"/>
                <a:gd name="connsiteY16" fmla="*/ 253233 h 268444"/>
                <a:gd name="connsiteX17" fmla="*/ 11696 w 1474027"/>
                <a:gd name="connsiteY17" fmla="*/ 264930 h 268444"/>
                <a:gd name="connsiteX18" fmla="*/ -1 w 1474027"/>
                <a:gd name="connsiteY18" fmla="*/ 183051 h 268444"/>
                <a:gd name="connsiteX19" fmla="*/ 189490 w 1474027"/>
                <a:gd name="connsiteY19" fmla="*/ 152639 h 268444"/>
                <a:gd name="connsiteX20" fmla="*/ 629390 w 1474027"/>
                <a:gd name="connsiteY20" fmla="*/ 60746 h 268444"/>
                <a:gd name="connsiteX0" fmla="*/ 629391 w 1474028"/>
                <a:gd name="connsiteY0" fmla="*/ 60746 h 266300"/>
                <a:gd name="connsiteX1" fmla="*/ 809856 w 1474028"/>
                <a:gd name="connsiteY1" fmla="*/ 73617 h 266300"/>
                <a:gd name="connsiteX2" fmla="*/ 1472602 w 1474028"/>
                <a:gd name="connsiteY2" fmla="*/ 3118 h 266300"/>
                <a:gd name="connsiteX3" fmla="*/ 1453609 w 1474028"/>
                <a:gd name="connsiteY3" fmla="*/ 93219 h 266300"/>
                <a:gd name="connsiteX4" fmla="*/ 1160342 w 1474028"/>
                <a:gd name="connsiteY4" fmla="*/ 119887 h 266300"/>
                <a:gd name="connsiteX5" fmla="*/ 1118233 w 1474028"/>
                <a:gd name="connsiteY5" fmla="*/ 105851 h 266300"/>
                <a:gd name="connsiteX6" fmla="*/ 1085481 w 1474028"/>
                <a:gd name="connsiteY6" fmla="*/ 96493 h 266300"/>
                <a:gd name="connsiteX7" fmla="*/ 975530 w 1474028"/>
                <a:gd name="connsiteY7" fmla="*/ 133924 h 266300"/>
                <a:gd name="connsiteX8" fmla="*/ 898329 w 1474028"/>
                <a:gd name="connsiteY8" fmla="*/ 164336 h 266300"/>
                <a:gd name="connsiteX9" fmla="*/ 849202 w 1474028"/>
                <a:gd name="connsiteY9" fmla="*/ 166675 h 266300"/>
                <a:gd name="connsiteX10" fmla="*/ 821129 w 1474028"/>
                <a:gd name="connsiteY10" fmla="*/ 169015 h 266300"/>
                <a:gd name="connsiteX11" fmla="*/ 786038 w 1474028"/>
                <a:gd name="connsiteY11" fmla="*/ 166675 h 266300"/>
                <a:gd name="connsiteX12" fmla="*/ 725214 w 1474028"/>
                <a:gd name="connsiteY12" fmla="*/ 169015 h 266300"/>
                <a:gd name="connsiteX13" fmla="*/ 664389 w 1474028"/>
                <a:gd name="connsiteY13" fmla="*/ 180712 h 266300"/>
                <a:gd name="connsiteX14" fmla="*/ 587189 w 1474028"/>
                <a:gd name="connsiteY14" fmla="*/ 192409 h 266300"/>
                <a:gd name="connsiteX15" fmla="*/ 540401 w 1474028"/>
                <a:gd name="connsiteY15" fmla="*/ 208785 h 266300"/>
                <a:gd name="connsiteX16" fmla="*/ 121649 w 1474028"/>
                <a:gd name="connsiteY16" fmla="*/ 253233 h 266300"/>
                <a:gd name="connsiteX17" fmla="*/ 11697 w 1474028"/>
                <a:gd name="connsiteY17" fmla="*/ 264930 h 266300"/>
                <a:gd name="connsiteX18" fmla="*/ 0 w 1474028"/>
                <a:gd name="connsiteY18" fmla="*/ 183051 h 266300"/>
                <a:gd name="connsiteX19" fmla="*/ 189491 w 1474028"/>
                <a:gd name="connsiteY19" fmla="*/ 152639 h 266300"/>
                <a:gd name="connsiteX20" fmla="*/ 629391 w 1474028"/>
                <a:gd name="connsiteY20" fmla="*/ 60746 h 26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4028" h="266300">
                  <a:moveTo>
                    <a:pt x="629391" y="60746"/>
                  </a:moveTo>
                  <a:cubicBezTo>
                    <a:pt x="685537" y="60746"/>
                    <a:pt x="747721" y="96354"/>
                    <a:pt x="809856" y="73617"/>
                  </a:cubicBezTo>
                  <a:cubicBezTo>
                    <a:pt x="999582" y="-24013"/>
                    <a:pt x="1329556" y="3898"/>
                    <a:pt x="1472602" y="3118"/>
                  </a:cubicBezTo>
                  <a:cubicBezTo>
                    <a:pt x="1437501" y="111239"/>
                    <a:pt x="1505652" y="73758"/>
                    <a:pt x="1453609" y="93219"/>
                  </a:cubicBezTo>
                  <a:cubicBezTo>
                    <a:pt x="1401566" y="112681"/>
                    <a:pt x="1267955" y="112869"/>
                    <a:pt x="1160342" y="119887"/>
                  </a:cubicBezTo>
                  <a:cubicBezTo>
                    <a:pt x="1141627" y="126906"/>
                    <a:pt x="1127591" y="124566"/>
                    <a:pt x="1118233" y="105851"/>
                  </a:cubicBezTo>
                  <a:cubicBezTo>
                    <a:pt x="1108875" y="91815"/>
                    <a:pt x="1099518" y="89475"/>
                    <a:pt x="1085481" y="96493"/>
                  </a:cubicBezTo>
                  <a:cubicBezTo>
                    <a:pt x="1052730" y="122227"/>
                    <a:pt x="1024657" y="150300"/>
                    <a:pt x="975530" y="133924"/>
                  </a:cubicBezTo>
                  <a:cubicBezTo>
                    <a:pt x="949796" y="124566"/>
                    <a:pt x="926402" y="157318"/>
                    <a:pt x="898329" y="164336"/>
                  </a:cubicBezTo>
                  <a:cubicBezTo>
                    <a:pt x="881954" y="169015"/>
                    <a:pt x="865578" y="161997"/>
                    <a:pt x="849202" y="166675"/>
                  </a:cubicBezTo>
                  <a:cubicBezTo>
                    <a:pt x="839844" y="169015"/>
                    <a:pt x="830487" y="169015"/>
                    <a:pt x="821129" y="169015"/>
                  </a:cubicBezTo>
                  <a:cubicBezTo>
                    <a:pt x="811772" y="169015"/>
                    <a:pt x="804753" y="169015"/>
                    <a:pt x="786038" y="166675"/>
                  </a:cubicBezTo>
                  <a:cubicBezTo>
                    <a:pt x="764984" y="161997"/>
                    <a:pt x="743929" y="157318"/>
                    <a:pt x="725214" y="169015"/>
                  </a:cubicBezTo>
                  <a:cubicBezTo>
                    <a:pt x="706499" y="176033"/>
                    <a:pt x="687783" y="187730"/>
                    <a:pt x="664389" y="180712"/>
                  </a:cubicBezTo>
                  <a:cubicBezTo>
                    <a:pt x="636317" y="166675"/>
                    <a:pt x="610583" y="164336"/>
                    <a:pt x="587189" y="192409"/>
                  </a:cubicBezTo>
                  <a:cubicBezTo>
                    <a:pt x="575492" y="206445"/>
                    <a:pt x="559117" y="208785"/>
                    <a:pt x="540401" y="208785"/>
                  </a:cubicBezTo>
                  <a:lnTo>
                    <a:pt x="121649" y="253233"/>
                  </a:lnTo>
                  <a:cubicBezTo>
                    <a:pt x="116970" y="255573"/>
                    <a:pt x="34331" y="270897"/>
                    <a:pt x="11697" y="264930"/>
                  </a:cubicBezTo>
                  <a:cubicBezTo>
                    <a:pt x="-8578" y="259585"/>
                    <a:pt x="11651" y="208118"/>
                    <a:pt x="0" y="183051"/>
                  </a:cubicBezTo>
                  <a:cubicBezTo>
                    <a:pt x="63164" y="169015"/>
                    <a:pt x="126328" y="154978"/>
                    <a:pt x="189491" y="152639"/>
                  </a:cubicBezTo>
                  <a:cubicBezTo>
                    <a:pt x="271370" y="150300"/>
                    <a:pt x="536611" y="63880"/>
                    <a:pt x="629391" y="60746"/>
                  </a:cubicBezTo>
                  <a:close/>
                </a:path>
              </a:pathLst>
            </a:custGeom>
            <a:solidFill>
              <a:srgbClr val="000000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4C6116B-CC42-4925-AC8E-E2CB9A71D01A}"/>
              </a:ext>
            </a:extLst>
          </p:cNvPr>
          <p:cNvSpPr txBox="1"/>
          <p:nvPr/>
        </p:nvSpPr>
        <p:spPr>
          <a:xfrm>
            <a:off x="629134" y="692497"/>
            <a:ext cx="9987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002060"/>
                </a:solidFill>
                <a:cs typeface="Arial" pitchFamily="34" charset="0"/>
              </a:rPr>
              <a:t>PERAN DAN TANGGUNGJAWAB MANAJER DALAM PERUBAHAN</a:t>
            </a:r>
            <a:endParaRPr lang="ko-KR" altLang="en-US" sz="36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37" name="Picture 2" descr="D:\Picture\logo ibi 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7" y="156090"/>
            <a:ext cx="1205428" cy="103733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4"/>
          <p:cNvSpPr txBox="1">
            <a:spLocks noChangeArrowheads="1"/>
          </p:cNvSpPr>
          <p:nvPr/>
        </p:nvSpPr>
        <p:spPr bwMode="auto">
          <a:xfrm>
            <a:off x="3481626" y="2239582"/>
            <a:ext cx="4659876" cy="389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0" indent="-4572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id-ID" sz="2800" kern="0" dirty="0">
                <a:solidFill>
                  <a:prstClr val="black"/>
                </a:solidFill>
              </a:rPr>
              <a:t>Change Advocates</a:t>
            </a:r>
            <a:endParaRPr kumimoji="0" lang="id-ID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457200" marR="0" lvl="0" indent="-45720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Sponsor</a:t>
            </a:r>
            <a:endParaRPr kumimoji="0" lang="id-ID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457200" marR="0" lvl="0" indent="-45720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Change Agents</a:t>
            </a:r>
          </a:p>
          <a:p>
            <a:pPr marL="457200" marR="0" lvl="0" indent="-45720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800" kern="0" dirty="0" smtClean="0">
                <a:solidFill>
                  <a:prstClr val="black"/>
                </a:solidFill>
              </a:rPr>
              <a:t>Target</a:t>
            </a:r>
          </a:p>
          <a:p>
            <a:pPr marL="457200" marR="0" lvl="0" indent="-45720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Stakeholders</a:t>
            </a:r>
          </a:p>
          <a:p>
            <a:pPr marL="457200" marR="0" lvl="0" indent="-45720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800" kern="0" dirty="0" smtClean="0">
                <a:solidFill>
                  <a:prstClr val="black"/>
                </a:solidFill>
              </a:rPr>
              <a:t>Relationships</a:t>
            </a:r>
            <a:endParaRPr kumimoji="0" lang="id-ID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2717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Picture 2" descr="D:\Picture\logo ibi 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7" y="156090"/>
            <a:ext cx="1205428" cy="103733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3">
            <a:extLst>
              <a:ext uri="{FF2B5EF4-FFF2-40B4-BE49-F238E27FC236}">
                <a16:creationId xmlns:a16="http://schemas.microsoft.com/office/drawing/2014/main" xmlns="" id="{0C7B140C-4A13-4136-AB20-68851F665BEA}"/>
              </a:ext>
            </a:extLst>
          </p:cNvPr>
          <p:cNvSpPr txBox="1">
            <a:spLocks/>
          </p:cNvSpPr>
          <p:nvPr/>
        </p:nvSpPr>
        <p:spPr>
          <a:xfrm>
            <a:off x="275303" y="1383137"/>
            <a:ext cx="5112774" cy="16648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b="1" dirty="0" smtClean="0">
                <a:solidFill>
                  <a:srgbClr val="B2F4E6"/>
                </a:solidFill>
              </a:rPr>
              <a:t>PENDEKATAN PERUBAHAN</a:t>
            </a:r>
            <a:endParaRPr lang="ko-KR" altLang="en-US" sz="5400" b="1" dirty="0">
              <a:solidFill>
                <a:srgbClr val="B2F4E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48578" y="2413337"/>
            <a:ext cx="46175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d-ID" sz="2000" dirty="0"/>
              <a:t>Menurut Abrahamson (2004) terdapat 5 faktor yang penting dalam melakukan pendekatan perubahan</a:t>
            </a:r>
            <a:r>
              <a:rPr lang="id-ID" sz="2000" dirty="0" smtClean="0"/>
              <a:t>:</a:t>
            </a:r>
            <a:endParaRPr lang="id-ID" sz="2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7281751" y="3577357"/>
            <a:ext cx="1775583" cy="523220"/>
            <a:chOff x="6729237" y="5730621"/>
            <a:chExt cx="1775583" cy="523220"/>
          </a:xfrm>
        </p:grpSpPr>
        <p:sp>
          <p:nvSpPr>
            <p:cNvPr id="18" name="Chevron 2">
              <a:extLst>
                <a:ext uri="{FF2B5EF4-FFF2-40B4-BE49-F238E27FC236}">
                  <a16:creationId xmlns:a16="http://schemas.microsoft.com/office/drawing/2014/main" xmlns="" id="{394C9E99-0CD6-4B0C-BC30-D37305EBB2DC}"/>
                </a:ext>
              </a:extLst>
            </p:cNvPr>
            <p:cNvSpPr/>
            <p:nvPr/>
          </p:nvSpPr>
          <p:spPr>
            <a:xfrm rot="5400000">
              <a:off x="6740109" y="5839322"/>
              <a:ext cx="288916" cy="310660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99655" y="5730621"/>
              <a:ext cx="13051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People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281751" y="4100577"/>
            <a:ext cx="2153892" cy="523220"/>
            <a:chOff x="6729237" y="5730621"/>
            <a:chExt cx="2153892" cy="523220"/>
          </a:xfrm>
        </p:grpSpPr>
        <p:sp>
          <p:nvSpPr>
            <p:cNvPr id="24" name="Chevron 2">
              <a:extLst>
                <a:ext uri="{FF2B5EF4-FFF2-40B4-BE49-F238E27FC236}">
                  <a16:creationId xmlns:a16="http://schemas.microsoft.com/office/drawing/2014/main" xmlns="" id="{394C9E99-0CD6-4B0C-BC30-D37305EBB2DC}"/>
                </a:ext>
              </a:extLst>
            </p:cNvPr>
            <p:cNvSpPr/>
            <p:nvPr/>
          </p:nvSpPr>
          <p:spPr>
            <a:xfrm rot="5400000">
              <a:off x="6740109" y="5839322"/>
              <a:ext cx="288916" cy="310660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99655" y="5730621"/>
              <a:ext cx="16834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Networks</a:t>
              </a:r>
              <a:endParaRPr lang="en-US" sz="28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283659" y="4657423"/>
            <a:ext cx="1815658" cy="523220"/>
            <a:chOff x="6729237" y="5730621"/>
            <a:chExt cx="1815658" cy="523220"/>
          </a:xfrm>
        </p:grpSpPr>
        <p:sp>
          <p:nvSpPr>
            <p:cNvPr id="27" name="Chevron 2">
              <a:extLst>
                <a:ext uri="{FF2B5EF4-FFF2-40B4-BE49-F238E27FC236}">
                  <a16:creationId xmlns:a16="http://schemas.microsoft.com/office/drawing/2014/main" xmlns="" id="{394C9E99-0CD6-4B0C-BC30-D37305EBB2DC}"/>
                </a:ext>
              </a:extLst>
            </p:cNvPr>
            <p:cNvSpPr/>
            <p:nvPr/>
          </p:nvSpPr>
          <p:spPr>
            <a:xfrm rot="5400000">
              <a:off x="6740109" y="5839322"/>
              <a:ext cx="288916" cy="310660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199655" y="5730621"/>
              <a:ext cx="13452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Culture</a:t>
              </a:r>
              <a:endParaRPr lang="en-US" sz="28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283659" y="5214269"/>
            <a:ext cx="2333429" cy="523220"/>
            <a:chOff x="6729237" y="5730621"/>
            <a:chExt cx="2333429" cy="523220"/>
          </a:xfrm>
        </p:grpSpPr>
        <p:sp>
          <p:nvSpPr>
            <p:cNvPr id="30" name="Chevron 2">
              <a:extLst>
                <a:ext uri="{FF2B5EF4-FFF2-40B4-BE49-F238E27FC236}">
                  <a16:creationId xmlns:a16="http://schemas.microsoft.com/office/drawing/2014/main" xmlns="" id="{394C9E99-0CD6-4B0C-BC30-D37305EBB2DC}"/>
                </a:ext>
              </a:extLst>
            </p:cNvPr>
            <p:cNvSpPr/>
            <p:nvPr/>
          </p:nvSpPr>
          <p:spPr>
            <a:xfrm rot="5400000">
              <a:off x="6740109" y="5839322"/>
              <a:ext cx="288916" cy="310660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99655" y="5730621"/>
              <a:ext cx="18630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Processes</a:t>
              </a:r>
              <a:endParaRPr lang="en-US" sz="28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281751" y="5771115"/>
            <a:ext cx="2113817" cy="523220"/>
            <a:chOff x="6729237" y="5730621"/>
            <a:chExt cx="2113817" cy="523220"/>
          </a:xfrm>
        </p:grpSpPr>
        <p:sp>
          <p:nvSpPr>
            <p:cNvPr id="33" name="Chevron 2">
              <a:extLst>
                <a:ext uri="{FF2B5EF4-FFF2-40B4-BE49-F238E27FC236}">
                  <a16:creationId xmlns:a16="http://schemas.microsoft.com/office/drawing/2014/main" xmlns="" id="{394C9E99-0CD6-4B0C-BC30-D37305EBB2DC}"/>
                </a:ext>
              </a:extLst>
            </p:cNvPr>
            <p:cNvSpPr/>
            <p:nvPr/>
          </p:nvSpPr>
          <p:spPr>
            <a:xfrm rot="5400000">
              <a:off x="6740109" y="5839322"/>
              <a:ext cx="288916" cy="310660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99655" y="5730621"/>
              <a:ext cx="16433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Structure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6036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9C2C176E-E246-4BBC-B0FB-8706F699C9DB}"/>
              </a:ext>
            </a:extLst>
          </p:cNvPr>
          <p:cNvGrpSpPr/>
          <p:nvPr/>
        </p:nvGrpSpPr>
        <p:grpSpPr>
          <a:xfrm>
            <a:off x="8521328" y="3984219"/>
            <a:ext cx="2485728" cy="2546226"/>
            <a:chOff x="2265079" y="1581548"/>
            <a:chExt cx="3028217" cy="3029891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284A45A4-8AD6-4CC6-BF88-4855531DBC9D}"/>
                </a:ext>
              </a:extLst>
            </p:cNvPr>
            <p:cNvSpPr/>
            <p:nvPr/>
          </p:nvSpPr>
          <p:spPr>
            <a:xfrm>
              <a:off x="2265854" y="1584775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31E39169-71B6-43B0-9067-E72AC4DE671D}"/>
                </a:ext>
              </a:extLst>
            </p:cNvPr>
            <p:cNvSpPr/>
            <p:nvPr/>
          </p:nvSpPr>
          <p:spPr>
            <a:xfrm>
              <a:off x="2265079" y="1581548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B748CEDB-8AD7-4710-8BAA-D296049EC930}"/>
              </a:ext>
            </a:extLst>
          </p:cNvPr>
          <p:cNvSpPr/>
          <p:nvPr/>
        </p:nvSpPr>
        <p:spPr>
          <a:xfrm>
            <a:off x="8023123" y="2045109"/>
            <a:ext cx="2118496" cy="3125607"/>
          </a:xfrm>
          <a:custGeom>
            <a:avLst/>
            <a:gdLst>
              <a:gd name="connsiteX0" fmla="*/ 1012072 w 3080644"/>
              <a:gd name="connsiteY0" fmla="*/ 3220106 h 4439610"/>
              <a:gd name="connsiteX1" fmla="*/ 998456 w 3080644"/>
              <a:gd name="connsiteY1" fmla="*/ 3229609 h 4439610"/>
              <a:gd name="connsiteX2" fmla="*/ 962396 w 3080644"/>
              <a:gd name="connsiteY2" fmla="*/ 3356060 h 4439610"/>
              <a:gd name="connsiteX3" fmla="*/ 967019 w 3080644"/>
              <a:gd name="connsiteY3" fmla="*/ 3386898 h 4439610"/>
              <a:gd name="connsiteX4" fmla="*/ 2308946 w 3080644"/>
              <a:gd name="connsiteY4" fmla="*/ 281 h 4439610"/>
              <a:gd name="connsiteX5" fmla="*/ 2488812 w 3080644"/>
              <a:gd name="connsiteY5" fmla="*/ 48840 h 4439610"/>
              <a:gd name="connsiteX6" fmla="*/ 2621336 w 3080644"/>
              <a:gd name="connsiteY6" fmla="*/ 156633 h 4439610"/>
              <a:gd name="connsiteX7" fmla="*/ 2720730 w 3080644"/>
              <a:gd name="connsiteY7" fmla="*/ 341421 h 4439610"/>
              <a:gd name="connsiteX8" fmla="*/ 2724462 w 3080644"/>
              <a:gd name="connsiteY8" fmla="*/ 396483 h 4439610"/>
              <a:gd name="connsiteX9" fmla="*/ 2765527 w 3080644"/>
              <a:gd name="connsiteY9" fmla="*/ 475812 h 4439610"/>
              <a:gd name="connsiteX10" fmla="*/ 2870052 w 3080644"/>
              <a:gd name="connsiteY10" fmla="*/ 599937 h 4439610"/>
              <a:gd name="connsiteX11" fmla="*/ 2960580 w 3080644"/>
              <a:gd name="connsiteY11" fmla="*/ 758592 h 4439610"/>
              <a:gd name="connsiteX12" fmla="*/ 2985778 w 3080644"/>
              <a:gd name="connsiteY12" fmla="*/ 861253 h 4439610"/>
              <a:gd name="connsiteX13" fmla="*/ 2984378 w 3080644"/>
              <a:gd name="connsiteY13" fmla="*/ 1020375 h 4439610"/>
              <a:gd name="connsiteX14" fmla="*/ 3052508 w 3080644"/>
              <a:gd name="connsiteY14" fmla="*/ 1264425 h 4439610"/>
              <a:gd name="connsiteX15" fmla="*/ 3070706 w 3080644"/>
              <a:gd name="connsiteY15" fmla="*/ 1427281 h 4439610"/>
              <a:gd name="connsiteX16" fmla="*/ 3049708 w 3080644"/>
              <a:gd name="connsiteY16" fmla="*/ 1536940 h 4439610"/>
              <a:gd name="connsiteX17" fmla="*/ 3052508 w 3080644"/>
              <a:gd name="connsiteY17" fmla="*/ 1562605 h 4439610"/>
              <a:gd name="connsiteX18" fmla="*/ 3019376 w 3080644"/>
              <a:gd name="connsiteY18" fmla="*/ 1547206 h 4439610"/>
              <a:gd name="connsiteX19" fmla="*/ 2996511 w 3080644"/>
              <a:gd name="connsiteY19" fmla="*/ 1492143 h 4439610"/>
              <a:gd name="connsiteX20" fmla="*/ 2982045 w 3080644"/>
              <a:gd name="connsiteY20" fmla="*/ 1477677 h 4439610"/>
              <a:gd name="connsiteX21" fmla="*/ 3023576 w 3080644"/>
              <a:gd name="connsiteY21" fmla="*/ 1674598 h 4439610"/>
              <a:gd name="connsiteX22" fmla="*/ 3024042 w 3080644"/>
              <a:gd name="connsiteY22" fmla="*/ 1714729 h 4439610"/>
              <a:gd name="connsiteX23" fmla="*/ 3018910 w 3080644"/>
              <a:gd name="connsiteY23" fmla="*/ 1788457 h 4439610"/>
              <a:gd name="connsiteX24" fmla="*/ 3029642 w 3080644"/>
              <a:gd name="connsiteY24" fmla="*/ 2003576 h 4439610"/>
              <a:gd name="connsiteX25" fmla="*/ 3033842 w 3080644"/>
              <a:gd name="connsiteY25" fmla="*/ 2022241 h 4439610"/>
              <a:gd name="connsiteX26" fmla="*/ 3033842 w 3080644"/>
              <a:gd name="connsiteY26" fmla="*/ 2062838 h 4439610"/>
              <a:gd name="connsiteX27" fmla="*/ 3040842 w 3080644"/>
              <a:gd name="connsiteY27" fmla="*/ 2106236 h 4439610"/>
              <a:gd name="connsiteX28" fmla="*/ 3043641 w 3080644"/>
              <a:gd name="connsiteY28" fmla="*/ 2141700 h 4439610"/>
              <a:gd name="connsiteX29" fmla="*/ 3019376 w 3080644"/>
              <a:gd name="connsiteY29" fmla="*/ 2172032 h 4439610"/>
              <a:gd name="connsiteX30" fmla="*/ 3015176 w 3080644"/>
              <a:gd name="connsiteY30" fmla="*/ 2210295 h 4439610"/>
              <a:gd name="connsiteX31" fmla="*/ 3027309 w 3080644"/>
              <a:gd name="connsiteY31" fmla="*/ 2236427 h 4439610"/>
              <a:gd name="connsiteX32" fmla="*/ 3031975 w 3080644"/>
              <a:gd name="connsiteY32" fmla="*/ 2312955 h 4439610"/>
              <a:gd name="connsiteX33" fmla="*/ 3013776 w 3080644"/>
              <a:gd name="connsiteY33" fmla="*/ 2388083 h 4439610"/>
              <a:gd name="connsiteX34" fmla="*/ 3026842 w 3080644"/>
              <a:gd name="connsiteY34" fmla="*/ 2440813 h 4439610"/>
              <a:gd name="connsiteX35" fmla="*/ 3035708 w 3080644"/>
              <a:gd name="connsiteY35" fmla="*/ 2519675 h 4439610"/>
              <a:gd name="connsiteX36" fmla="*/ 2994664 w 3080644"/>
              <a:gd name="connsiteY36" fmla="*/ 2801522 h 4439610"/>
              <a:gd name="connsiteX37" fmla="*/ 2850383 w 3080644"/>
              <a:gd name="connsiteY37" fmla="*/ 2974514 h 4439610"/>
              <a:gd name="connsiteX38" fmla="*/ 1839152 w 3080644"/>
              <a:gd name="connsiteY38" fmla="*/ 3077828 h 4439610"/>
              <a:gd name="connsiteX39" fmla="*/ 1839722 w 3080644"/>
              <a:gd name="connsiteY39" fmla="*/ 3074971 h 4439610"/>
              <a:gd name="connsiteX40" fmla="*/ 1584473 w 3080644"/>
              <a:gd name="connsiteY40" fmla="*/ 3080570 h 4439610"/>
              <a:gd name="connsiteX41" fmla="*/ 1527076 w 3080644"/>
              <a:gd name="connsiteY41" fmla="*/ 2985377 h 4439610"/>
              <a:gd name="connsiteX42" fmla="*/ 1493012 w 3080644"/>
              <a:gd name="connsiteY42" fmla="*/ 3048839 h 4439610"/>
              <a:gd name="connsiteX43" fmla="*/ 1479480 w 3080644"/>
              <a:gd name="connsiteY43" fmla="*/ 3134700 h 4439610"/>
              <a:gd name="connsiteX44" fmla="*/ 1398752 w 3080644"/>
              <a:gd name="connsiteY44" fmla="*/ 3373150 h 4439610"/>
              <a:gd name="connsiteX45" fmla="*/ 1258761 w 3080644"/>
              <a:gd name="connsiteY45" fmla="*/ 3624667 h 4439610"/>
              <a:gd name="connsiteX46" fmla="*/ 1166368 w 3080644"/>
              <a:gd name="connsiteY46" fmla="*/ 3782389 h 4439610"/>
              <a:gd name="connsiteX47" fmla="*/ 1217231 w 3080644"/>
              <a:gd name="connsiteY47" fmla="*/ 3960177 h 4439610"/>
              <a:gd name="connsiteX48" fmla="*/ 1225630 w 3080644"/>
              <a:gd name="connsiteY48" fmla="*/ 4055838 h 4439610"/>
              <a:gd name="connsiteX49" fmla="*/ 1198565 w 3080644"/>
              <a:gd name="connsiteY49" fmla="*/ 4434746 h 4439610"/>
              <a:gd name="connsiteX50" fmla="*/ 1075840 w 3080644"/>
              <a:gd name="connsiteY50" fmla="*/ 4436146 h 4439610"/>
              <a:gd name="connsiteX51" fmla="*/ 1078640 w 3080644"/>
              <a:gd name="connsiteY51" fmla="*/ 4341885 h 4439610"/>
              <a:gd name="connsiteX52" fmla="*/ 1045509 w 3080644"/>
              <a:gd name="connsiteY52" fmla="*/ 4179029 h 4439610"/>
              <a:gd name="connsiteX53" fmla="*/ 1010512 w 3080644"/>
              <a:gd name="connsiteY53" fmla="*/ 4194896 h 4439610"/>
              <a:gd name="connsiteX54" fmla="*/ 877053 w 3080644"/>
              <a:gd name="connsiteY54" fmla="*/ 4370350 h 4439610"/>
              <a:gd name="connsiteX55" fmla="*/ 852788 w 3080644"/>
              <a:gd name="connsiteY55" fmla="*/ 4419814 h 4439610"/>
              <a:gd name="connsiteX56" fmla="*/ 798659 w 3080644"/>
              <a:gd name="connsiteY56" fmla="*/ 4430079 h 4439610"/>
              <a:gd name="connsiteX57" fmla="*/ 390353 w 3080644"/>
              <a:gd name="connsiteY57" fmla="*/ 4431480 h 4439610"/>
              <a:gd name="connsiteX58" fmla="*/ 330624 w 3080644"/>
              <a:gd name="connsiteY58" fmla="*/ 4345152 h 4439610"/>
              <a:gd name="connsiteX59" fmla="*/ 417418 w 3080644"/>
              <a:gd name="connsiteY59" fmla="*/ 4271890 h 4439610"/>
              <a:gd name="connsiteX60" fmla="*/ 629270 w 3080644"/>
              <a:gd name="connsiteY60" fmla="*/ 4140766 h 4439610"/>
              <a:gd name="connsiteX61" fmla="*/ 854655 w 3080644"/>
              <a:gd name="connsiteY61" fmla="*/ 3752525 h 4439610"/>
              <a:gd name="connsiteX62" fmla="*/ 904177 w 3080644"/>
              <a:gd name="connsiteY62" fmla="*/ 3610493 h 4439610"/>
              <a:gd name="connsiteX63" fmla="*/ 934079 w 3080644"/>
              <a:gd name="connsiteY63" fmla="*/ 3506319 h 4439610"/>
              <a:gd name="connsiteX64" fmla="*/ 927574 w 3080644"/>
              <a:gd name="connsiteY64" fmla="*/ 3515515 h 4439610"/>
              <a:gd name="connsiteX65" fmla="*/ 757236 w 3080644"/>
              <a:gd name="connsiteY65" fmla="*/ 3829614 h 4439610"/>
              <a:gd name="connsiteX66" fmla="*/ 646288 w 3080644"/>
              <a:gd name="connsiteY66" fmla="*/ 3780046 h 4439610"/>
              <a:gd name="connsiteX67" fmla="*/ 687845 w 3080644"/>
              <a:gd name="connsiteY67" fmla="*/ 3696436 h 4439610"/>
              <a:gd name="connsiteX68" fmla="*/ 725497 w 3080644"/>
              <a:gd name="connsiteY68" fmla="*/ 3536257 h 4439610"/>
              <a:gd name="connsiteX69" fmla="*/ 687452 w 3080644"/>
              <a:gd name="connsiteY69" fmla="*/ 3536031 h 4439610"/>
              <a:gd name="connsiteX70" fmla="*/ 494767 w 3080644"/>
              <a:gd name="connsiteY70" fmla="*/ 3638547 h 4439610"/>
              <a:gd name="connsiteX71" fmla="*/ 452459 w 3080644"/>
              <a:gd name="connsiteY71" fmla="*/ 3672981 h 4439610"/>
              <a:gd name="connsiteX72" fmla="*/ 399529 w 3080644"/>
              <a:gd name="connsiteY72" fmla="*/ 3659795 h 4439610"/>
              <a:gd name="connsiteX73" fmla="*/ 31755 w 3080644"/>
              <a:gd name="connsiteY73" fmla="*/ 3491953 h 4439610"/>
              <a:gd name="connsiteX74" fmla="*/ 13794 w 3080644"/>
              <a:gd name="connsiteY74" fmla="*/ 3389581 h 4439610"/>
              <a:gd name="connsiteX75" fmla="*/ 122189 w 3080644"/>
              <a:gd name="connsiteY75" fmla="*/ 3359641 h 4439610"/>
              <a:gd name="connsiteX76" fmla="*/ 367016 w 3080644"/>
              <a:gd name="connsiteY76" fmla="*/ 3329460 h 4439610"/>
              <a:gd name="connsiteX77" fmla="*/ 730498 w 3080644"/>
              <a:gd name="connsiteY77" fmla="*/ 3073655 h 4439610"/>
              <a:gd name="connsiteX78" fmla="*/ 930990 w 3080644"/>
              <a:gd name="connsiteY78" fmla="*/ 2853676 h 4439610"/>
              <a:gd name="connsiteX79" fmla="*/ 1144392 w 3080644"/>
              <a:gd name="connsiteY79" fmla="*/ 2597933 h 4439610"/>
              <a:gd name="connsiteX80" fmla="*/ 1252705 w 3080644"/>
              <a:gd name="connsiteY80" fmla="*/ 2468769 h 4439610"/>
              <a:gd name="connsiteX81" fmla="*/ 1305401 w 3080644"/>
              <a:gd name="connsiteY81" fmla="*/ 2412606 h 4439610"/>
              <a:gd name="connsiteX82" fmla="*/ 1330036 w 3080644"/>
              <a:gd name="connsiteY82" fmla="*/ 2385821 h 4439610"/>
              <a:gd name="connsiteX83" fmla="*/ 1317469 w 3080644"/>
              <a:gd name="connsiteY83" fmla="*/ 2383581 h 4439610"/>
              <a:gd name="connsiteX84" fmla="*/ 1067441 w 3080644"/>
              <a:gd name="connsiteY84" fmla="*/ 2339087 h 4439610"/>
              <a:gd name="connsiteX85" fmla="*/ 1042709 w 3080644"/>
              <a:gd name="connsiteY85" fmla="*/ 2340020 h 4439610"/>
              <a:gd name="connsiteX86" fmla="*/ 960115 w 3080644"/>
              <a:gd name="connsiteY86" fmla="*/ 2320422 h 4439610"/>
              <a:gd name="connsiteX87" fmla="*/ 880320 w 3080644"/>
              <a:gd name="connsiteY87" fmla="*/ 2285424 h 4439610"/>
              <a:gd name="connsiteX88" fmla="*/ 683867 w 3080644"/>
              <a:gd name="connsiteY88" fmla="*/ 2273291 h 4439610"/>
              <a:gd name="connsiteX89" fmla="*/ 513078 w 3080644"/>
              <a:gd name="connsiteY89" fmla="*/ 2156633 h 4439610"/>
              <a:gd name="connsiteX90" fmla="*/ 503745 w 3080644"/>
              <a:gd name="connsiteY90" fmla="*/ 2129568 h 4439610"/>
              <a:gd name="connsiteX91" fmla="*/ 486480 w 3080644"/>
              <a:gd name="connsiteY91" fmla="*/ 1980244 h 4439610"/>
              <a:gd name="connsiteX92" fmla="*/ 493013 w 3080644"/>
              <a:gd name="connsiteY92" fmla="*/ 1909782 h 4439610"/>
              <a:gd name="connsiteX93" fmla="*/ 488346 w 3080644"/>
              <a:gd name="connsiteY93" fmla="*/ 1887384 h 4439610"/>
              <a:gd name="connsiteX94" fmla="*/ 396886 w 3080644"/>
              <a:gd name="connsiteY94" fmla="*/ 1753926 h 4439610"/>
              <a:gd name="connsiteX95" fmla="*/ 336223 w 3080644"/>
              <a:gd name="connsiteY95" fmla="*/ 1658266 h 4439610"/>
              <a:gd name="connsiteX96" fmla="*/ 294226 w 3080644"/>
              <a:gd name="connsiteY96" fmla="*/ 1596670 h 4439610"/>
              <a:gd name="connsiteX97" fmla="*/ 292359 w 3080644"/>
              <a:gd name="connsiteY97" fmla="*/ 1557006 h 4439610"/>
              <a:gd name="connsiteX98" fmla="*/ 350222 w 3080644"/>
              <a:gd name="connsiteY98" fmla="*/ 1319955 h 4439610"/>
              <a:gd name="connsiteX99" fmla="*/ 386620 w 3080644"/>
              <a:gd name="connsiteY99" fmla="*/ 1260692 h 4439610"/>
              <a:gd name="connsiteX100" fmla="*/ 403886 w 3080644"/>
              <a:gd name="connsiteY100" fmla="*/ 1241560 h 4439610"/>
              <a:gd name="connsiteX101" fmla="*/ 446349 w 3080644"/>
              <a:gd name="connsiteY101" fmla="*/ 1247626 h 4439610"/>
              <a:gd name="connsiteX102" fmla="*/ 498612 w 3080644"/>
              <a:gd name="connsiteY102" fmla="*/ 1325554 h 4439610"/>
              <a:gd name="connsiteX103" fmla="*/ 559275 w 3080644"/>
              <a:gd name="connsiteY103" fmla="*/ 1341886 h 4439610"/>
              <a:gd name="connsiteX104" fmla="*/ 592872 w 3080644"/>
              <a:gd name="connsiteY104" fmla="*/ 1325554 h 4439610"/>
              <a:gd name="connsiteX105" fmla="*/ 614805 w 3080644"/>
              <a:gd name="connsiteY105" fmla="*/ 1331621 h 4439610"/>
              <a:gd name="connsiteX106" fmla="*/ 620871 w 3080644"/>
              <a:gd name="connsiteY106" fmla="*/ 1342820 h 4439610"/>
              <a:gd name="connsiteX107" fmla="*/ 776727 w 3080644"/>
              <a:gd name="connsiteY107" fmla="*/ 1660598 h 4439610"/>
              <a:gd name="connsiteX108" fmla="*/ 947049 w 3080644"/>
              <a:gd name="connsiteY108" fmla="*/ 1996577 h 4439610"/>
              <a:gd name="connsiteX109" fmla="*/ 934450 w 3080644"/>
              <a:gd name="connsiteY109" fmla="*/ 2043240 h 4439610"/>
              <a:gd name="connsiteX110" fmla="*/ 931183 w 3080644"/>
              <a:gd name="connsiteY110" fmla="*/ 2059106 h 4439610"/>
              <a:gd name="connsiteX111" fmla="*/ 985779 w 3080644"/>
              <a:gd name="connsiteY111" fmla="*/ 2129101 h 4439610"/>
              <a:gd name="connsiteX112" fmla="*/ 1000712 w 3080644"/>
              <a:gd name="connsiteY112" fmla="*/ 2128167 h 4439610"/>
              <a:gd name="connsiteX113" fmla="*/ 1085640 w 3080644"/>
              <a:gd name="connsiteY113" fmla="*/ 2136100 h 4439610"/>
              <a:gd name="connsiteX114" fmla="*/ 1136503 w 3080644"/>
              <a:gd name="connsiteY114" fmla="*/ 2165032 h 4439610"/>
              <a:gd name="connsiteX115" fmla="*/ 1398752 w 3080644"/>
              <a:gd name="connsiteY115" fmla="*/ 2163632 h 4439610"/>
              <a:gd name="connsiteX116" fmla="*/ 1788859 w 3080644"/>
              <a:gd name="connsiteY116" fmla="*/ 2191163 h 4439610"/>
              <a:gd name="connsiteX117" fmla="*/ 1889186 w 3080644"/>
              <a:gd name="connsiteY117" fmla="*/ 2172032 h 4439610"/>
              <a:gd name="connsiteX118" fmla="*/ 2030576 w 3080644"/>
              <a:gd name="connsiteY118" fmla="*/ 1187897 h 4439610"/>
              <a:gd name="connsiteX119" fmla="*/ 2246161 w 3080644"/>
              <a:gd name="connsiteY119" fmla="*/ 1003109 h 4439610"/>
              <a:gd name="connsiteX120" fmla="*/ 2235428 w 3080644"/>
              <a:gd name="connsiteY120" fmla="*/ 912582 h 4439610"/>
              <a:gd name="connsiteX121" fmla="*/ 2164034 w 3080644"/>
              <a:gd name="connsiteY121" fmla="*/ 886451 h 4439610"/>
              <a:gd name="connsiteX122" fmla="*/ 2059507 w 3080644"/>
              <a:gd name="connsiteY122" fmla="*/ 907916 h 4439610"/>
              <a:gd name="connsiteX123" fmla="*/ 2009577 w 3080644"/>
              <a:gd name="connsiteY123" fmla="*/ 872918 h 4439610"/>
              <a:gd name="connsiteX124" fmla="*/ 2001644 w 3080644"/>
              <a:gd name="connsiteY124" fmla="*/ 817856 h 4439610"/>
              <a:gd name="connsiteX125" fmla="*/ 1981112 w 3080644"/>
              <a:gd name="connsiteY125" fmla="*/ 797323 h 4439610"/>
              <a:gd name="connsiteX126" fmla="*/ 1965714 w 3080644"/>
              <a:gd name="connsiteY126" fmla="*/ 766059 h 4439610"/>
              <a:gd name="connsiteX127" fmla="*/ 1956381 w 3080644"/>
              <a:gd name="connsiteY127" fmla="*/ 741794 h 4439610"/>
              <a:gd name="connsiteX128" fmla="*/ 1933049 w 3080644"/>
              <a:gd name="connsiteY128" fmla="*/ 697930 h 4439610"/>
              <a:gd name="connsiteX129" fmla="*/ 1922783 w 3080644"/>
              <a:gd name="connsiteY129" fmla="*/ 677865 h 4439610"/>
              <a:gd name="connsiteX130" fmla="*/ 1888252 w 3080644"/>
              <a:gd name="connsiteY130" fmla="*/ 664332 h 4439610"/>
              <a:gd name="connsiteX131" fmla="*/ 1867720 w 3080644"/>
              <a:gd name="connsiteY131" fmla="*/ 613469 h 4439610"/>
              <a:gd name="connsiteX132" fmla="*/ 1893852 w 3080644"/>
              <a:gd name="connsiteY132" fmla="*/ 557940 h 4439610"/>
              <a:gd name="connsiteX133" fmla="*/ 1919517 w 3080644"/>
              <a:gd name="connsiteY133" fmla="*/ 453880 h 4439610"/>
              <a:gd name="connsiteX134" fmla="*/ 1918584 w 3080644"/>
              <a:gd name="connsiteY134" fmla="*/ 396483 h 4439610"/>
              <a:gd name="connsiteX135" fmla="*/ 1928850 w 3080644"/>
              <a:gd name="connsiteY135" fmla="*/ 228961 h 4439610"/>
              <a:gd name="connsiteX136" fmla="*/ 1913451 w 3080644"/>
              <a:gd name="connsiteY136" fmla="*/ 192098 h 4439610"/>
              <a:gd name="connsiteX137" fmla="*/ 1947982 w 3080644"/>
              <a:gd name="connsiteY137" fmla="*/ 131435 h 4439610"/>
              <a:gd name="connsiteX138" fmla="*/ 2056241 w 3080644"/>
              <a:gd name="connsiteY138" fmla="*/ 76839 h 4439610"/>
              <a:gd name="connsiteX139" fmla="*/ 2244762 w 3080644"/>
              <a:gd name="connsiteY139" fmla="*/ 9643 h 4439610"/>
              <a:gd name="connsiteX140" fmla="*/ 2308946 w 3080644"/>
              <a:gd name="connsiteY140" fmla="*/ 281 h 443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080644" h="4439610">
                <a:moveTo>
                  <a:pt x="1012072" y="3220106"/>
                </a:moveTo>
                <a:lnTo>
                  <a:pt x="998456" y="3229609"/>
                </a:lnTo>
                <a:cubicBezTo>
                  <a:pt x="943555" y="3272612"/>
                  <a:pt x="952339" y="3307176"/>
                  <a:pt x="962396" y="3356060"/>
                </a:cubicBezTo>
                <a:lnTo>
                  <a:pt x="967019" y="3386898"/>
                </a:lnTo>
                <a:close/>
                <a:moveTo>
                  <a:pt x="2308946" y="281"/>
                </a:moveTo>
                <a:cubicBezTo>
                  <a:pt x="2371920" y="-2431"/>
                  <a:pt x="2431416" y="14543"/>
                  <a:pt x="2488812" y="48840"/>
                </a:cubicBezTo>
                <a:cubicBezTo>
                  <a:pt x="2538275" y="78705"/>
                  <a:pt x="2581672" y="115103"/>
                  <a:pt x="2621336" y="156633"/>
                </a:cubicBezTo>
                <a:cubicBezTo>
                  <a:pt x="2661467" y="198163"/>
                  <a:pt x="2716063" y="285425"/>
                  <a:pt x="2720730" y="341421"/>
                </a:cubicBezTo>
                <a:cubicBezTo>
                  <a:pt x="2722129" y="359620"/>
                  <a:pt x="2723530" y="377818"/>
                  <a:pt x="2724462" y="396483"/>
                </a:cubicBezTo>
                <a:cubicBezTo>
                  <a:pt x="2727729" y="442214"/>
                  <a:pt x="2723996" y="462746"/>
                  <a:pt x="2765527" y="475812"/>
                </a:cubicBezTo>
                <a:cubicBezTo>
                  <a:pt x="2828522" y="496344"/>
                  <a:pt x="2842988" y="542541"/>
                  <a:pt x="2870052" y="599937"/>
                </a:cubicBezTo>
                <a:cubicBezTo>
                  <a:pt x="2898518" y="660599"/>
                  <a:pt x="2944715" y="696997"/>
                  <a:pt x="2960580" y="758592"/>
                </a:cubicBezTo>
                <a:cubicBezTo>
                  <a:pt x="2968980" y="791257"/>
                  <a:pt x="2990444" y="829054"/>
                  <a:pt x="2985778" y="861253"/>
                </a:cubicBezTo>
                <a:cubicBezTo>
                  <a:pt x="2977379" y="918182"/>
                  <a:pt x="2966646" y="967179"/>
                  <a:pt x="2984378" y="1020375"/>
                </a:cubicBezTo>
                <a:cubicBezTo>
                  <a:pt x="3010510" y="1097837"/>
                  <a:pt x="3017043" y="1189764"/>
                  <a:pt x="3052508" y="1264425"/>
                </a:cubicBezTo>
                <a:cubicBezTo>
                  <a:pt x="3080038" y="1322754"/>
                  <a:pt x="3089838" y="1368951"/>
                  <a:pt x="3070706" y="1427281"/>
                </a:cubicBezTo>
                <a:cubicBezTo>
                  <a:pt x="3059507" y="1461812"/>
                  <a:pt x="3043641" y="1500543"/>
                  <a:pt x="3049708" y="1536940"/>
                </a:cubicBezTo>
                <a:cubicBezTo>
                  <a:pt x="3051574" y="1547206"/>
                  <a:pt x="3066040" y="1557939"/>
                  <a:pt x="3052508" y="1562605"/>
                </a:cubicBezTo>
                <a:cubicBezTo>
                  <a:pt x="3039442" y="1566805"/>
                  <a:pt x="3025442" y="1556072"/>
                  <a:pt x="3019376" y="1547206"/>
                </a:cubicBezTo>
                <a:cubicBezTo>
                  <a:pt x="3008177" y="1530874"/>
                  <a:pt x="3007244" y="1508942"/>
                  <a:pt x="2996511" y="1492143"/>
                </a:cubicBezTo>
                <a:cubicBezTo>
                  <a:pt x="2993244" y="1487477"/>
                  <a:pt x="2991378" y="1481411"/>
                  <a:pt x="2982045" y="1477677"/>
                </a:cubicBezTo>
                <a:cubicBezTo>
                  <a:pt x="2991845" y="1545340"/>
                  <a:pt x="2993244" y="1612535"/>
                  <a:pt x="3023576" y="1674598"/>
                </a:cubicBezTo>
                <a:cubicBezTo>
                  <a:pt x="3030109" y="1687664"/>
                  <a:pt x="3030576" y="1700263"/>
                  <a:pt x="3024042" y="1714729"/>
                </a:cubicBezTo>
                <a:cubicBezTo>
                  <a:pt x="3013310" y="1738061"/>
                  <a:pt x="3017509" y="1763726"/>
                  <a:pt x="3018910" y="1788457"/>
                </a:cubicBezTo>
                <a:cubicBezTo>
                  <a:pt x="3022176" y="1860319"/>
                  <a:pt x="3025909" y="1931714"/>
                  <a:pt x="3029642" y="2003576"/>
                </a:cubicBezTo>
                <a:cubicBezTo>
                  <a:pt x="3030109" y="2010109"/>
                  <a:pt x="3030109" y="2016642"/>
                  <a:pt x="3033842" y="2022241"/>
                </a:cubicBezTo>
                <a:cubicBezTo>
                  <a:pt x="3043641" y="2035774"/>
                  <a:pt x="3040842" y="2048840"/>
                  <a:pt x="3033842" y="2062838"/>
                </a:cubicBezTo>
                <a:cubicBezTo>
                  <a:pt x="3022176" y="2085704"/>
                  <a:pt x="3023109" y="2088970"/>
                  <a:pt x="3040842" y="2106236"/>
                </a:cubicBezTo>
                <a:cubicBezTo>
                  <a:pt x="3055774" y="2120702"/>
                  <a:pt x="3056240" y="2124434"/>
                  <a:pt x="3043641" y="2141700"/>
                </a:cubicBezTo>
                <a:cubicBezTo>
                  <a:pt x="3035708" y="2151966"/>
                  <a:pt x="3027309" y="2161765"/>
                  <a:pt x="3019376" y="2172032"/>
                </a:cubicBezTo>
                <a:cubicBezTo>
                  <a:pt x="3010043" y="2183698"/>
                  <a:pt x="3009110" y="2196763"/>
                  <a:pt x="3015176" y="2210295"/>
                </a:cubicBezTo>
                <a:cubicBezTo>
                  <a:pt x="3018910" y="2219162"/>
                  <a:pt x="3021709" y="2228961"/>
                  <a:pt x="3027309" y="2236427"/>
                </a:cubicBezTo>
                <a:cubicBezTo>
                  <a:pt x="3046441" y="2261158"/>
                  <a:pt x="3040842" y="2286357"/>
                  <a:pt x="3031975" y="2312955"/>
                </a:cubicBezTo>
                <a:cubicBezTo>
                  <a:pt x="3024042" y="2337687"/>
                  <a:pt x="3013776" y="2361485"/>
                  <a:pt x="3013776" y="2388083"/>
                </a:cubicBezTo>
                <a:cubicBezTo>
                  <a:pt x="3013776" y="2406749"/>
                  <a:pt x="3016576" y="2424948"/>
                  <a:pt x="3026842" y="2440813"/>
                </a:cubicBezTo>
                <a:cubicBezTo>
                  <a:pt x="3042708" y="2466011"/>
                  <a:pt x="3037575" y="2493076"/>
                  <a:pt x="3035708" y="2519675"/>
                </a:cubicBezTo>
                <a:cubicBezTo>
                  <a:pt x="3026842" y="2633067"/>
                  <a:pt x="2998864" y="2687663"/>
                  <a:pt x="2994664" y="2801522"/>
                </a:cubicBezTo>
                <a:cubicBezTo>
                  <a:pt x="2962188" y="2904273"/>
                  <a:pt x="2877914" y="2943717"/>
                  <a:pt x="2850383" y="2974514"/>
                </a:cubicBezTo>
                <a:cubicBezTo>
                  <a:pt x="2654690" y="3020565"/>
                  <a:pt x="2021062" y="3065229"/>
                  <a:pt x="1839152" y="3077828"/>
                </a:cubicBezTo>
                <a:lnTo>
                  <a:pt x="1839722" y="3074971"/>
                </a:lnTo>
                <a:lnTo>
                  <a:pt x="1584473" y="3080570"/>
                </a:lnTo>
                <a:cubicBezTo>
                  <a:pt x="1561141" y="3038573"/>
                  <a:pt x="1556008" y="3017108"/>
                  <a:pt x="1527076" y="2985377"/>
                </a:cubicBezTo>
                <a:cubicBezTo>
                  <a:pt x="1500012" y="2955979"/>
                  <a:pt x="1496746" y="3026440"/>
                  <a:pt x="1493012" y="3048839"/>
                </a:cubicBezTo>
                <a:cubicBezTo>
                  <a:pt x="1488346" y="3077304"/>
                  <a:pt x="1484146" y="3106235"/>
                  <a:pt x="1479480" y="3134700"/>
                </a:cubicBezTo>
                <a:cubicBezTo>
                  <a:pt x="1475280" y="3160365"/>
                  <a:pt x="1422083" y="3319954"/>
                  <a:pt x="1398752" y="3373150"/>
                </a:cubicBezTo>
                <a:cubicBezTo>
                  <a:pt x="1360021" y="3461345"/>
                  <a:pt x="1309158" y="3542539"/>
                  <a:pt x="1258761" y="3624667"/>
                </a:cubicBezTo>
                <a:cubicBezTo>
                  <a:pt x="1227030" y="3676463"/>
                  <a:pt x="1194366" y="3727793"/>
                  <a:pt x="1166368" y="3782389"/>
                </a:cubicBezTo>
                <a:cubicBezTo>
                  <a:pt x="1123437" y="3865917"/>
                  <a:pt x="1178034" y="3887849"/>
                  <a:pt x="1217231" y="3960177"/>
                </a:cubicBezTo>
                <a:cubicBezTo>
                  <a:pt x="1225164" y="3975110"/>
                  <a:pt x="1234496" y="4039972"/>
                  <a:pt x="1225630" y="4055838"/>
                </a:cubicBezTo>
                <a:cubicBezTo>
                  <a:pt x="1217697" y="4070770"/>
                  <a:pt x="1197166" y="4391349"/>
                  <a:pt x="1198565" y="4434746"/>
                </a:cubicBezTo>
                <a:cubicBezTo>
                  <a:pt x="1175700" y="4443612"/>
                  <a:pt x="1106638" y="4438012"/>
                  <a:pt x="1075840" y="4436146"/>
                </a:cubicBezTo>
                <a:cubicBezTo>
                  <a:pt x="1073041" y="4422613"/>
                  <a:pt x="1080973" y="4362884"/>
                  <a:pt x="1078640" y="4341885"/>
                </a:cubicBezTo>
                <a:cubicBezTo>
                  <a:pt x="1074907" y="4311554"/>
                  <a:pt x="1066508" y="4186963"/>
                  <a:pt x="1045509" y="4179029"/>
                </a:cubicBezTo>
                <a:cubicBezTo>
                  <a:pt x="1034310" y="4174830"/>
                  <a:pt x="1019377" y="4188829"/>
                  <a:pt x="1010512" y="4194896"/>
                </a:cubicBezTo>
                <a:cubicBezTo>
                  <a:pt x="986246" y="4211694"/>
                  <a:pt x="891986" y="4327886"/>
                  <a:pt x="877053" y="4370350"/>
                </a:cubicBezTo>
                <a:cubicBezTo>
                  <a:pt x="870521" y="4389015"/>
                  <a:pt x="871454" y="4410481"/>
                  <a:pt x="852788" y="4419814"/>
                </a:cubicBezTo>
                <a:cubicBezTo>
                  <a:pt x="836456" y="4427746"/>
                  <a:pt x="816391" y="4427746"/>
                  <a:pt x="798659" y="4430079"/>
                </a:cubicBezTo>
                <a:cubicBezTo>
                  <a:pt x="754795" y="4436146"/>
                  <a:pt x="482747" y="4441279"/>
                  <a:pt x="390353" y="4431480"/>
                </a:cubicBezTo>
                <a:cubicBezTo>
                  <a:pt x="345090" y="4426346"/>
                  <a:pt x="326891" y="4387149"/>
                  <a:pt x="330624" y="4345152"/>
                </a:cubicBezTo>
                <a:cubicBezTo>
                  <a:pt x="335756" y="4293822"/>
                  <a:pt x="369354" y="4275623"/>
                  <a:pt x="417418" y="4271890"/>
                </a:cubicBezTo>
                <a:cubicBezTo>
                  <a:pt x="470148" y="4267690"/>
                  <a:pt x="605472" y="4170163"/>
                  <a:pt x="629270" y="4140766"/>
                </a:cubicBezTo>
                <a:cubicBezTo>
                  <a:pt x="676867" y="4081970"/>
                  <a:pt x="826190" y="3822987"/>
                  <a:pt x="854655" y="3752525"/>
                </a:cubicBezTo>
                <a:cubicBezTo>
                  <a:pt x="873554" y="3705862"/>
                  <a:pt x="889536" y="3658381"/>
                  <a:pt x="904177" y="3610493"/>
                </a:cubicBezTo>
                <a:lnTo>
                  <a:pt x="934079" y="3506319"/>
                </a:lnTo>
                <a:lnTo>
                  <a:pt x="927574" y="3515515"/>
                </a:lnTo>
                <a:cubicBezTo>
                  <a:pt x="889477" y="3576407"/>
                  <a:pt x="771861" y="3794958"/>
                  <a:pt x="757236" y="3829614"/>
                </a:cubicBezTo>
                <a:cubicBezTo>
                  <a:pt x="733001" y="3828118"/>
                  <a:pt x="673212" y="3794479"/>
                  <a:pt x="646288" y="3780046"/>
                </a:cubicBezTo>
                <a:cubicBezTo>
                  <a:pt x="649376" y="3766716"/>
                  <a:pt x="681246" y="3716287"/>
                  <a:pt x="687845" y="3696436"/>
                </a:cubicBezTo>
                <a:cubicBezTo>
                  <a:pt x="697049" y="3667613"/>
                  <a:pt x="741095" y="3552088"/>
                  <a:pt x="725497" y="3536257"/>
                </a:cubicBezTo>
                <a:cubicBezTo>
                  <a:pt x="717165" y="3527842"/>
                  <a:pt x="697937" y="3534247"/>
                  <a:pt x="687452" y="3536031"/>
                </a:cubicBezTo>
                <a:cubicBezTo>
                  <a:pt x="658673" y="3541088"/>
                  <a:pt x="525783" y="3606543"/>
                  <a:pt x="494767" y="3638547"/>
                </a:cubicBezTo>
                <a:cubicBezTo>
                  <a:pt x="481162" y="3652627"/>
                  <a:pt x="473111" y="3672318"/>
                  <a:pt x="452459" y="3672981"/>
                </a:cubicBezTo>
                <a:cubicBezTo>
                  <a:pt x="434487" y="3673350"/>
                  <a:pt x="416442" y="3665040"/>
                  <a:pt x="399529" y="3659795"/>
                </a:cubicBezTo>
                <a:cubicBezTo>
                  <a:pt x="357569" y="3647084"/>
                  <a:pt x="110788" y="3539031"/>
                  <a:pt x="31755" y="3491953"/>
                </a:cubicBezTo>
                <a:cubicBezTo>
                  <a:pt x="-6825" y="3468590"/>
                  <a:pt x="-6958" y="3425803"/>
                  <a:pt x="13794" y="3389581"/>
                </a:cubicBezTo>
                <a:cubicBezTo>
                  <a:pt x="39667" y="3345545"/>
                  <a:pt x="77419" y="3343093"/>
                  <a:pt x="122189" y="3359641"/>
                </a:cubicBezTo>
                <a:cubicBezTo>
                  <a:pt x="171350" y="3377703"/>
                  <a:pt x="333440" y="3346041"/>
                  <a:pt x="367016" y="3329460"/>
                </a:cubicBezTo>
                <a:cubicBezTo>
                  <a:pt x="434171" y="3296296"/>
                  <a:pt x="675717" y="3125233"/>
                  <a:pt x="730498" y="3073655"/>
                </a:cubicBezTo>
                <a:cubicBezTo>
                  <a:pt x="803141" y="3005379"/>
                  <a:pt x="866646" y="2929334"/>
                  <a:pt x="930990" y="2853676"/>
                </a:cubicBezTo>
                <a:cubicBezTo>
                  <a:pt x="1002684" y="2768685"/>
                  <a:pt x="1073538" y="2683309"/>
                  <a:pt x="1144392" y="2597933"/>
                </a:cubicBezTo>
                <a:cubicBezTo>
                  <a:pt x="1180431" y="2555018"/>
                  <a:pt x="1216665" y="2511684"/>
                  <a:pt x="1252705" y="2468769"/>
                </a:cubicBezTo>
                <a:cubicBezTo>
                  <a:pt x="1269339" y="2449216"/>
                  <a:pt x="1287411" y="2430961"/>
                  <a:pt x="1305401" y="2412606"/>
                </a:cubicBezTo>
                <a:lnTo>
                  <a:pt x="1330036" y="2385821"/>
                </a:lnTo>
                <a:lnTo>
                  <a:pt x="1317469" y="2383581"/>
                </a:lnTo>
                <a:cubicBezTo>
                  <a:pt x="1223508" y="2367778"/>
                  <a:pt x="1112938" y="2352794"/>
                  <a:pt x="1067441" y="2339087"/>
                </a:cubicBezTo>
                <a:cubicBezTo>
                  <a:pt x="1059041" y="2336754"/>
                  <a:pt x="1051109" y="2335354"/>
                  <a:pt x="1042709" y="2340020"/>
                </a:cubicBezTo>
                <a:cubicBezTo>
                  <a:pt x="1012844" y="2356352"/>
                  <a:pt x="976447" y="2351220"/>
                  <a:pt x="960115" y="2320422"/>
                </a:cubicBezTo>
                <a:cubicBezTo>
                  <a:pt x="940983" y="2284490"/>
                  <a:pt x="913451" y="2284957"/>
                  <a:pt x="880320" y="2285424"/>
                </a:cubicBezTo>
                <a:cubicBezTo>
                  <a:pt x="814524" y="2286824"/>
                  <a:pt x="748262" y="2289157"/>
                  <a:pt x="683867" y="2273291"/>
                </a:cubicBezTo>
                <a:cubicBezTo>
                  <a:pt x="612938" y="2256026"/>
                  <a:pt x="559275" y="2210762"/>
                  <a:pt x="513078" y="2156633"/>
                </a:cubicBezTo>
                <a:cubicBezTo>
                  <a:pt x="506545" y="2149166"/>
                  <a:pt x="503279" y="2139367"/>
                  <a:pt x="503745" y="2129568"/>
                </a:cubicBezTo>
                <a:cubicBezTo>
                  <a:pt x="505145" y="2078705"/>
                  <a:pt x="491613" y="2030174"/>
                  <a:pt x="486480" y="1980244"/>
                </a:cubicBezTo>
                <a:cubicBezTo>
                  <a:pt x="484146" y="1955979"/>
                  <a:pt x="478081" y="1932181"/>
                  <a:pt x="493013" y="1909782"/>
                </a:cubicBezTo>
                <a:cubicBezTo>
                  <a:pt x="498146" y="1901850"/>
                  <a:pt x="492546" y="1894383"/>
                  <a:pt x="488346" y="1887384"/>
                </a:cubicBezTo>
                <a:cubicBezTo>
                  <a:pt x="459882" y="1841654"/>
                  <a:pt x="428150" y="1797790"/>
                  <a:pt x="396886" y="1753926"/>
                </a:cubicBezTo>
                <a:cubicBezTo>
                  <a:pt x="374954" y="1723128"/>
                  <a:pt x="354422" y="1691397"/>
                  <a:pt x="336223" y="1658266"/>
                </a:cubicBezTo>
                <a:cubicBezTo>
                  <a:pt x="324091" y="1636334"/>
                  <a:pt x="310092" y="1616268"/>
                  <a:pt x="294226" y="1596670"/>
                </a:cubicBezTo>
                <a:cubicBezTo>
                  <a:pt x="283960" y="1584071"/>
                  <a:pt x="281626" y="1571005"/>
                  <a:pt x="292359" y="1557006"/>
                </a:cubicBezTo>
                <a:cubicBezTo>
                  <a:pt x="343689" y="1491677"/>
                  <a:pt x="307292" y="1389484"/>
                  <a:pt x="350222" y="1319955"/>
                </a:cubicBezTo>
                <a:cubicBezTo>
                  <a:pt x="362355" y="1300356"/>
                  <a:pt x="374487" y="1280758"/>
                  <a:pt x="386620" y="1260692"/>
                </a:cubicBezTo>
                <a:cubicBezTo>
                  <a:pt x="391287" y="1253226"/>
                  <a:pt x="397352" y="1247160"/>
                  <a:pt x="403886" y="1241560"/>
                </a:cubicBezTo>
                <a:cubicBezTo>
                  <a:pt x="422551" y="1227095"/>
                  <a:pt x="433283" y="1228494"/>
                  <a:pt x="446349" y="1247626"/>
                </a:cubicBezTo>
                <a:cubicBezTo>
                  <a:pt x="464081" y="1273292"/>
                  <a:pt x="480413" y="1300356"/>
                  <a:pt x="498612" y="1325554"/>
                </a:cubicBezTo>
                <a:cubicBezTo>
                  <a:pt x="518211" y="1352619"/>
                  <a:pt x="528011" y="1354953"/>
                  <a:pt x="559275" y="1341886"/>
                </a:cubicBezTo>
                <a:cubicBezTo>
                  <a:pt x="570941" y="1337220"/>
                  <a:pt x="582140" y="1331621"/>
                  <a:pt x="592872" y="1325554"/>
                </a:cubicBezTo>
                <a:cubicBezTo>
                  <a:pt x="602672" y="1319955"/>
                  <a:pt x="609205" y="1322754"/>
                  <a:pt x="614805" y="1331621"/>
                </a:cubicBezTo>
                <a:cubicBezTo>
                  <a:pt x="617138" y="1335354"/>
                  <a:pt x="619471" y="1339087"/>
                  <a:pt x="620871" y="1342820"/>
                </a:cubicBezTo>
                <a:cubicBezTo>
                  <a:pt x="648869" y="1425415"/>
                  <a:pt x="737530" y="1583137"/>
                  <a:pt x="776727" y="1660598"/>
                </a:cubicBezTo>
                <a:cubicBezTo>
                  <a:pt x="833190" y="1772592"/>
                  <a:pt x="892919" y="1883184"/>
                  <a:pt x="947049" y="1996577"/>
                </a:cubicBezTo>
                <a:cubicBezTo>
                  <a:pt x="961048" y="2025975"/>
                  <a:pt x="961048" y="2025975"/>
                  <a:pt x="934450" y="2043240"/>
                </a:cubicBezTo>
                <a:cubicBezTo>
                  <a:pt x="926983" y="2047907"/>
                  <a:pt x="926983" y="2052573"/>
                  <a:pt x="931183" y="2059106"/>
                </a:cubicBezTo>
                <a:cubicBezTo>
                  <a:pt x="947049" y="2084304"/>
                  <a:pt x="965248" y="2107636"/>
                  <a:pt x="985779" y="2129101"/>
                </a:cubicBezTo>
                <a:cubicBezTo>
                  <a:pt x="991379" y="2135167"/>
                  <a:pt x="995113" y="2135634"/>
                  <a:pt x="1000712" y="2128167"/>
                </a:cubicBezTo>
                <a:cubicBezTo>
                  <a:pt x="1023577" y="2099236"/>
                  <a:pt x="1068374" y="2102036"/>
                  <a:pt x="1085640" y="2136100"/>
                </a:cubicBezTo>
                <a:cubicBezTo>
                  <a:pt x="1097305" y="2159432"/>
                  <a:pt x="1112704" y="2165499"/>
                  <a:pt x="1136503" y="2165032"/>
                </a:cubicBezTo>
                <a:cubicBezTo>
                  <a:pt x="1223763" y="2163632"/>
                  <a:pt x="1311491" y="2165499"/>
                  <a:pt x="1398752" y="2163632"/>
                </a:cubicBezTo>
                <a:cubicBezTo>
                  <a:pt x="1475747" y="2162232"/>
                  <a:pt x="1714664" y="2166432"/>
                  <a:pt x="1788859" y="2191163"/>
                </a:cubicBezTo>
                <a:cubicBezTo>
                  <a:pt x="1824323" y="2203296"/>
                  <a:pt x="1858388" y="2196763"/>
                  <a:pt x="1889186" y="2172032"/>
                </a:cubicBezTo>
                <a:cubicBezTo>
                  <a:pt x="1957781" y="2116502"/>
                  <a:pt x="1967580" y="1249026"/>
                  <a:pt x="2030576" y="1187897"/>
                </a:cubicBezTo>
                <a:cubicBezTo>
                  <a:pt x="2136502" y="1084770"/>
                  <a:pt x="2240095" y="1009176"/>
                  <a:pt x="2246161" y="1003109"/>
                </a:cubicBezTo>
                <a:cubicBezTo>
                  <a:pt x="2263427" y="986311"/>
                  <a:pt x="2243361" y="922849"/>
                  <a:pt x="2235428" y="912582"/>
                </a:cubicBezTo>
                <a:cubicBezTo>
                  <a:pt x="2216764" y="889251"/>
                  <a:pt x="2194365" y="880385"/>
                  <a:pt x="2164034" y="886451"/>
                </a:cubicBezTo>
                <a:cubicBezTo>
                  <a:pt x="2129036" y="893450"/>
                  <a:pt x="2094971" y="904650"/>
                  <a:pt x="2059507" y="907916"/>
                </a:cubicBezTo>
                <a:cubicBezTo>
                  <a:pt x="2029176" y="911183"/>
                  <a:pt x="2017510" y="902783"/>
                  <a:pt x="2009577" y="872918"/>
                </a:cubicBezTo>
                <a:cubicBezTo>
                  <a:pt x="2005844" y="859386"/>
                  <a:pt x="2003511" y="831388"/>
                  <a:pt x="2001644" y="817856"/>
                </a:cubicBezTo>
                <a:cubicBezTo>
                  <a:pt x="2000245" y="804789"/>
                  <a:pt x="1993712" y="799190"/>
                  <a:pt x="1981112" y="797323"/>
                </a:cubicBezTo>
                <a:cubicBezTo>
                  <a:pt x="1957781" y="794057"/>
                  <a:pt x="1953115" y="785191"/>
                  <a:pt x="1965714" y="766059"/>
                </a:cubicBezTo>
                <a:cubicBezTo>
                  <a:pt x="1975513" y="751593"/>
                  <a:pt x="1968980" y="746926"/>
                  <a:pt x="1956381" y="741794"/>
                </a:cubicBezTo>
                <a:cubicBezTo>
                  <a:pt x="1929316" y="731528"/>
                  <a:pt x="1926983" y="726861"/>
                  <a:pt x="1933049" y="697930"/>
                </a:cubicBezTo>
                <a:cubicBezTo>
                  <a:pt x="1934916" y="687664"/>
                  <a:pt x="1933049" y="681131"/>
                  <a:pt x="1922783" y="677865"/>
                </a:cubicBezTo>
                <a:cubicBezTo>
                  <a:pt x="1911117" y="673665"/>
                  <a:pt x="1899452" y="669465"/>
                  <a:pt x="1888252" y="664332"/>
                </a:cubicBezTo>
                <a:cubicBezTo>
                  <a:pt x="1863521" y="652666"/>
                  <a:pt x="1857454" y="639134"/>
                  <a:pt x="1867720" y="613469"/>
                </a:cubicBezTo>
                <a:cubicBezTo>
                  <a:pt x="1875187" y="594337"/>
                  <a:pt x="1884519" y="576138"/>
                  <a:pt x="1893852" y="557940"/>
                </a:cubicBezTo>
                <a:cubicBezTo>
                  <a:pt x="1910651" y="525275"/>
                  <a:pt x="1919517" y="490277"/>
                  <a:pt x="1919517" y="453880"/>
                </a:cubicBezTo>
                <a:cubicBezTo>
                  <a:pt x="1919517" y="430081"/>
                  <a:pt x="1920450" y="420282"/>
                  <a:pt x="1918584" y="396483"/>
                </a:cubicBezTo>
                <a:cubicBezTo>
                  <a:pt x="1913917" y="333954"/>
                  <a:pt x="1910184" y="287758"/>
                  <a:pt x="1928850" y="228961"/>
                </a:cubicBezTo>
                <a:cubicBezTo>
                  <a:pt x="1934449" y="212163"/>
                  <a:pt x="1917650" y="209363"/>
                  <a:pt x="1913451" y="192098"/>
                </a:cubicBezTo>
                <a:cubicBezTo>
                  <a:pt x="1908784" y="172032"/>
                  <a:pt x="1929783" y="142634"/>
                  <a:pt x="1947982" y="131435"/>
                </a:cubicBezTo>
                <a:cubicBezTo>
                  <a:pt x="1976446" y="114170"/>
                  <a:pt x="2026376" y="89904"/>
                  <a:pt x="2056241" y="76839"/>
                </a:cubicBezTo>
                <a:cubicBezTo>
                  <a:pt x="2117837" y="50707"/>
                  <a:pt x="2179432" y="25509"/>
                  <a:pt x="2244762" y="9643"/>
                </a:cubicBezTo>
                <a:cubicBezTo>
                  <a:pt x="2266577" y="4277"/>
                  <a:pt x="2287954" y="1185"/>
                  <a:pt x="2308946" y="281"/>
                </a:cubicBezTo>
                <a:close/>
              </a:path>
            </a:pathLst>
          </a:custGeom>
          <a:solidFill>
            <a:schemeClr val="bg1"/>
          </a:solidFill>
          <a:ln w="71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78D63F8-E2AF-445F-9DCD-3C2EC5529DD4}"/>
              </a:ext>
            </a:extLst>
          </p:cNvPr>
          <p:cNvGrpSpPr/>
          <p:nvPr/>
        </p:nvGrpSpPr>
        <p:grpSpPr>
          <a:xfrm>
            <a:off x="7781367" y="5249072"/>
            <a:ext cx="1366359" cy="1186517"/>
            <a:chOff x="431983" y="4908978"/>
            <a:chExt cx="1791643" cy="1519698"/>
          </a:xfrm>
        </p:grpSpPr>
        <p:sp>
          <p:nvSpPr>
            <p:cNvPr id="75" name="Rectangle 112">
              <a:extLst>
                <a:ext uri="{FF2B5EF4-FFF2-40B4-BE49-F238E27FC236}">
                  <a16:creationId xmlns:a16="http://schemas.microsoft.com/office/drawing/2014/main" xmlns="" id="{1AD6FCFC-A4C5-4F34-8A3F-59EA25185DA8}"/>
                </a:ext>
              </a:extLst>
            </p:cNvPr>
            <p:cNvSpPr/>
            <p:nvPr/>
          </p:nvSpPr>
          <p:spPr>
            <a:xfrm rot="10800000" flipH="1">
              <a:off x="431983" y="6207029"/>
              <a:ext cx="1791643" cy="221647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6" name="Rectangle 98">
              <a:extLst>
                <a:ext uri="{FF2B5EF4-FFF2-40B4-BE49-F238E27FC236}">
                  <a16:creationId xmlns:a16="http://schemas.microsoft.com/office/drawing/2014/main" xmlns="" id="{8BDD0985-68F5-4E35-A196-2B9C0288E59F}"/>
                </a:ext>
              </a:extLst>
            </p:cNvPr>
            <p:cNvSpPr/>
            <p:nvPr/>
          </p:nvSpPr>
          <p:spPr>
            <a:xfrm rot="10800000" flipH="1">
              <a:off x="477202" y="5975783"/>
              <a:ext cx="1701206" cy="21045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7" name="Rectangle 97">
              <a:extLst>
                <a:ext uri="{FF2B5EF4-FFF2-40B4-BE49-F238E27FC236}">
                  <a16:creationId xmlns:a16="http://schemas.microsoft.com/office/drawing/2014/main" xmlns="" id="{7A22BA94-8175-4B99-B3B3-8451D869E8A2}"/>
                </a:ext>
              </a:extLst>
            </p:cNvPr>
            <p:cNvSpPr/>
            <p:nvPr/>
          </p:nvSpPr>
          <p:spPr>
            <a:xfrm rot="10800000" flipH="1">
              <a:off x="608469" y="5777017"/>
              <a:ext cx="1438672" cy="177980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3749325" y="214783"/>
                  </a:moveTo>
                  <a:lnTo>
                    <a:pt x="3749325" y="452458"/>
                  </a:lnTo>
                  <a:lnTo>
                    <a:pt x="3604159" y="452458"/>
                  </a:lnTo>
                  <a:lnTo>
                    <a:pt x="3604159" y="214783"/>
                  </a:lnTo>
                  <a:close/>
                  <a:moveTo>
                    <a:pt x="4010934" y="214783"/>
                  </a:moveTo>
                  <a:lnTo>
                    <a:pt x="4010934" y="452458"/>
                  </a:lnTo>
                  <a:lnTo>
                    <a:pt x="3865768" y="452458"/>
                  </a:lnTo>
                  <a:lnTo>
                    <a:pt x="3865768" y="214783"/>
                  </a:lnTo>
                  <a:close/>
                  <a:moveTo>
                    <a:pt x="4272544" y="214783"/>
                  </a:moveTo>
                  <a:lnTo>
                    <a:pt x="4272544" y="452458"/>
                  </a:lnTo>
                  <a:lnTo>
                    <a:pt x="4127378" y="452458"/>
                  </a:lnTo>
                  <a:lnTo>
                    <a:pt x="4127378" y="214783"/>
                  </a:lnTo>
                  <a:close/>
                  <a:moveTo>
                    <a:pt x="4534153" y="214783"/>
                  </a:moveTo>
                  <a:lnTo>
                    <a:pt x="4534153" y="452458"/>
                  </a:lnTo>
                  <a:lnTo>
                    <a:pt x="4388987" y="452458"/>
                  </a:lnTo>
                  <a:lnTo>
                    <a:pt x="4388987" y="214783"/>
                  </a:lnTo>
                  <a:close/>
                  <a:moveTo>
                    <a:pt x="4795763" y="214783"/>
                  </a:moveTo>
                  <a:lnTo>
                    <a:pt x="4795763" y="452458"/>
                  </a:lnTo>
                  <a:lnTo>
                    <a:pt x="4650597" y="452458"/>
                  </a:lnTo>
                  <a:lnTo>
                    <a:pt x="4650597" y="214783"/>
                  </a:lnTo>
                  <a:close/>
                  <a:moveTo>
                    <a:pt x="5057372" y="214783"/>
                  </a:moveTo>
                  <a:lnTo>
                    <a:pt x="5057372" y="452458"/>
                  </a:lnTo>
                  <a:lnTo>
                    <a:pt x="4912206" y="452458"/>
                  </a:lnTo>
                  <a:lnTo>
                    <a:pt x="4912206" y="214783"/>
                  </a:lnTo>
                  <a:close/>
                  <a:moveTo>
                    <a:pt x="5393520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8" name="Rectangle 26">
              <a:extLst>
                <a:ext uri="{FF2B5EF4-FFF2-40B4-BE49-F238E27FC236}">
                  <a16:creationId xmlns:a16="http://schemas.microsoft.com/office/drawing/2014/main" xmlns="" id="{B2D87D39-0714-4524-9E0D-2A364D836A4A}"/>
                </a:ext>
              </a:extLst>
            </p:cNvPr>
            <p:cNvSpPr/>
            <p:nvPr/>
          </p:nvSpPr>
          <p:spPr>
            <a:xfrm flipH="1" flipV="1">
              <a:off x="501262" y="5570427"/>
              <a:ext cx="1653085" cy="204505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33815" y="0"/>
                  </a:moveTo>
                  <a:lnTo>
                    <a:pt x="834953" y="0"/>
                  </a:lnTo>
                  <a:lnTo>
                    <a:pt x="834953" y="658575"/>
                  </a:lnTo>
                  <a:lnTo>
                    <a:pt x="751548" y="658575"/>
                  </a:lnTo>
                  <a:lnTo>
                    <a:pt x="751548" y="0"/>
                  </a:lnTo>
                  <a:lnTo>
                    <a:pt x="620863" y="0"/>
                  </a:lnTo>
                  <a:lnTo>
                    <a:pt x="620863" y="658575"/>
                  </a:lnTo>
                  <a:lnTo>
                    <a:pt x="537458" y="658575"/>
                  </a:lnTo>
                  <a:lnTo>
                    <a:pt x="537458" y="0"/>
                  </a:lnTo>
                  <a:lnTo>
                    <a:pt x="406774" y="0"/>
                  </a:lnTo>
                  <a:lnTo>
                    <a:pt x="406774" y="658575"/>
                  </a:lnTo>
                  <a:lnTo>
                    <a:pt x="323369" y="658575"/>
                  </a:lnTo>
                  <a:lnTo>
                    <a:pt x="323369" y="0"/>
                  </a:lnTo>
                  <a:lnTo>
                    <a:pt x="192684" y="0"/>
                  </a:lnTo>
                  <a:lnTo>
                    <a:pt x="192684" y="658575"/>
                  </a:lnTo>
                  <a:lnTo>
                    <a:pt x="109279" y="658575"/>
                  </a:lnTo>
                  <a:lnTo>
                    <a:pt x="109279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4933815" y="667240"/>
                  </a:lnTo>
                  <a:close/>
                  <a:moveTo>
                    <a:pt x="5147905" y="0"/>
                  </a:moveTo>
                  <a:lnTo>
                    <a:pt x="5017220" y="0"/>
                  </a:lnTo>
                  <a:lnTo>
                    <a:pt x="5017220" y="667240"/>
                  </a:lnTo>
                  <a:lnTo>
                    <a:pt x="5147905" y="667240"/>
                  </a:lnTo>
                  <a:close/>
                  <a:moveTo>
                    <a:pt x="5393520" y="0"/>
                  </a:moveTo>
                  <a:lnTo>
                    <a:pt x="5231310" y="0"/>
                  </a:lnTo>
                  <a:lnTo>
                    <a:pt x="523131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79" name="Rectangle 39">
              <a:extLst>
                <a:ext uri="{FF2B5EF4-FFF2-40B4-BE49-F238E27FC236}">
                  <a16:creationId xmlns:a16="http://schemas.microsoft.com/office/drawing/2014/main" xmlns="" id="{E3B4C681-8919-4CB0-AE58-7519A6D77234}"/>
                </a:ext>
              </a:extLst>
            </p:cNvPr>
            <p:cNvSpPr/>
            <p:nvPr/>
          </p:nvSpPr>
          <p:spPr>
            <a:xfrm rot="10800000" flipV="1">
              <a:off x="523586" y="5358778"/>
              <a:ext cx="1608437" cy="198982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42528" y="261481"/>
                  </a:moveTo>
                  <a:lnTo>
                    <a:pt x="4942528" y="389369"/>
                  </a:lnTo>
                  <a:lnTo>
                    <a:pt x="5081536" y="389369"/>
                  </a:lnTo>
                  <a:lnTo>
                    <a:pt x="5081536" y="261481"/>
                  </a:lnTo>
                  <a:close/>
                  <a:moveTo>
                    <a:pt x="4692028" y="261481"/>
                  </a:moveTo>
                  <a:lnTo>
                    <a:pt x="4692028" y="389369"/>
                  </a:lnTo>
                  <a:lnTo>
                    <a:pt x="4831036" y="389369"/>
                  </a:lnTo>
                  <a:lnTo>
                    <a:pt x="4831036" y="261481"/>
                  </a:lnTo>
                  <a:close/>
                  <a:moveTo>
                    <a:pt x="4441519" y="261481"/>
                  </a:moveTo>
                  <a:lnTo>
                    <a:pt x="4441519" y="389369"/>
                  </a:lnTo>
                  <a:lnTo>
                    <a:pt x="4580527" y="389369"/>
                  </a:lnTo>
                  <a:lnTo>
                    <a:pt x="4580527" y="261481"/>
                  </a:lnTo>
                  <a:close/>
                  <a:moveTo>
                    <a:pt x="4191008" y="261481"/>
                  </a:moveTo>
                  <a:lnTo>
                    <a:pt x="4191008" y="389369"/>
                  </a:lnTo>
                  <a:lnTo>
                    <a:pt x="4330016" y="389369"/>
                  </a:lnTo>
                  <a:lnTo>
                    <a:pt x="4330016" y="261481"/>
                  </a:lnTo>
                  <a:close/>
                  <a:moveTo>
                    <a:pt x="0" y="0"/>
                  </a:moveTo>
                  <a:lnTo>
                    <a:pt x="570675" y="0"/>
                  </a:lnTo>
                  <a:lnTo>
                    <a:pt x="570675" y="658575"/>
                  </a:lnTo>
                  <a:lnTo>
                    <a:pt x="654080" y="658575"/>
                  </a:lnTo>
                  <a:lnTo>
                    <a:pt x="654080" y="0"/>
                  </a:lnTo>
                  <a:lnTo>
                    <a:pt x="784765" y="0"/>
                  </a:lnTo>
                  <a:lnTo>
                    <a:pt x="784765" y="658575"/>
                  </a:lnTo>
                  <a:lnTo>
                    <a:pt x="868170" y="658575"/>
                  </a:lnTo>
                  <a:lnTo>
                    <a:pt x="868170" y="0"/>
                  </a:lnTo>
                  <a:lnTo>
                    <a:pt x="998854" y="0"/>
                  </a:lnTo>
                  <a:lnTo>
                    <a:pt x="998854" y="658575"/>
                  </a:lnTo>
                  <a:lnTo>
                    <a:pt x="1082259" y="658575"/>
                  </a:lnTo>
                  <a:lnTo>
                    <a:pt x="1082259" y="0"/>
                  </a:lnTo>
                  <a:lnTo>
                    <a:pt x="5393520" y="0"/>
                  </a:lnTo>
                  <a:lnTo>
                    <a:pt x="5393520" y="667240"/>
                  </a:lnTo>
                  <a:lnTo>
                    <a:pt x="0" y="667240"/>
                  </a:ln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0" name="Rectangle 112">
              <a:extLst>
                <a:ext uri="{FF2B5EF4-FFF2-40B4-BE49-F238E27FC236}">
                  <a16:creationId xmlns:a16="http://schemas.microsoft.com/office/drawing/2014/main" xmlns="" id="{71DA8745-0441-4F55-B09E-469645FA072A}"/>
                </a:ext>
              </a:extLst>
            </p:cNvPr>
            <p:cNvSpPr/>
            <p:nvPr/>
          </p:nvSpPr>
          <p:spPr>
            <a:xfrm rot="10800000" flipH="1">
              <a:off x="431983" y="5132611"/>
              <a:ext cx="1791643" cy="221647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1" name="Rectangle 98">
              <a:extLst>
                <a:ext uri="{FF2B5EF4-FFF2-40B4-BE49-F238E27FC236}">
                  <a16:creationId xmlns:a16="http://schemas.microsoft.com/office/drawing/2014/main" xmlns="" id="{CDD46143-73D7-4FC5-A52C-E87C81EC2C26}"/>
                </a:ext>
              </a:extLst>
            </p:cNvPr>
            <p:cNvSpPr/>
            <p:nvPr/>
          </p:nvSpPr>
          <p:spPr>
            <a:xfrm rot="10800000" flipH="1">
              <a:off x="477202" y="4908978"/>
              <a:ext cx="1701206" cy="21045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DD5DD56-E624-4DC2-B17E-E3BBA7332D93}"/>
              </a:ext>
            </a:extLst>
          </p:cNvPr>
          <p:cNvGrpSpPr/>
          <p:nvPr/>
        </p:nvGrpSpPr>
        <p:grpSpPr>
          <a:xfrm>
            <a:off x="10386595" y="5461242"/>
            <a:ext cx="1083014" cy="964823"/>
            <a:chOff x="4075906" y="5137696"/>
            <a:chExt cx="1420106" cy="1235751"/>
          </a:xfrm>
        </p:grpSpPr>
        <p:sp>
          <p:nvSpPr>
            <p:cNvPr id="83" name="Round Same Side Corner Rectangle 51">
              <a:extLst>
                <a:ext uri="{FF2B5EF4-FFF2-40B4-BE49-F238E27FC236}">
                  <a16:creationId xmlns:a16="http://schemas.microsoft.com/office/drawing/2014/main" xmlns="" id="{0CDE2D98-654E-4702-98C7-2136B6AC1DA7}"/>
                </a:ext>
              </a:extLst>
            </p:cNvPr>
            <p:cNvSpPr/>
            <p:nvPr/>
          </p:nvSpPr>
          <p:spPr>
            <a:xfrm rot="5400000" flipH="1">
              <a:off x="4674379" y="5298426"/>
              <a:ext cx="223160" cy="142010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84" name="Round Same Side Corner Rectangle 51">
              <a:extLst>
                <a:ext uri="{FF2B5EF4-FFF2-40B4-BE49-F238E27FC236}">
                  <a16:creationId xmlns:a16="http://schemas.microsoft.com/office/drawing/2014/main" xmlns="" id="{7A9C4189-21B1-4BBD-84F9-FD25FF5F0017}"/>
                </a:ext>
              </a:extLst>
            </p:cNvPr>
            <p:cNvSpPr/>
            <p:nvPr/>
          </p:nvSpPr>
          <p:spPr>
            <a:xfrm rot="16200000" flipH="1">
              <a:off x="4680603" y="5597643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85" name="Round Same Side Corner Rectangle 51">
              <a:extLst>
                <a:ext uri="{FF2B5EF4-FFF2-40B4-BE49-F238E27FC236}">
                  <a16:creationId xmlns:a16="http://schemas.microsoft.com/office/drawing/2014/main" xmlns="" id="{D680304C-F5FD-431E-83A5-2E9386999FC0}"/>
                </a:ext>
              </a:extLst>
            </p:cNvPr>
            <p:cNvSpPr/>
            <p:nvPr/>
          </p:nvSpPr>
          <p:spPr>
            <a:xfrm rot="16200000" flipH="1">
              <a:off x="4680603" y="5077728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86" name="Round Same Side Corner Rectangle 51">
              <a:extLst>
                <a:ext uri="{FF2B5EF4-FFF2-40B4-BE49-F238E27FC236}">
                  <a16:creationId xmlns:a16="http://schemas.microsoft.com/office/drawing/2014/main" xmlns="" id="{30A9CAEE-04EC-47B4-8527-E5EE80E920ED}"/>
                </a:ext>
              </a:extLst>
            </p:cNvPr>
            <p:cNvSpPr/>
            <p:nvPr/>
          </p:nvSpPr>
          <p:spPr>
            <a:xfrm rot="16200000" flipH="1">
              <a:off x="4662514" y="4825671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87" name="Round Same Side Corner Rectangle 51">
              <a:extLst>
                <a:ext uri="{FF2B5EF4-FFF2-40B4-BE49-F238E27FC236}">
                  <a16:creationId xmlns:a16="http://schemas.microsoft.com/office/drawing/2014/main" xmlns="" id="{93C44BBF-8AC6-48F1-96C4-F165AD8C6060}"/>
                </a:ext>
              </a:extLst>
            </p:cNvPr>
            <p:cNvSpPr/>
            <p:nvPr/>
          </p:nvSpPr>
          <p:spPr>
            <a:xfrm rot="5400000" flipH="1">
              <a:off x="4697692" y="4572604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A4C6116B-CC42-4925-AC8E-E2CB9A71D01A}"/>
              </a:ext>
            </a:extLst>
          </p:cNvPr>
          <p:cNvSpPr txBox="1"/>
          <p:nvPr/>
        </p:nvSpPr>
        <p:spPr>
          <a:xfrm>
            <a:off x="851625" y="479917"/>
            <a:ext cx="9147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KOMUNIKASI DALAM PERUBAHAN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1289" y="1655569"/>
            <a:ext cx="74547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sv-SE" sz="2400" b="1" dirty="0">
                <a:solidFill>
                  <a:schemeClr val="bg1"/>
                </a:solidFill>
              </a:rPr>
              <a:t>Menurut Greenberg dan Baron (2004), komunikasi yang baik untuk melakukan perubahan, yaitu:</a:t>
            </a:r>
            <a:endParaRPr lang="id-ID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9758" y="2771973"/>
            <a:ext cx="74547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solidFill>
                  <a:schemeClr val="bg1"/>
                </a:solidFill>
              </a:rPr>
              <a:t>Menggunakan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bahasa</a:t>
            </a:r>
            <a:r>
              <a:rPr lang="en-US" sz="2400" b="1" dirty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sederhana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bg1"/>
                </a:solidFill>
              </a:rPr>
              <a:t>Menjadi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pendengar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aktif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penuh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perhatian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bg1"/>
                </a:solidFill>
              </a:rPr>
              <a:t>Menghindari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informasi</a:t>
            </a:r>
            <a:r>
              <a:rPr lang="en-US" sz="2400" b="1" dirty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berlebihan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bg1"/>
                </a:solidFill>
              </a:rPr>
              <a:t>Memberi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menerima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umpan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balik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bg1"/>
                </a:solidFill>
              </a:rPr>
              <a:t>Menjadi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komunikator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pendukung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bg1"/>
                </a:solidFill>
              </a:rPr>
              <a:t>Menggunakan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taktik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komunikasi</a:t>
            </a:r>
            <a:r>
              <a:rPr lang="en-US" sz="2400" b="1" dirty="0">
                <a:solidFill>
                  <a:schemeClr val="bg1"/>
                </a:solidFill>
              </a:rPr>
              <a:t> inspirational</a:t>
            </a:r>
          </a:p>
        </p:txBody>
      </p:sp>
      <p:pic>
        <p:nvPicPr>
          <p:cNvPr id="39" name="Picture 2" descr="D:\Picture\logo ibi 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7" y="5727638"/>
            <a:ext cx="1205428" cy="103733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91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4C6116B-CC42-4925-AC8E-E2CB9A71D01A}"/>
              </a:ext>
            </a:extLst>
          </p:cNvPr>
          <p:cNvSpPr txBox="1"/>
          <p:nvPr/>
        </p:nvSpPr>
        <p:spPr>
          <a:xfrm>
            <a:off x="1821602" y="820966"/>
            <a:ext cx="9156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002060"/>
                </a:solidFill>
                <a:cs typeface="Arial" pitchFamily="34" charset="0"/>
              </a:rPr>
              <a:t>KOMITMEN DALAM PERUBAHAN</a:t>
            </a:r>
            <a:endParaRPr lang="ko-KR" altLang="en-US" sz="40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36" name="Picture 2" descr="D:\Picture\logo ibi 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3" y="137570"/>
            <a:ext cx="1205428" cy="103733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0612" y="2112399"/>
            <a:ext cx="96989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d-ID" sz="2800" dirty="0"/>
              <a:t>Menurut Daryl R. Conner (1992) terdapat beberapa tahapan dalam membentuk komitmen untuk menjalani perubahan, yaitu: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87196" y="3797959"/>
            <a:ext cx="2674518" cy="523220"/>
            <a:chOff x="2817906" y="3699637"/>
            <a:chExt cx="2674518" cy="523220"/>
          </a:xfrm>
        </p:grpSpPr>
        <p:sp>
          <p:nvSpPr>
            <p:cNvPr id="9" name="TextBox 8"/>
            <p:cNvSpPr txBox="1"/>
            <p:nvPr/>
          </p:nvSpPr>
          <p:spPr>
            <a:xfrm>
              <a:off x="3267135" y="3699637"/>
              <a:ext cx="22252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Preparations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2817906" y="3778090"/>
              <a:ext cx="314633" cy="337605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1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87196" y="4321179"/>
            <a:ext cx="2512614" cy="523220"/>
            <a:chOff x="2817906" y="3699637"/>
            <a:chExt cx="2512614" cy="523220"/>
          </a:xfrm>
        </p:grpSpPr>
        <p:sp>
          <p:nvSpPr>
            <p:cNvPr id="22" name="TextBox 21"/>
            <p:cNvSpPr txBox="1"/>
            <p:nvPr/>
          </p:nvSpPr>
          <p:spPr>
            <a:xfrm>
              <a:off x="3267135" y="3699637"/>
              <a:ext cx="20633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Acceptance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17906" y="3778090"/>
              <a:ext cx="314633" cy="337605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2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687196" y="4844399"/>
            <a:ext cx="2672915" cy="523220"/>
            <a:chOff x="2817906" y="3699637"/>
            <a:chExt cx="2672915" cy="523220"/>
          </a:xfrm>
        </p:grpSpPr>
        <p:sp>
          <p:nvSpPr>
            <p:cNvPr id="25" name="TextBox 24"/>
            <p:cNvSpPr txBox="1"/>
            <p:nvPr/>
          </p:nvSpPr>
          <p:spPr>
            <a:xfrm>
              <a:off x="3267135" y="3699637"/>
              <a:ext cx="22236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Commitment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817906" y="3778090"/>
              <a:ext cx="314633" cy="337605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3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87196" y="5367619"/>
            <a:ext cx="2874893" cy="523220"/>
            <a:chOff x="2817906" y="3699637"/>
            <a:chExt cx="2874893" cy="523220"/>
          </a:xfrm>
        </p:grpSpPr>
        <p:sp>
          <p:nvSpPr>
            <p:cNvPr id="28" name="TextBox 27"/>
            <p:cNvSpPr txBox="1"/>
            <p:nvPr/>
          </p:nvSpPr>
          <p:spPr>
            <a:xfrm>
              <a:off x="3267135" y="3699637"/>
              <a:ext cx="24256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Internalization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17906" y="3778090"/>
              <a:ext cx="314633" cy="337605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4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603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57FD9577-DE76-4EFB-9CC0-0393310F3736}"/>
              </a:ext>
            </a:extLst>
          </p:cNvPr>
          <p:cNvSpPr/>
          <p:nvPr/>
        </p:nvSpPr>
        <p:spPr>
          <a:xfrm>
            <a:off x="1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691C40-340A-44BC-A6B3-C3A20A9ED913}"/>
              </a:ext>
            </a:extLst>
          </p:cNvPr>
          <p:cNvSpPr txBox="1"/>
          <p:nvPr/>
        </p:nvSpPr>
        <p:spPr>
          <a:xfrm>
            <a:off x="1" y="4265990"/>
            <a:ext cx="671543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96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9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2D7251-4B39-427F-842D-01C8272FFCCA}"/>
              </a:ext>
            </a:extLst>
          </p:cNvPr>
          <p:cNvSpPr/>
          <p:nvPr/>
        </p:nvSpPr>
        <p:spPr>
          <a:xfrm>
            <a:off x="5905500" y="0"/>
            <a:ext cx="62865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123263" y="453151"/>
            <a:ext cx="569721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OUTLINE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4376" y="1548526"/>
            <a:ext cx="6028747" cy="500983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447675" indent="-44767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id-ID" sz="2400" b="1" dirty="0">
                <a:latin typeface="Arial" panose="020B0604020202020204" pitchFamily="34" charset="0"/>
                <a:cs typeface="Arial" panose="020B0604020202020204" pitchFamily="34" charset="0"/>
              </a:rPr>
              <a:t>Pengertian Manajemen Perubahan</a:t>
            </a:r>
          </a:p>
          <a:p>
            <a:pPr marL="447675" indent="-44767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id-ID" sz="2400" b="1" dirty="0">
                <a:latin typeface="Arial" panose="020B0604020202020204" pitchFamily="34" charset="0"/>
                <a:cs typeface="Arial" panose="020B0604020202020204" pitchFamily="34" charset="0"/>
              </a:rPr>
              <a:t>Model Manajemen Perubahan</a:t>
            </a:r>
          </a:p>
          <a:p>
            <a:pPr marL="447675" indent="-44767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id-ID" sz="2400" b="1" dirty="0">
                <a:latin typeface="Arial" panose="020B0604020202020204" pitchFamily="34" charset="0"/>
                <a:cs typeface="Arial" panose="020B0604020202020204" pitchFamily="34" charset="0"/>
              </a:rPr>
              <a:t>Mempersiapkan Perubahan Organisasional</a:t>
            </a:r>
          </a:p>
          <a:p>
            <a:pPr marL="447675" indent="-44767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id-ID" sz="2400" b="1" dirty="0">
                <a:latin typeface="Arial" panose="020B0604020202020204" pitchFamily="34" charset="0"/>
                <a:cs typeface="Arial" panose="020B0604020202020204" pitchFamily="34" charset="0"/>
              </a:rPr>
              <a:t>Perubahan Oleh Manajer Menengah</a:t>
            </a:r>
          </a:p>
          <a:p>
            <a:pPr marL="447675" indent="-44767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id-ID" sz="2400" b="1" dirty="0">
                <a:latin typeface="Arial" panose="020B0604020202020204" pitchFamily="34" charset="0"/>
                <a:cs typeface="Arial" panose="020B0604020202020204" pitchFamily="34" charset="0"/>
              </a:rPr>
              <a:t>Peran dan Tanggung Jawab Manajer Menengah</a:t>
            </a:r>
          </a:p>
          <a:p>
            <a:pPr marL="447675" indent="-44767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id-ID" sz="2400" b="1" dirty="0">
                <a:latin typeface="Arial" panose="020B0604020202020204" pitchFamily="34" charset="0"/>
                <a:cs typeface="Arial" panose="020B0604020202020204" pitchFamily="34" charset="0"/>
              </a:rPr>
              <a:t>Komunikasi Dalam Perubahan</a:t>
            </a:r>
          </a:p>
          <a:p>
            <a:pPr marL="447675" indent="-44767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id-ID" sz="2400" b="1" dirty="0">
                <a:latin typeface="Arial" panose="020B0604020202020204" pitchFamily="34" charset="0"/>
                <a:cs typeface="Arial" panose="020B0604020202020204" pitchFamily="34" charset="0"/>
              </a:rPr>
              <a:t>Komitmen Dalam Perubahan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6" name="Picture 2" descr="D:\Picture\logo ibi 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7" y="156090"/>
            <a:ext cx="1205428" cy="103733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10F0BBD-798D-4EDD-B1FA-3C49412B6AD2}"/>
              </a:ext>
            </a:extLst>
          </p:cNvPr>
          <p:cNvSpPr txBox="1"/>
          <p:nvPr/>
        </p:nvSpPr>
        <p:spPr>
          <a:xfrm>
            <a:off x="569373" y="2158699"/>
            <a:ext cx="6869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chemeClr val="accent1"/>
                </a:solidFill>
                <a:cs typeface="Arial" pitchFamily="34" charset="0"/>
              </a:rPr>
              <a:t>MANAJEMEN PERUBAHAN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DDF1E0CE-93C9-47B4-992E-2B88D78DFE7A}"/>
              </a:ext>
            </a:extLst>
          </p:cNvPr>
          <p:cNvSpPr txBox="1">
            <a:spLocks/>
          </p:cNvSpPr>
          <p:nvPr/>
        </p:nvSpPr>
        <p:spPr>
          <a:xfrm>
            <a:off x="7612870" y="749617"/>
            <a:ext cx="3562231" cy="8505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dirty="0" smtClean="0">
                <a:solidFill>
                  <a:schemeClr val="bg1"/>
                </a:solidFill>
                <a:latin typeface="+mj-lt"/>
              </a:rPr>
              <a:t>Definition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10F0BBD-798D-4EDD-B1FA-3C49412B6AD2}"/>
              </a:ext>
            </a:extLst>
          </p:cNvPr>
          <p:cNvSpPr txBox="1"/>
          <p:nvPr/>
        </p:nvSpPr>
        <p:spPr>
          <a:xfrm>
            <a:off x="588424" y="2743474"/>
            <a:ext cx="5431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ko-KR" sz="2400" b="1" dirty="0">
                <a:solidFill>
                  <a:schemeClr val="accent1"/>
                </a:solidFill>
                <a:cs typeface="Arial" pitchFamily="34" charset="0"/>
              </a:rPr>
              <a:t>Menurut Potts dan LaMarsh (2004):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2187" y="3471184"/>
            <a:ext cx="6534425" cy="2568691"/>
            <a:chOff x="595037" y="2990847"/>
            <a:chExt cx="6534425" cy="256869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FF77D99D-4238-4FD4-8116-EACA10442B11}"/>
                </a:ext>
              </a:extLst>
            </p:cNvPr>
            <p:cNvSpPr/>
            <p:nvPr/>
          </p:nvSpPr>
          <p:spPr>
            <a:xfrm rot="10800000">
              <a:off x="5274573" y="5248107"/>
              <a:ext cx="383276" cy="311431"/>
            </a:xfrm>
            <a:custGeom>
              <a:avLst/>
              <a:gdLst/>
              <a:ahLst/>
              <a:cxnLst/>
              <a:rect l="l" t="t" r="r" b="b"/>
              <a:pathLst>
                <a:path w="173794" h="160734">
                  <a:moveTo>
                    <a:pt x="159060" y="0"/>
                  </a:moveTo>
                  <a:lnTo>
                    <a:pt x="173794" y="23440"/>
                  </a:lnTo>
                  <a:cubicBezTo>
                    <a:pt x="161516" y="28575"/>
                    <a:pt x="152474" y="36221"/>
                    <a:pt x="146670" y="46379"/>
                  </a:cubicBezTo>
                  <a:cubicBezTo>
                    <a:pt x="140866" y="56536"/>
                    <a:pt x="137629" y="71326"/>
                    <a:pt x="136959" y="90748"/>
                  </a:cubicBezTo>
                  <a:lnTo>
                    <a:pt x="168436" y="90748"/>
                  </a:lnTo>
                  <a:lnTo>
                    <a:pt x="168436" y="160734"/>
                  </a:lnTo>
                  <a:lnTo>
                    <a:pt x="103807" y="160734"/>
                  </a:lnTo>
                  <a:lnTo>
                    <a:pt x="103807" y="105482"/>
                  </a:lnTo>
                  <a:cubicBezTo>
                    <a:pt x="103807" y="75567"/>
                    <a:pt x="107379" y="53913"/>
                    <a:pt x="114523" y="40518"/>
                  </a:cubicBezTo>
                  <a:cubicBezTo>
                    <a:pt x="123899" y="22659"/>
                    <a:pt x="138745" y="9153"/>
                    <a:pt x="159060" y="0"/>
                  </a:cubicBezTo>
                  <a:close/>
                  <a:moveTo>
                    <a:pt x="55252" y="0"/>
                  </a:moveTo>
                  <a:lnTo>
                    <a:pt x="69986" y="23440"/>
                  </a:lnTo>
                  <a:cubicBezTo>
                    <a:pt x="57708" y="28575"/>
                    <a:pt x="48667" y="36221"/>
                    <a:pt x="42862" y="46379"/>
                  </a:cubicBezTo>
                  <a:cubicBezTo>
                    <a:pt x="37058" y="56536"/>
                    <a:pt x="33821" y="71326"/>
                    <a:pt x="33151" y="90748"/>
                  </a:cubicBezTo>
                  <a:lnTo>
                    <a:pt x="64628" y="90748"/>
                  </a:lnTo>
                  <a:lnTo>
                    <a:pt x="64628" y="160734"/>
                  </a:lnTo>
                  <a:lnTo>
                    <a:pt x="0" y="160734"/>
                  </a:lnTo>
                  <a:lnTo>
                    <a:pt x="0" y="105482"/>
                  </a:lnTo>
                  <a:cubicBezTo>
                    <a:pt x="0" y="75567"/>
                    <a:pt x="3572" y="53913"/>
                    <a:pt x="10715" y="40518"/>
                  </a:cubicBezTo>
                  <a:cubicBezTo>
                    <a:pt x="20092" y="22659"/>
                    <a:pt x="34937" y="9153"/>
                    <a:pt x="55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EFB393F-ABD3-4A7D-8382-AF347E478E7B}"/>
                </a:ext>
              </a:extLst>
            </p:cNvPr>
            <p:cNvSpPr txBox="1"/>
            <p:nvPr/>
          </p:nvSpPr>
          <p:spPr>
            <a:xfrm>
              <a:off x="993236" y="3337774"/>
              <a:ext cx="613622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2400" dirty="0" err="1">
                  <a:solidFill>
                    <a:schemeClr val="bg1"/>
                  </a:solidFill>
                  <a:cs typeface="Arial" pitchFamily="34" charset="0"/>
                </a:rPr>
                <a:t>Suatu</a:t>
              </a: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 proses </a:t>
              </a:r>
              <a:r>
                <a:rPr lang="en-US" altLang="ko-KR" sz="2400" dirty="0" err="1">
                  <a:solidFill>
                    <a:schemeClr val="bg1"/>
                  </a:solidFill>
                  <a:cs typeface="Arial" pitchFamily="34" charset="0"/>
                </a:rPr>
                <a:t>sistematis</a:t>
              </a: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bg1"/>
                  </a:solidFill>
                  <a:cs typeface="Arial" pitchFamily="34" charset="0"/>
                </a:rPr>
                <a:t>dalam</a:t>
              </a: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bg1"/>
                  </a:solidFill>
                  <a:cs typeface="Arial" pitchFamily="34" charset="0"/>
                </a:rPr>
                <a:t>menerapkan</a:t>
              </a: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bg1"/>
                  </a:solidFill>
                  <a:cs typeface="Arial" pitchFamily="34" charset="0"/>
                </a:rPr>
                <a:t>pengetahuan</a:t>
              </a: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sz="2400" dirty="0" err="1">
                  <a:solidFill>
                    <a:schemeClr val="bg1"/>
                  </a:solidFill>
                  <a:cs typeface="Arial" pitchFamily="34" charset="0"/>
                </a:rPr>
                <a:t>sarana</a:t>
              </a: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bg1"/>
                  </a:solidFill>
                  <a:cs typeface="Arial" pitchFamily="34" charset="0"/>
                </a:rPr>
                <a:t>dan</a:t>
              </a: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bg1"/>
                  </a:solidFill>
                  <a:cs typeface="Arial" pitchFamily="34" charset="0"/>
                </a:rPr>
                <a:t>sumber</a:t>
              </a: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bg1"/>
                  </a:solidFill>
                  <a:cs typeface="Arial" pitchFamily="34" charset="0"/>
                </a:rPr>
                <a:t>daya</a:t>
              </a: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2400" dirty="0" err="1">
                  <a:solidFill>
                    <a:schemeClr val="bg1"/>
                  </a:solidFill>
                  <a:cs typeface="Arial" pitchFamily="34" charset="0"/>
                </a:rPr>
                <a:t>diperlukan</a:t>
              </a: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bg1"/>
                  </a:solidFill>
                  <a:cs typeface="Arial" pitchFamily="34" charset="0"/>
                </a:rPr>
                <a:t>untuk</a:t>
              </a: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bg1"/>
                  </a:solidFill>
                  <a:cs typeface="Arial" pitchFamily="34" charset="0"/>
                </a:rPr>
                <a:t>mempengaruhi</a:t>
              </a: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bg1"/>
                  </a:solidFill>
                  <a:cs typeface="Arial" pitchFamily="34" charset="0"/>
                </a:rPr>
                <a:t>perubahan</a:t>
              </a: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bg1"/>
                  </a:solidFill>
                  <a:cs typeface="Arial" pitchFamily="34" charset="0"/>
                </a:rPr>
                <a:t>pada</a:t>
              </a: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 orang yang </a:t>
              </a:r>
              <a:r>
                <a:rPr lang="en-US" altLang="ko-KR" sz="2400" dirty="0" err="1">
                  <a:solidFill>
                    <a:schemeClr val="bg1"/>
                  </a:solidFill>
                  <a:cs typeface="Arial" pitchFamily="34" charset="0"/>
                </a:rPr>
                <a:t>akan</a:t>
              </a: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bg1"/>
                  </a:solidFill>
                  <a:cs typeface="Arial" pitchFamily="34" charset="0"/>
                </a:rPr>
                <a:t>terkena</a:t>
              </a: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bg1"/>
                  </a:solidFill>
                  <a:cs typeface="Arial" pitchFamily="34" charset="0"/>
                </a:rPr>
                <a:t>dampak</a:t>
              </a: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bg1"/>
                  </a:solidFill>
                  <a:cs typeface="Arial" pitchFamily="34" charset="0"/>
                </a:rPr>
                <a:t>dari</a:t>
              </a: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 proses </a:t>
              </a:r>
              <a:r>
                <a:rPr lang="en-US" altLang="ko-KR" sz="2400" dirty="0" err="1">
                  <a:solidFill>
                    <a:schemeClr val="bg1"/>
                  </a:solidFill>
                  <a:cs typeface="Arial" pitchFamily="34" charset="0"/>
                </a:rPr>
                <a:t>tersebut</a:t>
              </a:r>
              <a:endParaRPr lang="en-US" altLang="ko-KR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Freeform: Shape 6">
              <a:extLst>
                <a:ext uri="{FF2B5EF4-FFF2-40B4-BE49-F238E27FC236}">
                  <a16:creationId xmlns:a16="http://schemas.microsoft.com/office/drawing/2014/main" xmlns="" id="{EEA0A3E2-8014-4A7E-A406-E8364C69E84F}"/>
                </a:ext>
              </a:extLst>
            </p:cNvPr>
            <p:cNvSpPr/>
            <p:nvPr/>
          </p:nvSpPr>
          <p:spPr>
            <a:xfrm>
              <a:off x="595037" y="2990847"/>
              <a:ext cx="398199" cy="346928"/>
            </a:xfrm>
            <a:custGeom>
              <a:avLst/>
              <a:gdLst/>
              <a:ahLst/>
              <a:cxnLst/>
              <a:rect l="l" t="t" r="r" b="b"/>
              <a:pathLst>
                <a:path w="173794" h="160734">
                  <a:moveTo>
                    <a:pt x="159060" y="0"/>
                  </a:moveTo>
                  <a:lnTo>
                    <a:pt x="173794" y="23440"/>
                  </a:lnTo>
                  <a:cubicBezTo>
                    <a:pt x="161516" y="28575"/>
                    <a:pt x="152474" y="36221"/>
                    <a:pt x="146670" y="46379"/>
                  </a:cubicBezTo>
                  <a:cubicBezTo>
                    <a:pt x="140866" y="56536"/>
                    <a:pt x="137629" y="71326"/>
                    <a:pt x="136959" y="90748"/>
                  </a:cubicBezTo>
                  <a:lnTo>
                    <a:pt x="168436" y="90748"/>
                  </a:lnTo>
                  <a:lnTo>
                    <a:pt x="168436" y="160734"/>
                  </a:lnTo>
                  <a:lnTo>
                    <a:pt x="103807" y="160734"/>
                  </a:lnTo>
                  <a:lnTo>
                    <a:pt x="103807" y="105482"/>
                  </a:lnTo>
                  <a:cubicBezTo>
                    <a:pt x="103807" y="75567"/>
                    <a:pt x="107379" y="53913"/>
                    <a:pt x="114523" y="40518"/>
                  </a:cubicBezTo>
                  <a:cubicBezTo>
                    <a:pt x="123899" y="22659"/>
                    <a:pt x="138745" y="9153"/>
                    <a:pt x="159060" y="0"/>
                  </a:cubicBezTo>
                  <a:close/>
                  <a:moveTo>
                    <a:pt x="55252" y="0"/>
                  </a:moveTo>
                  <a:lnTo>
                    <a:pt x="69986" y="23440"/>
                  </a:lnTo>
                  <a:cubicBezTo>
                    <a:pt x="57708" y="28575"/>
                    <a:pt x="48667" y="36221"/>
                    <a:pt x="42862" y="46379"/>
                  </a:cubicBezTo>
                  <a:cubicBezTo>
                    <a:pt x="37058" y="56536"/>
                    <a:pt x="33821" y="71326"/>
                    <a:pt x="33151" y="90748"/>
                  </a:cubicBezTo>
                  <a:lnTo>
                    <a:pt x="64628" y="90748"/>
                  </a:lnTo>
                  <a:lnTo>
                    <a:pt x="64628" y="160734"/>
                  </a:lnTo>
                  <a:lnTo>
                    <a:pt x="0" y="160734"/>
                  </a:lnTo>
                  <a:lnTo>
                    <a:pt x="0" y="105482"/>
                  </a:lnTo>
                  <a:cubicBezTo>
                    <a:pt x="0" y="75567"/>
                    <a:pt x="3572" y="53913"/>
                    <a:pt x="10715" y="40518"/>
                  </a:cubicBezTo>
                  <a:cubicBezTo>
                    <a:pt x="20092" y="22659"/>
                    <a:pt x="34937" y="9153"/>
                    <a:pt x="55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2" descr="D:\Picture\logo ibi 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3" y="137570"/>
            <a:ext cx="1205428" cy="103733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45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A4C6116B-CC42-4925-AC8E-E2CB9A71D01A}"/>
              </a:ext>
            </a:extLst>
          </p:cNvPr>
          <p:cNvSpPr txBox="1"/>
          <p:nvPr/>
        </p:nvSpPr>
        <p:spPr>
          <a:xfrm>
            <a:off x="2405429" y="932391"/>
            <a:ext cx="9156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MODEL MANAJEMEN PERUBAHAN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Shape 10"/>
          <p:cNvSpPr/>
          <p:nvPr/>
        </p:nvSpPr>
        <p:spPr>
          <a:xfrm rot="4396374">
            <a:off x="3684728" y="2310686"/>
            <a:ext cx="4418247" cy="3081176"/>
          </a:xfrm>
          <a:prstGeom prst="swooshArrow">
            <a:avLst>
              <a:gd name="adj1" fmla="val 16310"/>
              <a:gd name="adj2" fmla="val 31370"/>
            </a:avLst>
          </a:pr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2" name="Oval 11"/>
          <p:cNvSpPr/>
          <p:nvPr/>
        </p:nvSpPr>
        <p:spPr>
          <a:xfrm>
            <a:off x="6024977" y="3279583"/>
            <a:ext cx="111574" cy="111574"/>
          </a:xfrm>
          <a:prstGeom prst="ellipse">
            <a:avLst/>
          </a:prstGeom>
          <a:scene3d>
            <a:camera prst="perspectiveLeft" zoom="91000"/>
            <a:lightRig rig="threePt" dir="t">
              <a:rot lat="0" lon="0" rev="20640000"/>
            </a:lightRig>
          </a:scene3d>
          <a:sp3d z="57200" extrusionH="600" contourW="3000" prstMaterial="plastic">
            <a:bevelT w="80600" h="18600" prst="relaxedInset"/>
            <a:bevelB w="80600" h="8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2590212" y="2022202"/>
            <a:ext cx="3303639" cy="463806"/>
          </a:xfrm>
          <a:custGeom>
            <a:avLst/>
            <a:gdLst>
              <a:gd name="connsiteX0" fmla="*/ 0 w 3303639"/>
              <a:gd name="connsiteY0" fmla="*/ 0 h 463806"/>
              <a:gd name="connsiteX1" fmla="*/ 3303639 w 3303639"/>
              <a:gd name="connsiteY1" fmla="*/ 0 h 463806"/>
              <a:gd name="connsiteX2" fmla="*/ 3303639 w 3303639"/>
              <a:gd name="connsiteY2" fmla="*/ 463806 h 463806"/>
              <a:gd name="connsiteX3" fmla="*/ 0 w 3303639"/>
              <a:gd name="connsiteY3" fmla="*/ 463806 h 463806"/>
              <a:gd name="connsiteX4" fmla="*/ 0 w 3303639"/>
              <a:gd name="connsiteY4" fmla="*/ 0 h 46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3639" h="463806">
                <a:moveTo>
                  <a:pt x="0" y="0"/>
                </a:moveTo>
                <a:lnTo>
                  <a:pt x="3303639" y="0"/>
                </a:lnTo>
                <a:lnTo>
                  <a:pt x="3303639" y="463806"/>
                </a:lnTo>
                <a:lnTo>
                  <a:pt x="0" y="46380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33020" rIns="33020" bIns="33020" numCol="1" spcCol="1270" anchor="b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3200" b="1" kern="1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/>
                <a:ea typeface="+mn-ea"/>
                <a:cs typeface="+mn-cs"/>
              </a:rPr>
              <a:t>The Choice Process</a:t>
            </a:r>
            <a:endParaRPr lang="id-ID" sz="3200" b="1" kern="1200" dirty="0">
              <a:solidFill>
                <a:schemeClr val="accent5">
                  <a:lumMod val="20000"/>
                  <a:lumOff val="80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893851" y="2862299"/>
            <a:ext cx="4114725" cy="579528"/>
          </a:xfrm>
          <a:custGeom>
            <a:avLst/>
            <a:gdLst>
              <a:gd name="connsiteX0" fmla="*/ 0 w 3324250"/>
              <a:gd name="connsiteY0" fmla="*/ 0 h 818896"/>
              <a:gd name="connsiteX1" fmla="*/ 3324250 w 3324250"/>
              <a:gd name="connsiteY1" fmla="*/ 0 h 818896"/>
              <a:gd name="connsiteX2" fmla="*/ 3324250 w 3324250"/>
              <a:gd name="connsiteY2" fmla="*/ 818896 h 818896"/>
              <a:gd name="connsiteX3" fmla="*/ 0 w 3324250"/>
              <a:gd name="connsiteY3" fmla="*/ 818896 h 818896"/>
              <a:gd name="connsiteX4" fmla="*/ 0 w 3324250"/>
              <a:gd name="connsiteY4" fmla="*/ 0 h 81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4250" h="818896">
                <a:moveTo>
                  <a:pt x="0" y="0"/>
                </a:moveTo>
                <a:lnTo>
                  <a:pt x="3324250" y="0"/>
                </a:lnTo>
                <a:lnTo>
                  <a:pt x="3324250" y="818896"/>
                </a:lnTo>
                <a:lnTo>
                  <a:pt x="0" y="8188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33020" rIns="33020" bIns="33020" numCol="1" spcCol="1270" anchor="ctr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3200" b="1" kern="1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/>
                <a:ea typeface="+mn-ea"/>
                <a:cs typeface="+mn-cs"/>
              </a:rPr>
              <a:t>The Trajectory Process</a:t>
            </a:r>
            <a:endParaRPr lang="id-ID" sz="3200" b="1" kern="1200" dirty="0">
              <a:solidFill>
                <a:schemeClr val="accent2">
                  <a:lumMod val="20000"/>
                  <a:lumOff val="80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525023" y="5553329"/>
            <a:ext cx="4483553" cy="523621"/>
          </a:xfrm>
          <a:custGeom>
            <a:avLst/>
            <a:gdLst>
              <a:gd name="connsiteX0" fmla="*/ 0 w 2814955"/>
              <a:gd name="connsiteY0" fmla="*/ 0 h 818896"/>
              <a:gd name="connsiteX1" fmla="*/ 2814955 w 2814955"/>
              <a:gd name="connsiteY1" fmla="*/ 0 h 818896"/>
              <a:gd name="connsiteX2" fmla="*/ 2814955 w 2814955"/>
              <a:gd name="connsiteY2" fmla="*/ 818896 h 818896"/>
              <a:gd name="connsiteX3" fmla="*/ 0 w 2814955"/>
              <a:gd name="connsiteY3" fmla="*/ 818896 h 818896"/>
              <a:gd name="connsiteX4" fmla="*/ 0 w 2814955"/>
              <a:gd name="connsiteY4" fmla="*/ 0 h 81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4955" h="818896">
                <a:moveTo>
                  <a:pt x="0" y="0"/>
                </a:moveTo>
                <a:lnTo>
                  <a:pt x="2814955" y="0"/>
                </a:lnTo>
                <a:lnTo>
                  <a:pt x="2814955" y="818896"/>
                </a:lnTo>
                <a:lnTo>
                  <a:pt x="0" y="8188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t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3200" b="1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The Change Process</a:t>
            </a:r>
            <a:endParaRPr lang="id-ID" sz="3200" b="1" kern="12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45" name="Picture 2" descr="D:\Picture\logo ibi 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3" y="137570"/>
            <a:ext cx="1205428" cy="103733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4C6116B-CC42-4925-AC8E-E2CB9A71D01A}"/>
              </a:ext>
            </a:extLst>
          </p:cNvPr>
          <p:cNvSpPr txBox="1"/>
          <p:nvPr/>
        </p:nvSpPr>
        <p:spPr>
          <a:xfrm>
            <a:off x="2415261" y="938281"/>
            <a:ext cx="9156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MODEL MANAJEMEN PERUBAHAN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FE2E544-CBAB-4131-A323-A45470337F22}"/>
              </a:ext>
            </a:extLst>
          </p:cNvPr>
          <p:cNvGrpSpPr/>
          <p:nvPr/>
        </p:nvGrpSpPr>
        <p:grpSpPr>
          <a:xfrm>
            <a:off x="8907083" y="1752615"/>
            <a:ext cx="3205576" cy="5105385"/>
            <a:chOff x="8317149" y="1752616"/>
            <a:chExt cx="3205576" cy="5105385"/>
          </a:xfrm>
        </p:grpSpPr>
        <p:sp>
          <p:nvSpPr>
            <p:cNvPr id="3" name="Freeform: Shape 7">
              <a:extLst>
                <a:ext uri="{FF2B5EF4-FFF2-40B4-BE49-F238E27FC236}">
                  <a16:creationId xmlns:a16="http://schemas.microsoft.com/office/drawing/2014/main" xmlns="" id="{1D08CE27-58F1-4421-838E-21088E66BC98}"/>
                </a:ext>
              </a:extLst>
            </p:cNvPr>
            <p:cNvSpPr/>
            <p:nvPr/>
          </p:nvSpPr>
          <p:spPr>
            <a:xfrm flipH="1">
              <a:off x="9800026" y="2211444"/>
              <a:ext cx="814526" cy="1423068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8">
              <a:extLst>
                <a:ext uri="{FF2B5EF4-FFF2-40B4-BE49-F238E27FC236}">
                  <a16:creationId xmlns:a16="http://schemas.microsoft.com/office/drawing/2014/main" xmlns="" id="{B0DED767-5BC4-446A-B8DF-0C1BFD3F47C6}"/>
                </a:ext>
              </a:extLst>
            </p:cNvPr>
            <p:cNvSpPr/>
            <p:nvPr/>
          </p:nvSpPr>
          <p:spPr>
            <a:xfrm flipH="1">
              <a:off x="9304630" y="2812242"/>
              <a:ext cx="2218095" cy="1955426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xmlns="" id="{A8C032A3-77BC-4F19-9BC9-0CBF46F0ABDE}"/>
                </a:ext>
              </a:extLst>
            </p:cNvPr>
            <p:cNvSpPr/>
            <p:nvPr/>
          </p:nvSpPr>
          <p:spPr>
            <a:xfrm flipH="1">
              <a:off x="8677693" y="4183862"/>
              <a:ext cx="817193" cy="700451"/>
            </a:xfrm>
            <a:custGeom>
              <a:avLst/>
              <a:gdLst>
                <a:gd name="connsiteX0" fmla="*/ 52515 w 655031"/>
                <a:gd name="connsiteY0" fmla="*/ 534570 h 561455"/>
                <a:gd name="connsiteX1" fmla="*/ 43157 w 655031"/>
                <a:gd name="connsiteY1" fmla="*/ 525213 h 561455"/>
                <a:gd name="connsiteX2" fmla="*/ 78248 w 655031"/>
                <a:gd name="connsiteY2" fmla="*/ 490122 h 561455"/>
                <a:gd name="connsiteX3" fmla="*/ 270079 w 655031"/>
                <a:gd name="connsiteY3" fmla="*/ 349758 h 561455"/>
                <a:gd name="connsiteX4" fmla="*/ 548468 w 655031"/>
                <a:gd name="connsiteY4" fmla="*/ 104121 h 561455"/>
                <a:gd name="connsiteX5" fmla="*/ 553146 w 655031"/>
                <a:gd name="connsiteY5" fmla="*/ 57333 h 561455"/>
                <a:gd name="connsiteX6" fmla="*/ 606953 w 655031"/>
                <a:gd name="connsiteY6" fmla="*/ 69030 h 561455"/>
                <a:gd name="connsiteX7" fmla="*/ 635025 w 655031"/>
                <a:gd name="connsiteY7" fmla="*/ 87745 h 561455"/>
                <a:gd name="connsiteX8" fmla="*/ 525074 w 655031"/>
                <a:gd name="connsiteY8" fmla="*/ 164945 h 561455"/>
                <a:gd name="connsiteX9" fmla="*/ 167146 w 655031"/>
                <a:gd name="connsiteY9" fmla="*/ 469067 h 561455"/>
                <a:gd name="connsiteX10" fmla="*/ 52515 w 655031"/>
                <a:gd name="connsiteY10" fmla="*/ 534570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031" h="561455">
                  <a:moveTo>
                    <a:pt x="52515" y="534570"/>
                  </a:moveTo>
                  <a:cubicBezTo>
                    <a:pt x="50176" y="532231"/>
                    <a:pt x="45497" y="527552"/>
                    <a:pt x="43157" y="525213"/>
                  </a:cubicBezTo>
                  <a:cubicBezTo>
                    <a:pt x="40818" y="499479"/>
                    <a:pt x="64212" y="497140"/>
                    <a:pt x="78248" y="490122"/>
                  </a:cubicBezTo>
                  <a:cubicBezTo>
                    <a:pt x="148430" y="452691"/>
                    <a:pt x="209255" y="398885"/>
                    <a:pt x="270079" y="349758"/>
                  </a:cubicBezTo>
                  <a:cubicBezTo>
                    <a:pt x="365994" y="270218"/>
                    <a:pt x="459570" y="188339"/>
                    <a:pt x="548468" y="104121"/>
                  </a:cubicBezTo>
                  <a:cubicBezTo>
                    <a:pt x="567183" y="85406"/>
                    <a:pt x="574201" y="73709"/>
                    <a:pt x="553146" y="57333"/>
                  </a:cubicBezTo>
                  <a:cubicBezTo>
                    <a:pt x="576540" y="40957"/>
                    <a:pt x="599934" y="31599"/>
                    <a:pt x="606953" y="69030"/>
                  </a:cubicBezTo>
                  <a:cubicBezTo>
                    <a:pt x="611631" y="87745"/>
                    <a:pt x="625668" y="83066"/>
                    <a:pt x="635025" y="87745"/>
                  </a:cubicBezTo>
                  <a:cubicBezTo>
                    <a:pt x="588237" y="101781"/>
                    <a:pt x="555486" y="132194"/>
                    <a:pt x="525074" y="164945"/>
                  </a:cubicBezTo>
                  <a:cubicBezTo>
                    <a:pt x="417461" y="279576"/>
                    <a:pt x="286455" y="366133"/>
                    <a:pt x="167146" y="469067"/>
                  </a:cubicBezTo>
                  <a:cubicBezTo>
                    <a:pt x="132055" y="499479"/>
                    <a:pt x="92285" y="515855"/>
                    <a:pt x="52515" y="534570"/>
                  </a:cubicBezTo>
                  <a:close/>
                </a:path>
              </a:pathLst>
            </a:custGeom>
            <a:solidFill>
              <a:srgbClr val="6D6A6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46">
              <a:extLst>
                <a:ext uri="{FF2B5EF4-FFF2-40B4-BE49-F238E27FC236}">
                  <a16:creationId xmlns:a16="http://schemas.microsoft.com/office/drawing/2014/main" xmlns="" id="{CDF89257-34A4-4A29-8F51-B7CA1C422583}"/>
                </a:ext>
              </a:extLst>
            </p:cNvPr>
            <p:cNvSpPr/>
            <p:nvPr/>
          </p:nvSpPr>
          <p:spPr>
            <a:xfrm flipH="1">
              <a:off x="9315548" y="4337390"/>
              <a:ext cx="1685621" cy="2520611"/>
            </a:xfrm>
            <a:custGeom>
              <a:avLst/>
              <a:gdLst>
                <a:gd name="connsiteX0" fmla="*/ 1627980 w 1685621"/>
                <a:gd name="connsiteY0" fmla="*/ 84 h 2520611"/>
                <a:gd name="connsiteX1" fmla="*/ 1574717 w 1685621"/>
                <a:gd name="connsiteY1" fmla="*/ 37660 h 2520611"/>
                <a:gd name="connsiteX2" fmla="*/ 1542612 w 1685621"/>
                <a:gd name="connsiteY2" fmla="*/ 55172 h 2520611"/>
                <a:gd name="connsiteX3" fmla="*/ 786709 w 1685621"/>
                <a:gd name="connsiteY3" fmla="*/ 98950 h 2520611"/>
                <a:gd name="connsiteX4" fmla="*/ 742931 w 1685621"/>
                <a:gd name="connsiteY4" fmla="*/ 125217 h 2520611"/>
                <a:gd name="connsiteX5" fmla="*/ 83339 w 1685621"/>
                <a:gd name="connsiteY5" fmla="*/ 455012 h 2520611"/>
                <a:gd name="connsiteX6" fmla="*/ 59991 w 1685621"/>
                <a:gd name="connsiteY6" fmla="*/ 513383 h 2520611"/>
                <a:gd name="connsiteX7" fmla="*/ 59991 w 1685621"/>
                <a:gd name="connsiteY7" fmla="*/ 600939 h 2520611"/>
                <a:gd name="connsiteX8" fmla="*/ 39561 w 1685621"/>
                <a:gd name="connsiteY8" fmla="*/ 673903 h 2520611"/>
                <a:gd name="connsiteX9" fmla="*/ 16213 w 1685621"/>
                <a:gd name="connsiteY9" fmla="*/ 811075 h 2520611"/>
                <a:gd name="connsiteX10" fmla="*/ 65827 w 1685621"/>
                <a:gd name="connsiteY10" fmla="*/ 869446 h 2520611"/>
                <a:gd name="connsiteX11" fmla="*/ 100850 w 1685621"/>
                <a:gd name="connsiteY11" fmla="*/ 951165 h 2520611"/>
                <a:gd name="connsiteX12" fmla="*/ 92095 w 1685621"/>
                <a:gd name="connsiteY12" fmla="*/ 1301391 h 2520611"/>
                <a:gd name="connsiteX13" fmla="*/ 89177 w 1685621"/>
                <a:gd name="connsiteY13" fmla="*/ 1318901 h 2520611"/>
                <a:gd name="connsiteX14" fmla="*/ 89177 w 1685621"/>
                <a:gd name="connsiteY14" fmla="*/ 1642861 h 2520611"/>
                <a:gd name="connsiteX15" fmla="*/ 83339 w 1685621"/>
                <a:gd name="connsiteY15" fmla="*/ 1823811 h 2520611"/>
                <a:gd name="connsiteX16" fmla="*/ 112525 w 1685621"/>
                <a:gd name="connsiteY16" fmla="*/ 2083561 h 2520611"/>
                <a:gd name="connsiteX17" fmla="*/ 141710 w 1685621"/>
                <a:gd name="connsiteY17" fmla="*/ 2255756 h 2520611"/>
                <a:gd name="connsiteX18" fmla="*/ 179651 w 1685621"/>
                <a:gd name="connsiteY18" fmla="*/ 2468809 h 2520611"/>
                <a:gd name="connsiteX19" fmla="*/ 190396 w 1685621"/>
                <a:gd name="connsiteY19" fmla="*/ 2520611 h 2520611"/>
                <a:gd name="connsiteX20" fmla="*/ 810748 w 1685621"/>
                <a:gd name="connsiteY20" fmla="*/ 2520611 h 2520611"/>
                <a:gd name="connsiteX21" fmla="*/ 815894 w 1685621"/>
                <a:gd name="connsiteY21" fmla="*/ 2448379 h 2520611"/>
                <a:gd name="connsiteX22" fmla="*/ 938474 w 1685621"/>
                <a:gd name="connsiteY22" fmla="*/ 1864670 h 2520611"/>
                <a:gd name="connsiteX23" fmla="*/ 909288 w 1685621"/>
                <a:gd name="connsiteY23" fmla="*/ 2150687 h 2520611"/>
                <a:gd name="connsiteX24" fmla="*/ 877183 w 1685621"/>
                <a:gd name="connsiteY24" fmla="*/ 2413356 h 2520611"/>
                <a:gd name="connsiteX25" fmla="*/ 893646 w 1685621"/>
                <a:gd name="connsiteY25" fmla="*/ 2482307 h 2520611"/>
                <a:gd name="connsiteX26" fmla="*/ 897815 w 1685621"/>
                <a:gd name="connsiteY26" fmla="*/ 2520611 h 2520611"/>
                <a:gd name="connsiteX27" fmla="*/ 1572409 w 1685621"/>
                <a:gd name="connsiteY27" fmla="*/ 2520611 h 2520611"/>
                <a:gd name="connsiteX28" fmla="*/ 1572436 w 1685621"/>
                <a:gd name="connsiteY28" fmla="*/ 2513272 h 2520611"/>
                <a:gd name="connsiteX29" fmla="*/ 1586390 w 1685621"/>
                <a:gd name="connsiteY29" fmla="*/ 2004760 h 2520611"/>
                <a:gd name="connsiteX30" fmla="*/ 1420034 w 1685621"/>
                <a:gd name="connsiteY30" fmla="*/ 1067907 h 2520611"/>
                <a:gd name="connsiteX31" fmla="*/ 1446300 w 1685621"/>
                <a:gd name="connsiteY31" fmla="*/ 837342 h 2520611"/>
                <a:gd name="connsiteX32" fmla="*/ 1431707 w 1685621"/>
                <a:gd name="connsiteY32" fmla="*/ 539650 h 2520611"/>
                <a:gd name="connsiteX33" fmla="*/ 1571798 w 1685621"/>
                <a:gd name="connsiteY33" fmla="*/ 510465 h 2520611"/>
                <a:gd name="connsiteX34" fmla="*/ 1560124 w 1685621"/>
                <a:gd name="connsiteY34" fmla="*/ 490035 h 2520611"/>
                <a:gd name="connsiteX35" fmla="*/ 1533857 w 1685621"/>
                <a:gd name="connsiteY35" fmla="*/ 490035 h 2520611"/>
                <a:gd name="connsiteX36" fmla="*/ 1417115 w 1685621"/>
                <a:gd name="connsiteY36" fmla="*/ 405398 h 2520611"/>
                <a:gd name="connsiteX37" fmla="*/ 1405441 w 1685621"/>
                <a:gd name="connsiteY37" fmla="*/ 338270 h 2520611"/>
                <a:gd name="connsiteX38" fmla="*/ 1414197 w 1685621"/>
                <a:gd name="connsiteY38" fmla="*/ 241958 h 2520611"/>
                <a:gd name="connsiteX39" fmla="*/ 1586390 w 1685621"/>
                <a:gd name="connsiteY39" fmla="*/ 133973 h 2520611"/>
                <a:gd name="connsiteX40" fmla="*/ 1636006 w 1685621"/>
                <a:gd name="connsiteY40" fmla="*/ 43497 h 2520611"/>
                <a:gd name="connsiteX41" fmla="*/ 1671029 w 1685621"/>
                <a:gd name="connsiteY41" fmla="*/ 37660 h 2520611"/>
                <a:gd name="connsiteX42" fmla="*/ 1685621 w 1685621"/>
                <a:gd name="connsiteY42" fmla="*/ 25987 h 2520611"/>
                <a:gd name="connsiteX43" fmla="*/ 1627980 w 1685621"/>
                <a:gd name="connsiteY43" fmla="*/ 84 h 2520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85621" h="2520611">
                  <a:moveTo>
                    <a:pt x="1627980" y="84"/>
                  </a:moveTo>
                  <a:cubicBezTo>
                    <a:pt x="1609009" y="-1010"/>
                    <a:pt x="1590768" y="8475"/>
                    <a:pt x="1574717" y="37660"/>
                  </a:cubicBezTo>
                  <a:cubicBezTo>
                    <a:pt x="1568879" y="49335"/>
                    <a:pt x="1557205" y="52253"/>
                    <a:pt x="1542612" y="55172"/>
                  </a:cubicBezTo>
                  <a:cubicBezTo>
                    <a:pt x="1414197" y="66846"/>
                    <a:pt x="795464" y="136891"/>
                    <a:pt x="786709" y="98950"/>
                  </a:cubicBezTo>
                  <a:cubicBezTo>
                    <a:pt x="777954" y="104788"/>
                    <a:pt x="760441" y="116461"/>
                    <a:pt x="742931" y="125217"/>
                  </a:cubicBezTo>
                  <a:cubicBezTo>
                    <a:pt x="532795" y="253633"/>
                    <a:pt x="328497" y="393723"/>
                    <a:pt x="83339" y="455012"/>
                  </a:cubicBezTo>
                  <a:cubicBezTo>
                    <a:pt x="57072" y="466687"/>
                    <a:pt x="68747" y="495872"/>
                    <a:pt x="59991" y="513383"/>
                  </a:cubicBezTo>
                  <a:cubicBezTo>
                    <a:pt x="51235" y="542568"/>
                    <a:pt x="45399" y="574673"/>
                    <a:pt x="59991" y="600939"/>
                  </a:cubicBezTo>
                  <a:cubicBezTo>
                    <a:pt x="86257" y="638880"/>
                    <a:pt x="65827" y="653473"/>
                    <a:pt x="39561" y="673903"/>
                  </a:cubicBezTo>
                  <a:cubicBezTo>
                    <a:pt x="-1299" y="706008"/>
                    <a:pt x="-12972" y="767297"/>
                    <a:pt x="16213" y="811075"/>
                  </a:cubicBezTo>
                  <a:cubicBezTo>
                    <a:pt x="30806" y="831505"/>
                    <a:pt x="48317" y="854853"/>
                    <a:pt x="65827" y="869446"/>
                  </a:cubicBezTo>
                  <a:cubicBezTo>
                    <a:pt x="95013" y="892794"/>
                    <a:pt x="97932" y="916142"/>
                    <a:pt x="100850" y="951165"/>
                  </a:cubicBezTo>
                  <a:cubicBezTo>
                    <a:pt x="103769" y="1067907"/>
                    <a:pt x="51235" y="1184649"/>
                    <a:pt x="92095" y="1301391"/>
                  </a:cubicBezTo>
                  <a:cubicBezTo>
                    <a:pt x="95013" y="1307228"/>
                    <a:pt x="92095" y="1313065"/>
                    <a:pt x="89177" y="1318901"/>
                  </a:cubicBezTo>
                  <a:cubicBezTo>
                    <a:pt x="59991" y="1426889"/>
                    <a:pt x="57072" y="1534874"/>
                    <a:pt x="89177" y="1642861"/>
                  </a:cubicBezTo>
                  <a:cubicBezTo>
                    <a:pt x="106688" y="1704150"/>
                    <a:pt x="95013" y="1765440"/>
                    <a:pt x="83339" y="1823811"/>
                  </a:cubicBezTo>
                  <a:cubicBezTo>
                    <a:pt x="62909" y="1914286"/>
                    <a:pt x="71665" y="1998924"/>
                    <a:pt x="112525" y="2083561"/>
                  </a:cubicBezTo>
                  <a:cubicBezTo>
                    <a:pt x="138791" y="2136095"/>
                    <a:pt x="150466" y="2191547"/>
                    <a:pt x="141710" y="2255756"/>
                  </a:cubicBezTo>
                  <a:cubicBezTo>
                    <a:pt x="132954" y="2328719"/>
                    <a:pt x="159221" y="2398764"/>
                    <a:pt x="179651" y="2468809"/>
                  </a:cubicBezTo>
                  <a:lnTo>
                    <a:pt x="190396" y="2520611"/>
                  </a:lnTo>
                  <a:lnTo>
                    <a:pt x="810748" y="2520611"/>
                  </a:lnTo>
                  <a:lnTo>
                    <a:pt x="815894" y="2448379"/>
                  </a:lnTo>
                  <a:cubicBezTo>
                    <a:pt x="824650" y="2302452"/>
                    <a:pt x="883021" y="1996005"/>
                    <a:pt x="938474" y="1864670"/>
                  </a:cubicBezTo>
                  <a:cubicBezTo>
                    <a:pt x="932636" y="1867589"/>
                    <a:pt x="923881" y="2066050"/>
                    <a:pt x="909288" y="2150687"/>
                  </a:cubicBezTo>
                  <a:cubicBezTo>
                    <a:pt x="894695" y="2249918"/>
                    <a:pt x="883021" y="2317045"/>
                    <a:pt x="877183" y="2413356"/>
                  </a:cubicBezTo>
                  <a:cubicBezTo>
                    <a:pt x="884479" y="2435246"/>
                    <a:pt x="889769" y="2458412"/>
                    <a:pt x="893646" y="2482307"/>
                  </a:cubicBezTo>
                  <a:lnTo>
                    <a:pt x="897815" y="2520611"/>
                  </a:lnTo>
                  <a:lnTo>
                    <a:pt x="1572409" y="2520611"/>
                  </a:lnTo>
                  <a:lnTo>
                    <a:pt x="1572436" y="2513272"/>
                  </a:lnTo>
                  <a:cubicBezTo>
                    <a:pt x="1577088" y="2344589"/>
                    <a:pt x="1590768" y="2175496"/>
                    <a:pt x="1586390" y="2004760"/>
                  </a:cubicBezTo>
                  <a:cubicBezTo>
                    <a:pt x="1577635" y="1683720"/>
                    <a:pt x="1516346" y="1371436"/>
                    <a:pt x="1420034" y="1067907"/>
                  </a:cubicBezTo>
                  <a:cubicBezTo>
                    <a:pt x="1402522" y="1059151"/>
                    <a:pt x="1431707" y="907387"/>
                    <a:pt x="1446300" y="837342"/>
                  </a:cubicBezTo>
                  <a:cubicBezTo>
                    <a:pt x="1463812" y="743949"/>
                    <a:pt x="1463812" y="638880"/>
                    <a:pt x="1431707" y="539650"/>
                  </a:cubicBezTo>
                  <a:cubicBezTo>
                    <a:pt x="1481323" y="533813"/>
                    <a:pt x="1533857" y="554243"/>
                    <a:pt x="1571798" y="510465"/>
                  </a:cubicBezTo>
                  <a:cubicBezTo>
                    <a:pt x="1574717" y="498790"/>
                    <a:pt x="1568879" y="492954"/>
                    <a:pt x="1560124" y="490035"/>
                  </a:cubicBezTo>
                  <a:cubicBezTo>
                    <a:pt x="1551369" y="487117"/>
                    <a:pt x="1542612" y="487117"/>
                    <a:pt x="1533857" y="490035"/>
                  </a:cubicBezTo>
                  <a:cubicBezTo>
                    <a:pt x="1449220" y="498790"/>
                    <a:pt x="1437545" y="490035"/>
                    <a:pt x="1417115" y="405398"/>
                  </a:cubicBezTo>
                  <a:cubicBezTo>
                    <a:pt x="1411277" y="382048"/>
                    <a:pt x="1408359" y="361620"/>
                    <a:pt x="1405441" y="338270"/>
                  </a:cubicBezTo>
                  <a:cubicBezTo>
                    <a:pt x="1402522" y="306167"/>
                    <a:pt x="1390849" y="271144"/>
                    <a:pt x="1414197" y="241958"/>
                  </a:cubicBezTo>
                  <a:cubicBezTo>
                    <a:pt x="1460893" y="186507"/>
                    <a:pt x="1513427" y="145647"/>
                    <a:pt x="1586390" y="133973"/>
                  </a:cubicBezTo>
                  <a:cubicBezTo>
                    <a:pt x="1668111" y="122298"/>
                    <a:pt x="1673947" y="116461"/>
                    <a:pt x="1636006" y="43497"/>
                  </a:cubicBezTo>
                  <a:cubicBezTo>
                    <a:pt x="1647681" y="34742"/>
                    <a:pt x="1659354" y="40579"/>
                    <a:pt x="1671029" y="37660"/>
                  </a:cubicBezTo>
                  <a:cubicBezTo>
                    <a:pt x="1676866" y="34742"/>
                    <a:pt x="1682703" y="31824"/>
                    <a:pt x="1685621" y="25987"/>
                  </a:cubicBezTo>
                  <a:cubicBezTo>
                    <a:pt x="1666651" y="12853"/>
                    <a:pt x="1646951" y="1179"/>
                    <a:pt x="1627980" y="84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12">
              <a:extLst>
                <a:ext uri="{FF2B5EF4-FFF2-40B4-BE49-F238E27FC236}">
                  <a16:creationId xmlns:a16="http://schemas.microsoft.com/office/drawing/2014/main" xmlns="" id="{31A99BE3-E43D-4B4E-8F20-953CDDEAD264}"/>
                </a:ext>
              </a:extLst>
            </p:cNvPr>
            <p:cNvSpPr/>
            <p:nvPr/>
          </p:nvSpPr>
          <p:spPr>
            <a:xfrm flipH="1">
              <a:off x="9700710" y="1752616"/>
              <a:ext cx="963121" cy="817193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3">
              <a:extLst>
                <a:ext uri="{FF2B5EF4-FFF2-40B4-BE49-F238E27FC236}">
                  <a16:creationId xmlns:a16="http://schemas.microsoft.com/office/drawing/2014/main" xmlns="" id="{E5751253-36A2-4625-BA27-4C6EBDEE627D}"/>
                </a:ext>
              </a:extLst>
            </p:cNvPr>
            <p:cNvSpPr/>
            <p:nvPr/>
          </p:nvSpPr>
          <p:spPr>
            <a:xfrm flipH="1">
              <a:off x="10385635" y="2284266"/>
              <a:ext cx="291855" cy="642080"/>
            </a:xfrm>
            <a:custGeom>
              <a:avLst/>
              <a:gdLst>
                <a:gd name="connsiteX0" fmla="*/ 57668 w 233939"/>
                <a:gd name="connsiteY0" fmla="*/ 42994 h 514667"/>
                <a:gd name="connsiteX1" fmla="*/ 67026 w 233939"/>
                <a:gd name="connsiteY1" fmla="*/ 54691 h 514667"/>
                <a:gd name="connsiteX2" fmla="*/ 116153 w 233939"/>
                <a:gd name="connsiteY2" fmla="*/ 255880 h 514667"/>
                <a:gd name="connsiteX3" fmla="*/ 155923 w 233939"/>
                <a:gd name="connsiteY3" fmla="*/ 297989 h 514667"/>
                <a:gd name="connsiteX4" fmla="*/ 191014 w 233939"/>
                <a:gd name="connsiteY4" fmla="*/ 302668 h 514667"/>
                <a:gd name="connsiteX5" fmla="*/ 160601 w 233939"/>
                <a:gd name="connsiteY5" fmla="*/ 321383 h 514667"/>
                <a:gd name="connsiteX6" fmla="*/ 116153 w 233939"/>
                <a:gd name="connsiteY6" fmla="*/ 300328 h 514667"/>
                <a:gd name="connsiteX7" fmla="*/ 102117 w 233939"/>
                <a:gd name="connsiteY7" fmla="*/ 384547 h 514667"/>
                <a:gd name="connsiteX8" fmla="*/ 76383 w 233939"/>
                <a:gd name="connsiteY8" fmla="*/ 473444 h 514667"/>
                <a:gd name="connsiteX9" fmla="*/ 67026 w 233939"/>
                <a:gd name="connsiteY9" fmla="*/ 466426 h 514667"/>
                <a:gd name="connsiteX10" fmla="*/ 99777 w 233939"/>
                <a:gd name="connsiteY10" fmla="*/ 272255 h 514667"/>
                <a:gd name="connsiteX11" fmla="*/ 81062 w 233939"/>
                <a:gd name="connsiteY11" fmla="*/ 183358 h 514667"/>
                <a:gd name="connsiteX12" fmla="*/ 57668 w 233939"/>
                <a:gd name="connsiteY12" fmla="*/ 42994 h 51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39" h="514667">
                  <a:moveTo>
                    <a:pt x="57668" y="42994"/>
                  </a:moveTo>
                  <a:cubicBezTo>
                    <a:pt x="64686" y="50013"/>
                    <a:pt x="64686" y="50013"/>
                    <a:pt x="67026" y="54691"/>
                  </a:cubicBezTo>
                  <a:cubicBezTo>
                    <a:pt x="24916" y="131892"/>
                    <a:pt x="97438" y="136570"/>
                    <a:pt x="116153" y="255880"/>
                  </a:cubicBezTo>
                  <a:cubicBezTo>
                    <a:pt x="118492" y="274595"/>
                    <a:pt x="137207" y="295649"/>
                    <a:pt x="155923" y="297989"/>
                  </a:cubicBezTo>
                  <a:cubicBezTo>
                    <a:pt x="167620" y="300328"/>
                    <a:pt x="179317" y="302668"/>
                    <a:pt x="191014" y="302668"/>
                  </a:cubicBezTo>
                  <a:cubicBezTo>
                    <a:pt x="214408" y="302668"/>
                    <a:pt x="172298" y="326062"/>
                    <a:pt x="160601" y="321383"/>
                  </a:cubicBezTo>
                  <a:cubicBezTo>
                    <a:pt x="139547" y="314365"/>
                    <a:pt x="123171" y="305007"/>
                    <a:pt x="116153" y="300328"/>
                  </a:cubicBezTo>
                  <a:cubicBezTo>
                    <a:pt x="106795" y="295649"/>
                    <a:pt x="106795" y="358813"/>
                    <a:pt x="102117" y="384547"/>
                  </a:cubicBezTo>
                  <a:cubicBezTo>
                    <a:pt x="95098" y="421977"/>
                    <a:pt x="88080" y="440692"/>
                    <a:pt x="76383" y="473444"/>
                  </a:cubicBezTo>
                  <a:cubicBezTo>
                    <a:pt x="71704" y="464086"/>
                    <a:pt x="78723" y="473444"/>
                    <a:pt x="67026" y="466426"/>
                  </a:cubicBezTo>
                  <a:cubicBezTo>
                    <a:pt x="90420" y="398583"/>
                    <a:pt x="99777" y="340098"/>
                    <a:pt x="99777" y="272255"/>
                  </a:cubicBezTo>
                  <a:cubicBezTo>
                    <a:pt x="99777" y="244183"/>
                    <a:pt x="95098" y="204413"/>
                    <a:pt x="81062" y="183358"/>
                  </a:cubicBezTo>
                  <a:cubicBezTo>
                    <a:pt x="36613" y="122534"/>
                    <a:pt x="34274" y="96801"/>
                    <a:pt x="57668" y="42994"/>
                  </a:cubicBezTo>
                  <a:close/>
                </a:path>
              </a:pathLst>
            </a:custGeom>
            <a:solidFill>
              <a:srgbClr val="9F9E9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xmlns="" id="{E5A23305-9D33-4FCD-A7CF-688F59C3C824}"/>
                </a:ext>
              </a:extLst>
            </p:cNvPr>
            <p:cNvSpPr/>
            <p:nvPr/>
          </p:nvSpPr>
          <p:spPr>
            <a:xfrm flipH="1">
              <a:off x="10889749" y="4657044"/>
              <a:ext cx="583710" cy="262669"/>
            </a:xfrm>
            <a:custGeom>
              <a:avLst/>
              <a:gdLst>
                <a:gd name="connsiteX0" fmla="*/ 42994 w 467879"/>
                <a:gd name="connsiteY0" fmla="*/ 45334 h 210545"/>
                <a:gd name="connsiteX1" fmla="*/ 61710 w 467879"/>
                <a:gd name="connsiteY1" fmla="*/ 42994 h 210545"/>
                <a:gd name="connsiteX2" fmla="*/ 108498 w 467879"/>
                <a:gd name="connsiteY2" fmla="*/ 134231 h 210545"/>
                <a:gd name="connsiteX3" fmla="*/ 234825 w 467879"/>
                <a:gd name="connsiteY3" fmla="*/ 162304 h 210545"/>
                <a:gd name="connsiteX4" fmla="*/ 400922 w 467879"/>
                <a:gd name="connsiteY4" fmla="*/ 117855 h 210545"/>
                <a:gd name="connsiteX5" fmla="*/ 440692 w 467879"/>
                <a:gd name="connsiteY5" fmla="*/ 110837 h 210545"/>
                <a:gd name="connsiteX6" fmla="*/ 426656 w 467879"/>
                <a:gd name="connsiteY6" fmla="*/ 155286 h 210545"/>
                <a:gd name="connsiteX7" fmla="*/ 405601 w 467879"/>
                <a:gd name="connsiteY7" fmla="*/ 127213 h 210545"/>
                <a:gd name="connsiteX8" fmla="*/ 239504 w 467879"/>
                <a:gd name="connsiteY8" fmla="*/ 178680 h 210545"/>
                <a:gd name="connsiteX9" fmla="*/ 99140 w 467879"/>
                <a:gd name="connsiteY9" fmla="*/ 145928 h 210545"/>
                <a:gd name="connsiteX10" fmla="*/ 57031 w 467879"/>
                <a:gd name="connsiteY10" fmla="*/ 75746 h 210545"/>
                <a:gd name="connsiteX11" fmla="*/ 42994 w 467879"/>
                <a:gd name="connsiteY11" fmla="*/ 45334 h 2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879" h="210545">
                  <a:moveTo>
                    <a:pt x="42994" y="45334"/>
                  </a:moveTo>
                  <a:cubicBezTo>
                    <a:pt x="57031" y="45334"/>
                    <a:pt x="57031" y="45334"/>
                    <a:pt x="61710" y="42994"/>
                  </a:cubicBezTo>
                  <a:cubicBezTo>
                    <a:pt x="78085" y="85104"/>
                    <a:pt x="87443" y="108498"/>
                    <a:pt x="108498" y="134231"/>
                  </a:cubicBezTo>
                  <a:cubicBezTo>
                    <a:pt x="150607" y="188037"/>
                    <a:pt x="190377" y="181019"/>
                    <a:pt x="234825" y="162304"/>
                  </a:cubicBezTo>
                  <a:cubicBezTo>
                    <a:pt x="290971" y="141249"/>
                    <a:pt x="342437" y="124873"/>
                    <a:pt x="400922" y="117855"/>
                  </a:cubicBezTo>
                  <a:cubicBezTo>
                    <a:pt x="417298" y="115516"/>
                    <a:pt x="431335" y="113176"/>
                    <a:pt x="440692" y="110837"/>
                  </a:cubicBezTo>
                  <a:cubicBezTo>
                    <a:pt x="424316" y="129552"/>
                    <a:pt x="431335" y="141249"/>
                    <a:pt x="426656" y="155286"/>
                  </a:cubicBezTo>
                  <a:cubicBezTo>
                    <a:pt x="428995" y="131892"/>
                    <a:pt x="426656" y="122534"/>
                    <a:pt x="405601" y="127213"/>
                  </a:cubicBezTo>
                  <a:cubicBezTo>
                    <a:pt x="342437" y="141249"/>
                    <a:pt x="295649" y="155286"/>
                    <a:pt x="239504" y="178680"/>
                  </a:cubicBezTo>
                  <a:cubicBezTo>
                    <a:pt x="204413" y="190377"/>
                    <a:pt x="145928" y="209092"/>
                    <a:pt x="99140" y="145928"/>
                  </a:cubicBezTo>
                  <a:cubicBezTo>
                    <a:pt x="78085" y="115516"/>
                    <a:pt x="73407" y="103819"/>
                    <a:pt x="57031" y="75746"/>
                  </a:cubicBezTo>
                  <a:cubicBezTo>
                    <a:pt x="52352" y="64049"/>
                    <a:pt x="54691" y="57031"/>
                    <a:pt x="42994" y="45334"/>
                  </a:cubicBezTo>
                  <a:close/>
                </a:path>
              </a:pathLst>
            </a:custGeom>
            <a:solidFill>
              <a:srgbClr val="706E6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6">
              <a:extLst>
                <a:ext uri="{FF2B5EF4-FFF2-40B4-BE49-F238E27FC236}">
                  <a16:creationId xmlns:a16="http://schemas.microsoft.com/office/drawing/2014/main" xmlns="" id="{36DA5628-8735-4E85-980C-093835A717E5}"/>
                </a:ext>
              </a:extLst>
            </p:cNvPr>
            <p:cNvSpPr/>
            <p:nvPr/>
          </p:nvSpPr>
          <p:spPr>
            <a:xfrm flipH="1">
              <a:off x="9402652" y="4138455"/>
              <a:ext cx="1993821" cy="738342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  <a:gd name="connsiteX0" fmla="*/ 378983 w 1598173"/>
                <a:gd name="connsiteY0" fmla="*/ 526521 h 591825"/>
                <a:gd name="connsiteX1" fmla="*/ 173116 w 1598173"/>
                <a:gd name="connsiteY1" fmla="*/ 577988 h 591825"/>
                <a:gd name="connsiteX2" fmla="*/ 63164 w 1598173"/>
                <a:gd name="connsiteY2" fmla="*/ 568630 h 591825"/>
                <a:gd name="connsiteX3" fmla="*/ 0 w 1598173"/>
                <a:gd name="connsiteY3" fmla="*/ 458678 h 591825"/>
                <a:gd name="connsiteX4" fmla="*/ 123989 w 1598173"/>
                <a:gd name="connsiteY4" fmla="*/ 327672 h 591825"/>
                <a:gd name="connsiteX5" fmla="*/ 460862 w 1598173"/>
                <a:gd name="connsiteY5" fmla="*/ 224738 h 591825"/>
                <a:gd name="connsiteX6" fmla="*/ 673747 w 1598173"/>
                <a:gd name="connsiteY6" fmla="*/ 189647 h 591825"/>
                <a:gd name="connsiteX7" fmla="*/ 926402 w 1598173"/>
                <a:gd name="connsiteY7" fmla="*/ 128823 h 591825"/>
                <a:gd name="connsiteX8" fmla="*/ 1160342 w 1598173"/>
                <a:gd name="connsiteY8" fmla="*/ 18871 h 591825"/>
                <a:gd name="connsiteX9" fmla="*/ 1583774 w 1598173"/>
                <a:gd name="connsiteY9" fmla="*/ 39926 h 591825"/>
                <a:gd name="connsiteX10" fmla="*/ 1597810 w 1598173"/>
                <a:gd name="connsiteY10" fmla="*/ 51623 h 591825"/>
                <a:gd name="connsiteX11" fmla="*/ 1581434 w 1598173"/>
                <a:gd name="connsiteY11" fmla="*/ 67999 h 591825"/>
                <a:gd name="connsiteX12" fmla="*/ 1508913 w 1598173"/>
                <a:gd name="connsiteY12" fmla="*/ 75017 h 591825"/>
                <a:gd name="connsiteX13" fmla="*/ 1424694 w 1598173"/>
                <a:gd name="connsiteY13" fmla="*/ 60981 h 591825"/>
                <a:gd name="connsiteX14" fmla="*/ 1326440 w 1598173"/>
                <a:gd name="connsiteY14" fmla="*/ 56302 h 591825"/>
                <a:gd name="connsiteX15" fmla="*/ 1424694 w 1598173"/>
                <a:gd name="connsiteY15" fmla="*/ 79696 h 591825"/>
                <a:gd name="connsiteX16" fmla="*/ 1373228 w 1598173"/>
                <a:gd name="connsiteY16" fmla="*/ 112447 h 591825"/>
                <a:gd name="connsiteX17" fmla="*/ 1270294 w 1598173"/>
                <a:gd name="connsiteY17" fmla="*/ 100750 h 591825"/>
                <a:gd name="connsiteX18" fmla="*/ 1228185 w 1598173"/>
                <a:gd name="connsiteY18" fmla="*/ 110108 h 591825"/>
                <a:gd name="connsiteX19" fmla="*/ 1270294 w 1598173"/>
                <a:gd name="connsiteY19" fmla="*/ 112447 h 591825"/>
                <a:gd name="connsiteX20" fmla="*/ 1340476 w 1598173"/>
                <a:gd name="connsiteY20" fmla="*/ 131163 h 591825"/>
                <a:gd name="connsiteX21" fmla="*/ 1188415 w 1598173"/>
                <a:gd name="connsiteY21" fmla="*/ 173272 h 591825"/>
                <a:gd name="connsiteX22" fmla="*/ 994245 w 1598173"/>
                <a:gd name="connsiteY22" fmla="*/ 206023 h 591825"/>
                <a:gd name="connsiteX23" fmla="*/ 986231 w 1598173"/>
                <a:gd name="connsiteY23" fmla="*/ 243623 h 591825"/>
                <a:gd name="connsiteX24" fmla="*/ 900669 w 1598173"/>
                <a:gd name="connsiteY24" fmla="*/ 269187 h 591825"/>
                <a:gd name="connsiteX25" fmla="*/ 750947 w 1598173"/>
                <a:gd name="connsiteY25" fmla="*/ 360424 h 591825"/>
                <a:gd name="connsiteX26" fmla="*/ 378983 w 1598173"/>
                <a:gd name="connsiteY26" fmla="*/ 526521 h 591825"/>
                <a:gd name="connsiteX0" fmla="*/ 378983 w 1598173"/>
                <a:gd name="connsiteY0" fmla="*/ 526521 h 591826"/>
                <a:gd name="connsiteX1" fmla="*/ 173116 w 1598173"/>
                <a:gd name="connsiteY1" fmla="*/ 577988 h 591826"/>
                <a:gd name="connsiteX2" fmla="*/ 63164 w 1598173"/>
                <a:gd name="connsiteY2" fmla="*/ 568630 h 591826"/>
                <a:gd name="connsiteX3" fmla="*/ 0 w 1598173"/>
                <a:gd name="connsiteY3" fmla="*/ 458678 h 591826"/>
                <a:gd name="connsiteX4" fmla="*/ 123989 w 1598173"/>
                <a:gd name="connsiteY4" fmla="*/ 327672 h 591826"/>
                <a:gd name="connsiteX5" fmla="*/ 460862 w 1598173"/>
                <a:gd name="connsiteY5" fmla="*/ 224738 h 591826"/>
                <a:gd name="connsiteX6" fmla="*/ 673747 w 1598173"/>
                <a:gd name="connsiteY6" fmla="*/ 189647 h 591826"/>
                <a:gd name="connsiteX7" fmla="*/ 926402 w 1598173"/>
                <a:gd name="connsiteY7" fmla="*/ 128823 h 591826"/>
                <a:gd name="connsiteX8" fmla="*/ 1160342 w 1598173"/>
                <a:gd name="connsiteY8" fmla="*/ 18871 h 591826"/>
                <a:gd name="connsiteX9" fmla="*/ 1583774 w 1598173"/>
                <a:gd name="connsiteY9" fmla="*/ 39926 h 591826"/>
                <a:gd name="connsiteX10" fmla="*/ 1597810 w 1598173"/>
                <a:gd name="connsiteY10" fmla="*/ 51623 h 591826"/>
                <a:gd name="connsiteX11" fmla="*/ 1581434 w 1598173"/>
                <a:gd name="connsiteY11" fmla="*/ 67999 h 591826"/>
                <a:gd name="connsiteX12" fmla="*/ 1508913 w 1598173"/>
                <a:gd name="connsiteY12" fmla="*/ 75017 h 591826"/>
                <a:gd name="connsiteX13" fmla="*/ 1424694 w 1598173"/>
                <a:gd name="connsiteY13" fmla="*/ 60981 h 591826"/>
                <a:gd name="connsiteX14" fmla="*/ 1326440 w 1598173"/>
                <a:gd name="connsiteY14" fmla="*/ 56302 h 591826"/>
                <a:gd name="connsiteX15" fmla="*/ 1424694 w 1598173"/>
                <a:gd name="connsiteY15" fmla="*/ 79696 h 591826"/>
                <a:gd name="connsiteX16" fmla="*/ 1373228 w 1598173"/>
                <a:gd name="connsiteY16" fmla="*/ 112447 h 591826"/>
                <a:gd name="connsiteX17" fmla="*/ 1270294 w 1598173"/>
                <a:gd name="connsiteY17" fmla="*/ 100750 h 591826"/>
                <a:gd name="connsiteX18" fmla="*/ 1228185 w 1598173"/>
                <a:gd name="connsiteY18" fmla="*/ 110108 h 591826"/>
                <a:gd name="connsiteX19" fmla="*/ 1270294 w 1598173"/>
                <a:gd name="connsiteY19" fmla="*/ 112447 h 591826"/>
                <a:gd name="connsiteX20" fmla="*/ 1340476 w 1598173"/>
                <a:gd name="connsiteY20" fmla="*/ 131163 h 591826"/>
                <a:gd name="connsiteX21" fmla="*/ 1188415 w 1598173"/>
                <a:gd name="connsiteY21" fmla="*/ 173272 h 591826"/>
                <a:gd name="connsiteX22" fmla="*/ 991070 w 1598173"/>
                <a:gd name="connsiteY22" fmla="*/ 193321 h 591826"/>
                <a:gd name="connsiteX23" fmla="*/ 986231 w 1598173"/>
                <a:gd name="connsiteY23" fmla="*/ 243623 h 591826"/>
                <a:gd name="connsiteX24" fmla="*/ 900669 w 1598173"/>
                <a:gd name="connsiteY24" fmla="*/ 269187 h 591826"/>
                <a:gd name="connsiteX25" fmla="*/ 750947 w 1598173"/>
                <a:gd name="connsiteY25" fmla="*/ 360424 h 591826"/>
                <a:gd name="connsiteX26" fmla="*/ 378983 w 1598173"/>
                <a:gd name="connsiteY26" fmla="*/ 526521 h 591826"/>
                <a:gd name="connsiteX0" fmla="*/ 378983 w 1598173"/>
                <a:gd name="connsiteY0" fmla="*/ 526521 h 591826"/>
                <a:gd name="connsiteX1" fmla="*/ 173116 w 1598173"/>
                <a:gd name="connsiteY1" fmla="*/ 577988 h 591826"/>
                <a:gd name="connsiteX2" fmla="*/ 63164 w 1598173"/>
                <a:gd name="connsiteY2" fmla="*/ 568630 h 591826"/>
                <a:gd name="connsiteX3" fmla="*/ 0 w 1598173"/>
                <a:gd name="connsiteY3" fmla="*/ 458678 h 591826"/>
                <a:gd name="connsiteX4" fmla="*/ 123989 w 1598173"/>
                <a:gd name="connsiteY4" fmla="*/ 327672 h 591826"/>
                <a:gd name="connsiteX5" fmla="*/ 460862 w 1598173"/>
                <a:gd name="connsiteY5" fmla="*/ 224738 h 591826"/>
                <a:gd name="connsiteX6" fmla="*/ 673747 w 1598173"/>
                <a:gd name="connsiteY6" fmla="*/ 189647 h 591826"/>
                <a:gd name="connsiteX7" fmla="*/ 926402 w 1598173"/>
                <a:gd name="connsiteY7" fmla="*/ 128823 h 591826"/>
                <a:gd name="connsiteX8" fmla="*/ 1160342 w 1598173"/>
                <a:gd name="connsiteY8" fmla="*/ 18871 h 591826"/>
                <a:gd name="connsiteX9" fmla="*/ 1583774 w 1598173"/>
                <a:gd name="connsiteY9" fmla="*/ 39926 h 591826"/>
                <a:gd name="connsiteX10" fmla="*/ 1597810 w 1598173"/>
                <a:gd name="connsiteY10" fmla="*/ 51623 h 591826"/>
                <a:gd name="connsiteX11" fmla="*/ 1581434 w 1598173"/>
                <a:gd name="connsiteY11" fmla="*/ 67999 h 591826"/>
                <a:gd name="connsiteX12" fmla="*/ 1508913 w 1598173"/>
                <a:gd name="connsiteY12" fmla="*/ 75017 h 591826"/>
                <a:gd name="connsiteX13" fmla="*/ 1424694 w 1598173"/>
                <a:gd name="connsiteY13" fmla="*/ 60981 h 591826"/>
                <a:gd name="connsiteX14" fmla="*/ 1326440 w 1598173"/>
                <a:gd name="connsiteY14" fmla="*/ 56302 h 591826"/>
                <a:gd name="connsiteX15" fmla="*/ 1424694 w 1598173"/>
                <a:gd name="connsiteY15" fmla="*/ 79696 h 591826"/>
                <a:gd name="connsiteX16" fmla="*/ 1373228 w 1598173"/>
                <a:gd name="connsiteY16" fmla="*/ 112447 h 591826"/>
                <a:gd name="connsiteX17" fmla="*/ 1270294 w 1598173"/>
                <a:gd name="connsiteY17" fmla="*/ 100750 h 591826"/>
                <a:gd name="connsiteX18" fmla="*/ 1228185 w 1598173"/>
                <a:gd name="connsiteY18" fmla="*/ 110108 h 591826"/>
                <a:gd name="connsiteX19" fmla="*/ 1270294 w 1598173"/>
                <a:gd name="connsiteY19" fmla="*/ 112447 h 591826"/>
                <a:gd name="connsiteX20" fmla="*/ 1340476 w 1598173"/>
                <a:gd name="connsiteY20" fmla="*/ 131163 h 591826"/>
                <a:gd name="connsiteX21" fmla="*/ 1188415 w 1598173"/>
                <a:gd name="connsiteY21" fmla="*/ 173272 h 591826"/>
                <a:gd name="connsiteX22" fmla="*/ 991070 w 1598173"/>
                <a:gd name="connsiteY22" fmla="*/ 193321 h 591826"/>
                <a:gd name="connsiteX23" fmla="*/ 1002108 w 1598173"/>
                <a:gd name="connsiteY23" fmla="*/ 237271 h 591826"/>
                <a:gd name="connsiteX24" fmla="*/ 900669 w 1598173"/>
                <a:gd name="connsiteY24" fmla="*/ 269187 h 591826"/>
                <a:gd name="connsiteX25" fmla="*/ 750947 w 1598173"/>
                <a:gd name="connsiteY25" fmla="*/ 360424 h 591826"/>
                <a:gd name="connsiteX26" fmla="*/ 378983 w 1598173"/>
                <a:gd name="connsiteY26" fmla="*/ 526521 h 59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98173" h="591826">
                  <a:moveTo>
                    <a:pt x="378983" y="526521"/>
                  </a:moveTo>
                  <a:cubicBezTo>
                    <a:pt x="369625" y="528860"/>
                    <a:pt x="252655" y="545236"/>
                    <a:pt x="173116" y="577988"/>
                  </a:cubicBezTo>
                  <a:cubicBezTo>
                    <a:pt x="131007" y="596703"/>
                    <a:pt x="93576" y="599042"/>
                    <a:pt x="63164" y="568630"/>
                  </a:cubicBezTo>
                  <a:cubicBezTo>
                    <a:pt x="32752" y="535879"/>
                    <a:pt x="16376" y="505466"/>
                    <a:pt x="0" y="458678"/>
                  </a:cubicBezTo>
                  <a:cubicBezTo>
                    <a:pt x="77201" y="393175"/>
                    <a:pt x="63164" y="372121"/>
                    <a:pt x="123989" y="327672"/>
                  </a:cubicBezTo>
                  <a:cubicBezTo>
                    <a:pt x="325177" y="203684"/>
                    <a:pt x="409395" y="227078"/>
                    <a:pt x="460862" y="224738"/>
                  </a:cubicBezTo>
                  <a:cubicBezTo>
                    <a:pt x="519347" y="217720"/>
                    <a:pt x="587190" y="217720"/>
                    <a:pt x="673747" y="189647"/>
                  </a:cubicBezTo>
                  <a:cubicBezTo>
                    <a:pt x="788378" y="154556"/>
                    <a:pt x="844523" y="152217"/>
                    <a:pt x="926402" y="128823"/>
                  </a:cubicBezTo>
                  <a:cubicBezTo>
                    <a:pt x="1034015" y="100750"/>
                    <a:pt x="1087821" y="49284"/>
                    <a:pt x="1160342" y="18871"/>
                  </a:cubicBezTo>
                  <a:cubicBezTo>
                    <a:pt x="1324100" y="-13880"/>
                    <a:pt x="1434052" y="-2183"/>
                    <a:pt x="1583774" y="39926"/>
                  </a:cubicBezTo>
                  <a:cubicBezTo>
                    <a:pt x="1590792" y="42265"/>
                    <a:pt x="1597810" y="42265"/>
                    <a:pt x="1597810" y="51623"/>
                  </a:cubicBezTo>
                  <a:cubicBezTo>
                    <a:pt x="1600149" y="63320"/>
                    <a:pt x="1590792" y="65659"/>
                    <a:pt x="1581434" y="67999"/>
                  </a:cubicBezTo>
                  <a:cubicBezTo>
                    <a:pt x="1558040" y="77356"/>
                    <a:pt x="1536986" y="86714"/>
                    <a:pt x="1508913" y="75017"/>
                  </a:cubicBezTo>
                  <a:cubicBezTo>
                    <a:pt x="1483179" y="63320"/>
                    <a:pt x="1452767" y="65659"/>
                    <a:pt x="1424694" y="60981"/>
                  </a:cubicBezTo>
                  <a:cubicBezTo>
                    <a:pt x="1396622" y="49284"/>
                    <a:pt x="1359191" y="46944"/>
                    <a:pt x="1326440" y="56302"/>
                  </a:cubicBezTo>
                  <a:cubicBezTo>
                    <a:pt x="1359191" y="60981"/>
                    <a:pt x="1403640" y="65659"/>
                    <a:pt x="1424694" y="79696"/>
                  </a:cubicBezTo>
                  <a:cubicBezTo>
                    <a:pt x="1427034" y="126484"/>
                    <a:pt x="1391943" y="107769"/>
                    <a:pt x="1373228" y="112447"/>
                  </a:cubicBezTo>
                  <a:cubicBezTo>
                    <a:pt x="1342815" y="105429"/>
                    <a:pt x="1296027" y="96072"/>
                    <a:pt x="1270294" y="100750"/>
                  </a:cubicBezTo>
                  <a:cubicBezTo>
                    <a:pt x="1256258" y="105429"/>
                    <a:pt x="1235203" y="107769"/>
                    <a:pt x="1228185" y="110108"/>
                  </a:cubicBezTo>
                  <a:cubicBezTo>
                    <a:pt x="1235203" y="112447"/>
                    <a:pt x="1253918" y="114787"/>
                    <a:pt x="1270294" y="112447"/>
                  </a:cubicBezTo>
                  <a:cubicBezTo>
                    <a:pt x="1307724" y="107769"/>
                    <a:pt x="1331118" y="110108"/>
                    <a:pt x="1340476" y="131163"/>
                  </a:cubicBezTo>
                  <a:cubicBezTo>
                    <a:pt x="1291349" y="149878"/>
                    <a:pt x="1235203" y="142860"/>
                    <a:pt x="1188415" y="173272"/>
                  </a:cubicBezTo>
                  <a:cubicBezTo>
                    <a:pt x="1122912" y="184969"/>
                    <a:pt x="1056573" y="183964"/>
                    <a:pt x="991070" y="193321"/>
                  </a:cubicBezTo>
                  <a:cubicBezTo>
                    <a:pt x="972355" y="195661"/>
                    <a:pt x="1011466" y="220895"/>
                    <a:pt x="1002108" y="237271"/>
                  </a:cubicBezTo>
                  <a:cubicBezTo>
                    <a:pt x="997429" y="244289"/>
                    <a:pt x="921724" y="255151"/>
                    <a:pt x="900669" y="269187"/>
                  </a:cubicBezTo>
                  <a:lnTo>
                    <a:pt x="750947" y="360424"/>
                  </a:lnTo>
                  <a:cubicBezTo>
                    <a:pt x="633978" y="435284"/>
                    <a:pt x="517008" y="491430"/>
                    <a:pt x="378983" y="5265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7">
              <a:extLst>
                <a:ext uri="{FF2B5EF4-FFF2-40B4-BE49-F238E27FC236}">
                  <a16:creationId xmlns:a16="http://schemas.microsoft.com/office/drawing/2014/main" xmlns="" id="{31D5626E-06A4-4BB2-9CB0-937CF8E6F6C4}"/>
                </a:ext>
              </a:extLst>
            </p:cNvPr>
            <p:cNvSpPr/>
            <p:nvPr/>
          </p:nvSpPr>
          <p:spPr>
            <a:xfrm flipH="1">
              <a:off x="8703117" y="4196716"/>
              <a:ext cx="963121" cy="700451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8">
              <a:extLst>
                <a:ext uri="{FF2B5EF4-FFF2-40B4-BE49-F238E27FC236}">
                  <a16:creationId xmlns:a16="http://schemas.microsoft.com/office/drawing/2014/main" xmlns="" id="{0AAB5F03-6A11-4767-AD16-E4F999D576D0}"/>
                </a:ext>
              </a:extLst>
            </p:cNvPr>
            <p:cNvSpPr/>
            <p:nvPr/>
          </p:nvSpPr>
          <p:spPr>
            <a:xfrm flipH="1">
              <a:off x="9176562" y="4295144"/>
              <a:ext cx="204298" cy="175113"/>
            </a:xfrm>
            <a:custGeom>
              <a:avLst/>
              <a:gdLst>
                <a:gd name="connsiteX0" fmla="*/ 106158 w 163757"/>
                <a:gd name="connsiteY0" fmla="*/ 42994 h 140363"/>
                <a:gd name="connsiteX1" fmla="*/ 122534 w 163757"/>
                <a:gd name="connsiteY1" fmla="*/ 96801 h 140363"/>
                <a:gd name="connsiteX2" fmla="*/ 61710 w 163757"/>
                <a:gd name="connsiteY2" fmla="*/ 71067 h 140363"/>
                <a:gd name="connsiteX3" fmla="*/ 42994 w 163757"/>
                <a:gd name="connsiteY3" fmla="*/ 57031 h 140363"/>
                <a:gd name="connsiteX4" fmla="*/ 61710 w 163757"/>
                <a:gd name="connsiteY4" fmla="*/ 59370 h 140363"/>
                <a:gd name="connsiteX5" fmla="*/ 115516 w 163757"/>
                <a:gd name="connsiteY5" fmla="*/ 89782 h 140363"/>
                <a:gd name="connsiteX6" fmla="*/ 106158 w 163757"/>
                <a:gd name="connsiteY6" fmla="*/ 42994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140363">
                  <a:moveTo>
                    <a:pt x="106158" y="42994"/>
                  </a:moveTo>
                  <a:cubicBezTo>
                    <a:pt x="110837" y="66388"/>
                    <a:pt x="143589" y="87443"/>
                    <a:pt x="122534" y="96801"/>
                  </a:cubicBezTo>
                  <a:cubicBezTo>
                    <a:pt x="96801" y="110837"/>
                    <a:pt x="92122" y="85104"/>
                    <a:pt x="61710" y="71067"/>
                  </a:cubicBezTo>
                  <a:cubicBezTo>
                    <a:pt x="54691" y="68728"/>
                    <a:pt x="47673" y="61710"/>
                    <a:pt x="42994" y="57031"/>
                  </a:cubicBezTo>
                  <a:cubicBezTo>
                    <a:pt x="47673" y="57031"/>
                    <a:pt x="59370" y="59370"/>
                    <a:pt x="61710" y="59370"/>
                  </a:cubicBezTo>
                  <a:cubicBezTo>
                    <a:pt x="71067" y="61710"/>
                    <a:pt x="94461" y="94461"/>
                    <a:pt x="115516" y="89782"/>
                  </a:cubicBezTo>
                  <a:cubicBezTo>
                    <a:pt x="129552" y="87443"/>
                    <a:pt x="89782" y="50013"/>
                    <a:pt x="106158" y="42994"/>
                  </a:cubicBezTo>
                  <a:close/>
                </a:path>
              </a:pathLst>
            </a:custGeom>
            <a:solidFill>
              <a:srgbClr val="73717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9">
              <a:extLst>
                <a:ext uri="{FF2B5EF4-FFF2-40B4-BE49-F238E27FC236}">
                  <a16:creationId xmlns:a16="http://schemas.microsoft.com/office/drawing/2014/main" xmlns="" id="{1AD990DD-E1D9-4F5E-ABFF-87B23D0669F6}"/>
                </a:ext>
              </a:extLst>
            </p:cNvPr>
            <p:cNvSpPr/>
            <p:nvPr/>
          </p:nvSpPr>
          <p:spPr>
            <a:xfrm flipH="1">
              <a:off x="9024798" y="4287699"/>
              <a:ext cx="204298" cy="175113"/>
            </a:xfrm>
            <a:custGeom>
              <a:avLst/>
              <a:gdLst>
                <a:gd name="connsiteX0" fmla="*/ 110837 w 163757"/>
                <a:gd name="connsiteY0" fmla="*/ 46623 h 140363"/>
                <a:gd name="connsiteX1" fmla="*/ 89782 w 163757"/>
                <a:gd name="connsiteY1" fmla="*/ 72356 h 140363"/>
                <a:gd name="connsiteX2" fmla="*/ 64049 w 163757"/>
                <a:gd name="connsiteY2" fmla="*/ 72356 h 140363"/>
                <a:gd name="connsiteX3" fmla="*/ 66388 w 163757"/>
                <a:gd name="connsiteY3" fmla="*/ 48962 h 140363"/>
                <a:gd name="connsiteX4" fmla="*/ 42994 w 163757"/>
                <a:gd name="connsiteY4" fmla="*/ 51302 h 140363"/>
                <a:gd name="connsiteX5" fmla="*/ 106158 w 163757"/>
                <a:gd name="connsiteY5" fmla="*/ 74696 h 140363"/>
                <a:gd name="connsiteX6" fmla="*/ 136570 w 163757"/>
                <a:gd name="connsiteY6" fmla="*/ 48962 h 140363"/>
                <a:gd name="connsiteX7" fmla="*/ 110837 w 163757"/>
                <a:gd name="connsiteY7" fmla="*/ 4662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57" h="140363">
                  <a:moveTo>
                    <a:pt x="110837" y="46623"/>
                  </a:moveTo>
                  <a:cubicBezTo>
                    <a:pt x="108497" y="58320"/>
                    <a:pt x="96800" y="65338"/>
                    <a:pt x="89782" y="72356"/>
                  </a:cubicBezTo>
                  <a:cubicBezTo>
                    <a:pt x="80425" y="79374"/>
                    <a:pt x="68728" y="81714"/>
                    <a:pt x="64049" y="72356"/>
                  </a:cubicBezTo>
                  <a:cubicBezTo>
                    <a:pt x="54691" y="55980"/>
                    <a:pt x="61709" y="58320"/>
                    <a:pt x="66388" y="48962"/>
                  </a:cubicBezTo>
                  <a:cubicBezTo>
                    <a:pt x="52352" y="48962"/>
                    <a:pt x="59370" y="51302"/>
                    <a:pt x="42994" y="51302"/>
                  </a:cubicBezTo>
                  <a:cubicBezTo>
                    <a:pt x="64049" y="109787"/>
                    <a:pt x="59370" y="107447"/>
                    <a:pt x="106158" y="74696"/>
                  </a:cubicBezTo>
                  <a:cubicBezTo>
                    <a:pt x="120194" y="65338"/>
                    <a:pt x="124873" y="58320"/>
                    <a:pt x="136570" y="48962"/>
                  </a:cubicBezTo>
                  <a:cubicBezTo>
                    <a:pt x="122534" y="48962"/>
                    <a:pt x="122534" y="37265"/>
                    <a:pt x="110837" y="46623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20">
              <a:extLst>
                <a:ext uri="{FF2B5EF4-FFF2-40B4-BE49-F238E27FC236}">
                  <a16:creationId xmlns:a16="http://schemas.microsoft.com/office/drawing/2014/main" xmlns="" id="{A59B0F52-F70A-46CF-8E48-8972B3F27C26}"/>
                </a:ext>
              </a:extLst>
            </p:cNvPr>
            <p:cNvSpPr/>
            <p:nvPr/>
          </p:nvSpPr>
          <p:spPr>
            <a:xfrm flipH="1">
              <a:off x="8887626" y="4255524"/>
              <a:ext cx="175113" cy="145927"/>
            </a:xfrm>
            <a:custGeom>
              <a:avLst/>
              <a:gdLst>
                <a:gd name="connsiteX0" fmla="*/ 94461 w 140363"/>
                <a:gd name="connsiteY0" fmla="*/ 46680 h 116969"/>
                <a:gd name="connsiteX1" fmla="*/ 78085 w 140363"/>
                <a:gd name="connsiteY1" fmla="*/ 72413 h 116969"/>
                <a:gd name="connsiteX2" fmla="*/ 59370 w 140363"/>
                <a:gd name="connsiteY2" fmla="*/ 72413 h 116969"/>
                <a:gd name="connsiteX3" fmla="*/ 61710 w 140363"/>
                <a:gd name="connsiteY3" fmla="*/ 49019 h 116969"/>
                <a:gd name="connsiteX4" fmla="*/ 42994 w 140363"/>
                <a:gd name="connsiteY4" fmla="*/ 49019 h 116969"/>
                <a:gd name="connsiteX5" fmla="*/ 89782 w 140363"/>
                <a:gd name="connsiteY5" fmla="*/ 72413 h 116969"/>
                <a:gd name="connsiteX6" fmla="*/ 113176 w 140363"/>
                <a:gd name="connsiteY6" fmla="*/ 46680 h 116969"/>
                <a:gd name="connsiteX7" fmla="*/ 94461 w 140363"/>
                <a:gd name="connsiteY7" fmla="*/ 46680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63" h="116969">
                  <a:moveTo>
                    <a:pt x="94461" y="46680"/>
                  </a:moveTo>
                  <a:cubicBezTo>
                    <a:pt x="92122" y="58377"/>
                    <a:pt x="85104" y="65395"/>
                    <a:pt x="78085" y="72413"/>
                  </a:cubicBezTo>
                  <a:cubicBezTo>
                    <a:pt x="71067" y="79432"/>
                    <a:pt x="64049" y="81771"/>
                    <a:pt x="59370" y="72413"/>
                  </a:cubicBezTo>
                  <a:cubicBezTo>
                    <a:pt x="52352" y="56038"/>
                    <a:pt x="57031" y="58377"/>
                    <a:pt x="61710" y="49019"/>
                  </a:cubicBezTo>
                  <a:cubicBezTo>
                    <a:pt x="50013" y="49019"/>
                    <a:pt x="54691" y="49019"/>
                    <a:pt x="42994" y="49019"/>
                  </a:cubicBezTo>
                  <a:cubicBezTo>
                    <a:pt x="59370" y="107504"/>
                    <a:pt x="54691" y="105165"/>
                    <a:pt x="89782" y="72413"/>
                  </a:cubicBezTo>
                  <a:cubicBezTo>
                    <a:pt x="99140" y="63056"/>
                    <a:pt x="103819" y="56038"/>
                    <a:pt x="113176" y="46680"/>
                  </a:cubicBezTo>
                  <a:cubicBezTo>
                    <a:pt x="103819" y="49019"/>
                    <a:pt x="103819" y="37322"/>
                    <a:pt x="94461" y="46680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2C0157F0-9480-4753-BD7F-2CFEE8276DF7}"/>
                </a:ext>
              </a:extLst>
            </p:cNvPr>
            <p:cNvGrpSpPr/>
            <p:nvPr/>
          </p:nvGrpSpPr>
          <p:grpSpPr>
            <a:xfrm flipH="1">
              <a:off x="9546893" y="5193607"/>
              <a:ext cx="1399559" cy="393724"/>
              <a:chOff x="8963351" y="2835327"/>
              <a:chExt cx="1121835" cy="315595"/>
            </a:xfrm>
          </p:grpSpPr>
          <p:sp>
            <p:nvSpPr>
              <p:cNvPr id="27" name="Freeform: Shape 33">
                <a:extLst>
                  <a:ext uri="{FF2B5EF4-FFF2-40B4-BE49-F238E27FC236}">
                    <a16:creationId xmlns:a16="http://schemas.microsoft.com/office/drawing/2014/main" xmlns="" id="{86EAB684-6D81-4813-BEC1-DC6617165660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34">
                <a:extLst>
                  <a:ext uri="{FF2B5EF4-FFF2-40B4-BE49-F238E27FC236}">
                    <a16:creationId xmlns:a16="http://schemas.microsoft.com/office/drawing/2014/main" xmlns="" id="{614244C1-0360-4B35-87E7-B575762441A7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35">
                <a:extLst>
                  <a:ext uri="{FF2B5EF4-FFF2-40B4-BE49-F238E27FC236}">
                    <a16:creationId xmlns:a16="http://schemas.microsoft.com/office/drawing/2014/main" xmlns="" id="{0F9A0E55-7826-475A-B18F-2AEA43F61450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36">
                <a:extLst>
                  <a:ext uri="{FF2B5EF4-FFF2-40B4-BE49-F238E27FC236}">
                    <a16:creationId xmlns:a16="http://schemas.microsoft.com/office/drawing/2014/main" xmlns="" id="{6A4346B5-F365-4DF3-9D5F-45FFAF3956E0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7">
                <a:extLst>
                  <a:ext uri="{FF2B5EF4-FFF2-40B4-BE49-F238E27FC236}">
                    <a16:creationId xmlns:a16="http://schemas.microsoft.com/office/drawing/2014/main" xmlns="" id="{4E610D78-F3DB-4C7A-A3FE-B7E941E7E19F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8">
                <a:extLst>
                  <a:ext uri="{FF2B5EF4-FFF2-40B4-BE49-F238E27FC236}">
                    <a16:creationId xmlns:a16="http://schemas.microsoft.com/office/drawing/2014/main" xmlns="" id="{922ECF1D-98B4-40C2-82F4-996A27DDDFD6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22">
              <a:extLst>
                <a:ext uri="{FF2B5EF4-FFF2-40B4-BE49-F238E27FC236}">
                  <a16:creationId xmlns:a16="http://schemas.microsoft.com/office/drawing/2014/main" xmlns="" id="{C9149687-B31B-4962-969C-7E2724D793E1}"/>
                </a:ext>
              </a:extLst>
            </p:cNvPr>
            <p:cNvSpPr/>
            <p:nvPr/>
          </p:nvSpPr>
          <p:spPr>
            <a:xfrm flipH="1">
              <a:off x="9801847" y="4826319"/>
              <a:ext cx="145927" cy="145927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3">
              <a:extLst>
                <a:ext uri="{FF2B5EF4-FFF2-40B4-BE49-F238E27FC236}">
                  <a16:creationId xmlns:a16="http://schemas.microsoft.com/office/drawing/2014/main" xmlns="" id="{139B438C-84D2-49FD-8DA5-A791E7415B57}"/>
                </a:ext>
              </a:extLst>
            </p:cNvPr>
            <p:cNvSpPr/>
            <p:nvPr/>
          </p:nvSpPr>
          <p:spPr>
            <a:xfrm flipH="1">
              <a:off x="9777783" y="5222682"/>
              <a:ext cx="145927" cy="145927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4">
              <a:extLst>
                <a:ext uri="{FF2B5EF4-FFF2-40B4-BE49-F238E27FC236}">
                  <a16:creationId xmlns:a16="http://schemas.microsoft.com/office/drawing/2014/main" xmlns="" id="{A5CBFA0A-7779-49AE-AABD-0CBC0B95A849}"/>
                </a:ext>
              </a:extLst>
            </p:cNvPr>
            <p:cNvSpPr/>
            <p:nvPr/>
          </p:nvSpPr>
          <p:spPr>
            <a:xfrm flipH="1">
              <a:off x="9880491" y="4449267"/>
              <a:ext cx="145927" cy="145927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5">
              <a:extLst>
                <a:ext uri="{FF2B5EF4-FFF2-40B4-BE49-F238E27FC236}">
                  <a16:creationId xmlns:a16="http://schemas.microsoft.com/office/drawing/2014/main" xmlns="" id="{7C8C00CC-2DB5-41C7-9C01-1A5AA31AEFF9}"/>
                </a:ext>
              </a:extLst>
            </p:cNvPr>
            <p:cNvSpPr/>
            <p:nvPr/>
          </p:nvSpPr>
          <p:spPr>
            <a:xfrm flipH="1">
              <a:off x="9736923" y="2240488"/>
              <a:ext cx="700452" cy="904749"/>
            </a:xfrm>
            <a:custGeom>
              <a:avLst/>
              <a:gdLst>
                <a:gd name="connsiteX0" fmla="*/ 515553 w 561455"/>
                <a:gd name="connsiteY0" fmla="*/ 42994 h 725213"/>
                <a:gd name="connsiteX1" fmla="*/ 501517 w 561455"/>
                <a:gd name="connsiteY1" fmla="*/ 57031 h 725213"/>
                <a:gd name="connsiteX2" fmla="*/ 506195 w 561455"/>
                <a:gd name="connsiteY2" fmla="*/ 204413 h 725213"/>
                <a:gd name="connsiteX3" fmla="*/ 396244 w 561455"/>
                <a:gd name="connsiteY3" fmla="*/ 534268 h 725213"/>
                <a:gd name="connsiteX4" fmla="*/ 351795 w 561455"/>
                <a:gd name="connsiteY4" fmla="*/ 597432 h 725213"/>
                <a:gd name="connsiteX5" fmla="*/ 293310 w 561455"/>
                <a:gd name="connsiteY5" fmla="*/ 691008 h 725213"/>
                <a:gd name="connsiteX6" fmla="*/ 42994 w 561455"/>
                <a:gd name="connsiteY6" fmla="*/ 564680 h 725213"/>
                <a:gd name="connsiteX7" fmla="*/ 283952 w 561455"/>
                <a:gd name="connsiteY7" fmla="*/ 700366 h 725213"/>
                <a:gd name="connsiteX8" fmla="*/ 326062 w 561455"/>
                <a:gd name="connsiteY8" fmla="*/ 681650 h 725213"/>
                <a:gd name="connsiteX9" fmla="*/ 363492 w 561455"/>
                <a:gd name="connsiteY9" fmla="*/ 595093 h 725213"/>
                <a:gd name="connsiteX10" fmla="*/ 398583 w 561455"/>
                <a:gd name="connsiteY10" fmla="*/ 543626 h 725213"/>
                <a:gd name="connsiteX11" fmla="*/ 468765 w 561455"/>
                <a:gd name="connsiteY11" fmla="*/ 412619 h 725213"/>
                <a:gd name="connsiteX12" fmla="*/ 515553 w 561455"/>
                <a:gd name="connsiteY12" fmla="*/ 206752 h 725213"/>
                <a:gd name="connsiteX13" fmla="*/ 515553 w 561455"/>
                <a:gd name="connsiteY13" fmla="*/ 42994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55" h="725213">
                  <a:moveTo>
                    <a:pt x="515553" y="42994"/>
                  </a:moveTo>
                  <a:cubicBezTo>
                    <a:pt x="503856" y="50013"/>
                    <a:pt x="513214" y="50013"/>
                    <a:pt x="501517" y="57031"/>
                  </a:cubicBezTo>
                  <a:cubicBezTo>
                    <a:pt x="506195" y="106158"/>
                    <a:pt x="510874" y="143589"/>
                    <a:pt x="506195" y="204413"/>
                  </a:cubicBezTo>
                  <a:cubicBezTo>
                    <a:pt x="424316" y="354134"/>
                    <a:pt x="517892" y="396244"/>
                    <a:pt x="396244" y="534268"/>
                  </a:cubicBezTo>
                  <a:cubicBezTo>
                    <a:pt x="384547" y="548305"/>
                    <a:pt x="351795" y="597432"/>
                    <a:pt x="351795" y="597432"/>
                  </a:cubicBezTo>
                  <a:cubicBezTo>
                    <a:pt x="330740" y="632523"/>
                    <a:pt x="309686" y="695687"/>
                    <a:pt x="293310" y="691008"/>
                  </a:cubicBezTo>
                  <a:cubicBezTo>
                    <a:pt x="220789" y="665275"/>
                    <a:pt x="106158" y="613808"/>
                    <a:pt x="42994" y="564680"/>
                  </a:cubicBezTo>
                  <a:cubicBezTo>
                    <a:pt x="110837" y="632523"/>
                    <a:pt x="197395" y="669953"/>
                    <a:pt x="283952" y="700366"/>
                  </a:cubicBezTo>
                  <a:cubicBezTo>
                    <a:pt x="300328" y="705044"/>
                    <a:pt x="319043" y="698026"/>
                    <a:pt x="326062" y="681650"/>
                  </a:cubicBezTo>
                  <a:cubicBezTo>
                    <a:pt x="337759" y="653578"/>
                    <a:pt x="356474" y="611468"/>
                    <a:pt x="363492" y="595093"/>
                  </a:cubicBezTo>
                  <a:cubicBezTo>
                    <a:pt x="363492" y="595093"/>
                    <a:pt x="386886" y="560002"/>
                    <a:pt x="398583" y="543626"/>
                  </a:cubicBezTo>
                  <a:cubicBezTo>
                    <a:pt x="431335" y="503856"/>
                    <a:pt x="461747" y="464086"/>
                    <a:pt x="468765" y="412619"/>
                  </a:cubicBezTo>
                  <a:cubicBezTo>
                    <a:pt x="475783" y="342437"/>
                    <a:pt x="473444" y="269916"/>
                    <a:pt x="515553" y="206752"/>
                  </a:cubicBezTo>
                  <a:cubicBezTo>
                    <a:pt x="527250" y="148267"/>
                    <a:pt x="515553" y="101479"/>
                    <a:pt x="515553" y="42994"/>
                  </a:cubicBezTo>
                  <a:close/>
                </a:path>
              </a:pathLst>
            </a:custGeom>
            <a:solidFill>
              <a:srgbClr val="94939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6">
              <a:extLst>
                <a:ext uri="{FF2B5EF4-FFF2-40B4-BE49-F238E27FC236}">
                  <a16:creationId xmlns:a16="http://schemas.microsoft.com/office/drawing/2014/main" xmlns="" id="{A4905853-5CC7-4A82-AEF2-7D7FE9B6AD38}"/>
                </a:ext>
              </a:extLst>
            </p:cNvPr>
            <p:cNvSpPr/>
            <p:nvPr/>
          </p:nvSpPr>
          <p:spPr>
            <a:xfrm flipH="1">
              <a:off x="9661041" y="4212695"/>
              <a:ext cx="262669" cy="145927"/>
            </a:xfrm>
            <a:custGeom>
              <a:avLst/>
              <a:gdLst>
                <a:gd name="connsiteX0" fmla="*/ 159964 w 210545"/>
                <a:gd name="connsiteY0" fmla="*/ 73991 h 116969"/>
                <a:gd name="connsiteX1" fmla="*/ 42994 w 210545"/>
                <a:gd name="connsiteY1" fmla="*/ 55276 h 116969"/>
                <a:gd name="connsiteX2" fmla="*/ 190376 w 210545"/>
                <a:gd name="connsiteY2" fmla="*/ 55276 h 116969"/>
                <a:gd name="connsiteX3" fmla="*/ 159964 w 210545"/>
                <a:gd name="connsiteY3" fmla="*/ 73991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45" h="116969">
                  <a:moveTo>
                    <a:pt x="159964" y="73991"/>
                  </a:moveTo>
                  <a:cubicBezTo>
                    <a:pt x="127213" y="34222"/>
                    <a:pt x="82764" y="69313"/>
                    <a:pt x="42994" y="55276"/>
                  </a:cubicBezTo>
                  <a:cubicBezTo>
                    <a:pt x="92122" y="38900"/>
                    <a:pt x="136570" y="38900"/>
                    <a:pt x="190376" y="55276"/>
                  </a:cubicBezTo>
                  <a:cubicBezTo>
                    <a:pt x="181019" y="59955"/>
                    <a:pt x="171661" y="66973"/>
                    <a:pt x="159964" y="73991"/>
                  </a:cubicBezTo>
                  <a:close/>
                </a:path>
              </a:pathLst>
            </a:custGeom>
            <a:solidFill>
              <a:srgbClr val="AFAEA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7">
              <a:extLst>
                <a:ext uri="{FF2B5EF4-FFF2-40B4-BE49-F238E27FC236}">
                  <a16:creationId xmlns:a16="http://schemas.microsoft.com/office/drawing/2014/main" xmlns="" id="{5E1D624B-958F-4A2F-A86E-3BA146052051}"/>
                </a:ext>
              </a:extLst>
            </p:cNvPr>
            <p:cNvSpPr/>
            <p:nvPr/>
          </p:nvSpPr>
          <p:spPr>
            <a:xfrm flipH="1">
              <a:off x="9845265" y="4434879"/>
              <a:ext cx="204298" cy="963120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8">
              <a:extLst>
                <a:ext uri="{FF2B5EF4-FFF2-40B4-BE49-F238E27FC236}">
                  <a16:creationId xmlns:a16="http://schemas.microsoft.com/office/drawing/2014/main" xmlns="" id="{0389E70A-55EE-41DA-82F2-923101E0456E}"/>
                </a:ext>
              </a:extLst>
            </p:cNvPr>
            <p:cNvSpPr/>
            <p:nvPr/>
          </p:nvSpPr>
          <p:spPr>
            <a:xfrm flipH="1">
              <a:off x="10058319" y="3573908"/>
              <a:ext cx="87556" cy="671266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9">
              <a:extLst>
                <a:ext uri="{FF2B5EF4-FFF2-40B4-BE49-F238E27FC236}">
                  <a16:creationId xmlns:a16="http://schemas.microsoft.com/office/drawing/2014/main" xmlns="" id="{450F30FD-F4D3-45D5-AF72-35602DEB4ECD}"/>
                </a:ext>
              </a:extLst>
            </p:cNvPr>
            <p:cNvSpPr/>
            <p:nvPr/>
          </p:nvSpPr>
          <p:spPr>
            <a:xfrm flipH="1">
              <a:off x="9984999" y="3708516"/>
              <a:ext cx="145927" cy="145927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0">
              <a:extLst>
                <a:ext uri="{FF2B5EF4-FFF2-40B4-BE49-F238E27FC236}">
                  <a16:creationId xmlns:a16="http://schemas.microsoft.com/office/drawing/2014/main" xmlns="" id="{6594F277-B7E4-4EBB-B0E0-19BE54B691E2}"/>
                </a:ext>
              </a:extLst>
            </p:cNvPr>
            <p:cNvSpPr/>
            <p:nvPr/>
          </p:nvSpPr>
          <p:spPr>
            <a:xfrm flipH="1">
              <a:off x="9567647" y="4149043"/>
              <a:ext cx="233484" cy="116742"/>
            </a:xfrm>
            <a:custGeom>
              <a:avLst/>
              <a:gdLst>
                <a:gd name="connsiteX0" fmla="*/ 143589 w 187151"/>
                <a:gd name="connsiteY0" fmla="*/ 73546 h 93575"/>
                <a:gd name="connsiteX1" fmla="*/ 42994 w 187151"/>
                <a:gd name="connsiteY1" fmla="*/ 50152 h 93575"/>
                <a:gd name="connsiteX2" fmla="*/ 143589 w 187151"/>
                <a:gd name="connsiteY2" fmla="*/ 54831 h 93575"/>
                <a:gd name="connsiteX3" fmla="*/ 143589 w 187151"/>
                <a:gd name="connsiteY3" fmla="*/ 73546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51" h="93575">
                  <a:moveTo>
                    <a:pt x="143589" y="73546"/>
                  </a:moveTo>
                  <a:cubicBezTo>
                    <a:pt x="117855" y="57170"/>
                    <a:pt x="87443" y="52491"/>
                    <a:pt x="42994" y="50152"/>
                  </a:cubicBezTo>
                  <a:cubicBezTo>
                    <a:pt x="87443" y="36116"/>
                    <a:pt x="115516" y="45473"/>
                    <a:pt x="143589" y="54831"/>
                  </a:cubicBezTo>
                  <a:cubicBezTo>
                    <a:pt x="145928" y="61849"/>
                    <a:pt x="143589" y="66528"/>
                    <a:pt x="143589" y="73546"/>
                  </a:cubicBezTo>
                  <a:close/>
                </a:path>
              </a:pathLst>
            </a:custGeom>
            <a:solidFill>
              <a:srgbClr val="B4B3B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1">
              <a:extLst>
                <a:ext uri="{FF2B5EF4-FFF2-40B4-BE49-F238E27FC236}">
                  <a16:creationId xmlns:a16="http://schemas.microsoft.com/office/drawing/2014/main" xmlns="" id="{B99237F6-B5C1-42DF-9FF1-E6DD3CA20992}"/>
                </a:ext>
              </a:extLst>
            </p:cNvPr>
            <p:cNvSpPr/>
            <p:nvPr/>
          </p:nvSpPr>
          <p:spPr>
            <a:xfrm flipH="1">
              <a:off x="10453379" y="2417724"/>
              <a:ext cx="145927" cy="175113"/>
            </a:xfrm>
            <a:custGeom>
              <a:avLst/>
              <a:gdLst>
                <a:gd name="connsiteX0" fmla="*/ 76878 w 116969"/>
                <a:gd name="connsiteY0" fmla="*/ 118493 h 140363"/>
                <a:gd name="connsiteX1" fmla="*/ 46466 w 116969"/>
                <a:gd name="connsiteY1" fmla="*/ 69365 h 140363"/>
                <a:gd name="connsiteX2" fmla="*/ 51145 w 116969"/>
                <a:gd name="connsiteY2" fmla="*/ 48311 h 140363"/>
                <a:gd name="connsiteX3" fmla="*/ 69860 w 116969"/>
                <a:gd name="connsiteY3" fmla="*/ 43632 h 140363"/>
                <a:gd name="connsiteX4" fmla="*/ 72199 w 116969"/>
                <a:gd name="connsiteY4" fmla="*/ 64687 h 140363"/>
                <a:gd name="connsiteX5" fmla="*/ 76878 w 116969"/>
                <a:gd name="connsiteY5" fmla="*/ 11849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69" h="140363">
                  <a:moveTo>
                    <a:pt x="76878" y="118493"/>
                  </a:moveTo>
                  <a:cubicBezTo>
                    <a:pt x="58163" y="106796"/>
                    <a:pt x="60502" y="83402"/>
                    <a:pt x="46466" y="69365"/>
                  </a:cubicBezTo>
                  <a:cubicBezTo>
                    <a:pt x="39448" y="62347"/>
                    <a:pt x="44127" y="52990"/>
                    <a:pt x="51145" y="48311"/>
                  </a:cubicBezTo>
                  <a:cubicBezTo>
                    <a:pt x="55824" y="45971"/>
                    <a:pt x="65181" y="41293"/>
                    <a:pt x="69860" y="43632"/>
                  </a:cubicBezTo>
                  <a:cubicBezTo>
                    <a:pt x="86236" y="48311"/>
                    <a:pt x="74539" y="57668"/>
                    <a:pt x="72199" y="64687"/>
                  </a:cubicBezTo>
                  <a:cubicBezTo>
                    <a:pt x="67521" y="83402"/>
                    <a:pt x="100272" y="97438"/>
                    <a:pt x="76878" y="118493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2">
              <a:extLst>
                <a:ext uri="{FF2B5EF4-FFF2-40B4-BE49-F238E27FC236}">
                  <a16:creationId xmlns:a16="http://schemas.microsoft.com/office/drawing/2014/main" xmlns="" id="{D89C2185-0927-4A01-92E6-B53CED5E2318}"/>
                </a:ext>
              </a:extLst>
            </p:cNvPr>
            <p:cNvSpPr/>
            <p:nvPr/>
          </p:nvSpPr>
          <p:spPr>
            <a:xfrm flipH="1">
              <a:off x="8317149" y="4140849"/>
              <a:ext cx="1838945" cy="332227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  <a:gd name="connsiteX0" fmla="*/ 704159 w 1609507"/>
                <a:gd name="connsiteY0" fmla="*/ 1081755 h 1254870"/>
                <a:gd name="connsiteX1" fmla="*/ 772002 w 1609507"/>
                <a:gd name="connsiteY1" fmla="*/ 997536 h 1254870"/>
                <a:gd name="connsiteX2" fmla="*/ 858560 w 1609507"/>
                <a:gd name="connsiteY2" fmla="*/ 68795 h 1254870"/>
                <a:gd name="connsiteX3" fmla="*/ 1551022 w 1609507"/>
                <a:gd name="connsiteY3" fmla="*/ 68795 h 1254870"/>
                <a:gd name="connsiteX4" fmla="*/ 1609507 w 1609507"/>
                <a:gd name="connsiteY4" fmla="*/ 80492 h 1254870"/>
                <a:gd name="connsiteX5" fmla="*/ 1609507 w 1609507"/>
                <a:gd name="connsiteY5" fmla="*/ 262965 h 1254870"/>
                <a:gd name="connsiteX6" fmla="*/ 1560380 w 1609507"/>
                <a:gd name="connsiteY6" fmla="*/ 992857 h 1254870"/>
                <a:gd name="connsiteX7" fmla="*/ 1520610 w 1609507"/>
                <a:gd name="connsiteY7" fmla="*/ 1044324 h 1254870"/>
                <a:gd name="connsiteX8" fmla="*/ 1211809 w 1609507"/>
                <a:gd name="connsiteY8" fmla="*/ 1109827 h 1254870"/>
                <a:gd name="connsiteX9" fmla="*/ 1169700 w 1609507"/>
                <a:gd name="connsiteY9" fmla="*/ 1095791 h 1254870"/>
                <a:gd name="connsiteX10" fmla="*/ 1136948 w 1609507"/>
                <a:gd name="connsiteY10" fmla="*/ 1086433 h 1254870"/>
                <a:gd name="connsiteX11" fmla="*/ 1026997 w 1609507"/>
                <a:gd name="connsiteY11" fmla="*/ 1123864 h 1254870"/>
                <a:gd name="connsiteX12" fmla="*/ 949796 w 1609507"/>
                <a:gd name="connsiteY12" fmla="*/ 1154276 h 1254870"/>
                <a:gd name="connsiteX13" fmla="*/ 900669 w 1609507"/>
                <a:gd name="connsiteY13" fmla="*/ 1156615 h 1254870"/>
                <a:gd name="connsiteX14" fmla="*/ 872596 w 1609507"/>
                <a:gd name="connsiteY14" fmla="*/ 1158955 h 1254870"/>
                <a:gd name="connsiteX15" fmla="*/ 837505 w 1609507"/>
                <a:gd name="connsiteY15" fmla="*/ 1156615 h 1254870"/>
                <a:gd name="connsiteX16" fmla="*/ 776681 w 1609507"/>
                <a:gd name="connsiteY16" fmla="*/ 1158955 h 1254870"/>
                <a:gd name="connsiteX17" fmla="*/ 715856 w 1609507"/>
                <a:gd name="connsiteY17" fmla="*/ 1170652 h 1254870"/>
                <a:gd name="connsiteX18" fmla="*/ 638656 w 1609507"/>
                <a:gd name="connsiteY18" fmla="*/ 1182349 h 1254870"/>
                <a:gd name="connsiteX19" fmla="*/ 591868 w 1609507"/>
                <a:gd name="connsiteY19" fmla="*/ 1198725 h 1254870"/>
                <a:gd name="connsiteX20" fmla="*/ 173116 w 1609507"/>
                <a:gd name="connsiteY20" fmla="*/ 1243173 h 1254870"/>
                <a:gd name="connsiteX21" fmla="*/ 63164 w 1609507"/>
                <a:gd name="connsiteY21" fmla="*/ 1254870 h 1254870"/>
                <a:gd name="connsiteX22" fmla="*/ 0 w 1609507"/>
                <a:gd name="connsiteY22" fmla="*/ 1215100 h 1254870"/>
                <a:gd name="connsiteX23" fmla="*/ 51467 w 1609507"/>
                <a:gd name="connsiteY23" fmla="*/ 1172991 h 1254870"/>
                <a:gd name="connsiteX24" fmla="*/ 240958 w 1609507"/>
                <a:gd name="connsiteY24" fmla="*/ 1142579 h 1254870"/>
                <a:gd name="connsiteX25" fmla="*/ 704159 w 1609507"/>
                <a:gd name="connsiteY25" fmla="*/ 1081755 h 1254870"/>
                <a:gd name="connsiteX0" fmla="*/ 704159 w 1627491"/>
                <a:gd name="connsiteY0" fmla="*/ 1080978 h 1254093"/>
                <a:gd name="connsiteX1" fmla="*/ 772002 w 1627491"/>
                <a:gd name="connsiteY1" fmla="*/ 996759 h 1254093"/>
                <a:gd name="connsiteX2" fmla="*/ 1551022 w 1627491"/>
                <a:gd name="connsiteY2" fmla="*/ 68018 h 1254093"/>
                <a:gd name="connsiteX3" fmla="*/ 1609507 w 1627491"/>
                <a:gd name="connsiteY3" fmla="*/ 79715 h 1254093"/>
                <a:gd name="connsiteX4" fmla="*/ 1609507 w 1627491"/>
                <a:gd name="connsiteY4" fmla="*/ 262188 h 1254093"/>
                <a:gd name="connsiteX5" fmla="*/ 1560380 w 1627491"/>
                <a:gd name="connsiteY5" fmla="*/ 992080 h 1254093"/>
                <a:gd name="connsiteX6" fmla="*/ 1520610 w 1627491"/>
                <a:gd name="connsiteY6" fmla="*/ 1043547 h 1254093"/>
                <a:gd name="connsiteX7" fmla="*/ 1211809 w 1627491"/>
                <a:gd name="connsiteY7" fmla="*/ 1109050 h 1254093"/>
                <a:gd name="connsiteX8" fmla="*/ 1169700 w 1627491"/>
                <a:gd name="connsiteY8" fmla="*/ 1095014 h 1254093"/>
                <a:gd name="connsiteX9" fmla="*/ 1136948 w 1627491"/>
                <a:gd name="connsiteY9" fmla="*/ 1085656 h 1254093"/>
                <a:gd name="connsiteX10" fmla="*/ 1026997 w 1627491"/>
                <a:gd name="connsiteY10" fmla="*/ 1123087 h 1254093"/>
                <a:gd name="connsiteX11" fmla="*/ 949796 w 1627491"/>
                <a:gd name="connsiteY11" fmla="*/ 1153499 h 1254093"/>
                <a:gd name="connsiteX12" fmla="*/ 900669 w 1627491"/>
                <a:gd name="connsiteY12" fmla="*/ 1155838 h 1254093"/>
                <a:gd name="connsiteX13" fmla="*/ 872596 w 1627491"/>
                <a:gd name="connsiteY13" fmla="*/ 1158178 h 1254093"/>
                <a:gd name="connsiteX14" fmla="*/ 837505 w 1627491"/>
                <a:gd name="connsiteY14" fmla="*/ 1155838 h 1254093"/>
                <a:gd name="connsiteX15" fmla="*/ 776681 w 1627491"/>
                <a:gd name="connsiteY15" fmla="*/ 1158178 h 1254093"/>
                <a:gd name="connsiteX16" fmla="*/ 715856 w 1627491"/>
                <a:gd name="connsiteY16" fmla="*/ 1169875 h 1254093"/>
                <a:gd name="connsiteX17" fmla="*/ 638656 w 1627491"/>
                <a:gd name="connsiteY17" fmla="*/ 1181572 h 1254093"/>
                <a:gd name="connsiteX18" fmla="*/ 591868 w 1627491"/>
                <a:gd name="connsiteY18" fmla="*/ 1197948 h 1254093"/>
                <a:gd name="connsiteX19" fmla="*/ 173116 w 1627491"/>
                <a:gd name="connsiteY19" fmla="*/ 1242396 h 1254093"/>
                <a:gd name="connsiteX20" fmla="*/ 63164 w 1627491"/>
                <a:gd name="connsiteY20" fmla="*/ 1254093 h 1254093"/>
                <a:gd name="connsiteX21" fmla="*/ 0 w 1627491"/>
                <a:gd name="connsiteY21" fmla="*/ 1214323 h 1254093"/>
                <a:gd name="connsiteX22" fmla="*/ 51467 w 1627491"/>
                <a:gd name="connsiteY22" fmla="*/ 1172214 h 1254093"/>
                <a:gd name="connsiteX23" fmla="*/ 240958 w 1627491"/>
                <a:gd name="connsiteY23" fmla="*/ 1141802 h 1254093"/>
                <a:gd name="connsiteX24" fmla="*/ 704159 w 1627491"/>
                <a:gd name="connsiteY24" fmla="*/ 1080978 h 1254093"/>
                <a:gd name="connsiteX0" fmla="*/ 704159 w 1609507"/>
                <a:gd name="connsiteY0" fmla="*/ 1001263 h 1174378"/>
                <a:gd name="connsiteX1" fmla="*/ 772002 w 1609507"/>
                <a:gd name="connsiteY1" fmla="*/ 917044 h 1174378"/>
                <a:gd name="connsiteX2" fmla="*/ 1609507 w 1609507"/>
                <a:gd name="connsiteY2" fmla="*/ 0 h 1174378"/>
                <a:gd name="connsiteX3" fmla="*/ 1609507 w 1609507"/>
                <a:gd name="connsiteY3" fmla="*/ 182473 h 1174378"/>
                <a:gd name="connsiteX4" fmla="*/ 1560380 w 1609507"/>
                <a:gd name="connsiteY4" fmla="*/ 912365 h 1174378"/>
                <a:gd name="connsiteX5" fmla="*/ 1520610 w 1609507"/>
                <a:gd name="connsiteY5" fmla="*/ 963832 h 1174378"/>
                <a:gd name="connsiteX6" fmla="*/ 1211809 w 1609507"/>
                <a:gd name="connsiteY6" fmla="*/ 1029335 h 1174378"/>
                <a:gd name="connsiteX7" fmla="*/ 1169700 w 1609507"/>
                <a:gd name="connsiteY7" fmla="*/ 1015299 h 1174378"/>
                <a:gd name="connsiteX8" fmla="*/ 1136948 w 1609507"/>
                <a:gd name="connsiteY8" fmla="*/ 1005941 h 1174378"/>
                <a:gd name="connsiteX9" fmla="*/ 1026997 w 1609507"/>
                <a:gd name="connsiteY9" fmla="*/ 1043372 h 1174378"/>
                <a:gd name="connsiteX10" fmla="*/ 949796 w 1609507"/>
                <a:gd name="connsiteY10" fmla="*/ 1073784 h 1174378"/>
                <a:gd name="connsiteX11" fmla="*/ 900669 w 1609507"/>
                <a:gd name="connsiteY11" fmla="*/ 1076123 h 1174378"/>
                <a:gd name="connsiteX12" fmla="*/ 872596 w 1609507"/>
                <a:gd name="connsiteY12" fmla="*/ 1078463 h 1174378"/>
                <a:gd name="connsiteX13" fmla="*/ 837505 w 1609507"/>
                <a:gd name="connsiteY13" fmla="*/ 1076123 h 1174378"/>
                <a:gd name="connsiteX14" fmla="*/ 776681 w 1609507"/>
                <a:gd name="connsiteY14" fmla="*/ 1078463 h 1174378"/>
                <a:gd name="connsiteX15" fmla="*/ 715856 w 1609507"/>
                <a:gd name="connsiteY15" fmla="*/ 1090160 h 1174378"/>
                <a:gd name="connsiteX16" fmla="*/ 638656 w 1609507"/>
                <a:gd name="connsiteY16" fmla="*/ 1101857 h 1174378"/>
                <a:gd name="connsiteX17" fmla="*/ 591868 w 1609507"/>
                <a:gd name="connsiteY17" fmla="*/ 1118233 h 1174378"/>
                <a:gd name="connsiteX18" fmla="*/ 173116 w 1609507"/>
                <a:gd name="connsiteY18" fmla="*/ 1162681 h 1174378"/>
                <a:gd name="connsiteX19" fmla="*/ 63164 w 1609507"/>
                <a:gd name="connsiteY19" fmla="*/ 1174378 h 1174378"/>
                <a:gd name="connsiteX20" fmla="*/ 0 w 1609507"/>
                <a:gd name="connsiteY20" fmla="*/ 1134608 h 1174378"/>
                <a:gd name="connsiteX21" fmla="*/ 51467 w 1609507"/>
                <a:gd name="connsiteY21" fmla="*/ 1092499 h 1174378"/>
                <a:gd name="connsiteX22" fmla="*/ 240958 w 1609507"/>
                <a:gd name="connsiteY22" fmla="*/ 1062087 h 1174378"/>
                <a:gd name="connsiteX23" fmla="*/ 704159 w 1609507"/>
                <a:gd name="connsiteY23" fmla="*/ 1001263 h 1174378"/>
                <a:gd name="connsiteX0" fmla="*/ 704159 w 1609507"/>
                <a:gd name="connsiteY0" fmla="*/ 818790 h 991905"/>
                <a:gd name="connsiteX1" fmla="*/ 772002 w 1609507"/>
                <a:gd name="connsiteY1" fmla="*/ 734571 h 991905"/>
                <a:gd name="connsiteX2" fmla="*/ 1609507 w 1609507"/>
                <a:gd name="connsiteY2" fmla="*/ 0 h 991905"/>
                <a:gd name="connsiteX3" fmla="*/ 1560380 w 1609507"/>
                <a:gd name="connsiteY3" fmla="*/ 729892 h 991905"/>
                <a:gd name="connsiteX4" fmla="*/ 1520610 w 1609507"/>
                <a:gd name="connsiteY4" fmla="*/ 781359 h 991905"/>
                <a:gd name="connsiteX5" fmla="*/ 1211809 w 1609507"/>
                <a:gd name="connsiteY5" fmla="*/ 846862 h 991905"/>
                <a:gd name="connsiteX6" fmla="*/ 1169700 w 1609507"/>
                <a:gd name="connsiteY6" fmla="*/ 832826 h 991905"/>
                <a:gd name="connsiteX7" fmla="*/ 1136948 w 1609507"/>
                <a:gd name="connsiteY7" fmla="*/ 823468 h 991905"/>
                <a:gd name="connsiteX8" fmla="*/ 1026997 w 1609507"/>
                <a:gd name="connsiteY8" fmla="*/ 860899 h 991905"/>
                <a:gd name="connsiteX9" fmla="*/ 949796 w 1609507"/>
                <a:gd name="connsiteY9" fmla="*/ 891311 h 991905"/>
                <a:gd name="connsiteX10" fmla="*/ 900669 w 1609507"/>
                <a:gd name="connsiteY10" fmla="*/ 893650 h 991905"/>
                <a:gd name="connsiteX11" fmla="*/ 872596 w 1609507"/>
                <a:gd name="connsiteY11" fmla="*/ 895990 h 991905"/>
                <a:gd name="connsiteX12" fmla="*/ 837505 w 1609507"/>
                <a:gd name="connsiteY12" fmla="*/ 893650 h 991905"/>
                <a:gd name="connsiteX13" fmla="*/ 776681 w 1609507"/>
                <a:gd name="connsiteY13" fmla="*/ 895990 h 991905"/>
                <a:gd name="connsiteX14" fmla="*/ 715856 w 1609507"/>
                <a:gd name="connsiteY14" fmla="*/ 907687 h 991905"/>
                <a:gd name="connsiteX15" fmla="*/ 638656 w 1609507"/>
                <a:gd name="connsiteY15" fmla="*/ 919384 h 991905"/>
                <a:gd name="connsiteX16" fmla="*/ 591868 w 1609507"/>
                <a:gd name="connsiteY16" fmla="*/ 935760 h 991905"/>
                <a:gd name="connsiteX17" fmla="*/ 173116 w 1609507"/>
                <a:gd name="connsiteY17" fmla="*/ 980208 h 991905"/>
                <a:gd name="connsiteX18" fmla="*/ 63164 w 1609507"/>
                <a:gd name="connsiteY18" fmla="*/ 991905 h 991905"/>
                <a:gd name="connsiteX19" fmla="*/ 0 w 1609507"/>
                <a:gd name="connsiteY19" fmla="*/ 952135 h 991905"/>
                <a:gd name="connsiteX20" fmla="*/ 51467 w 1609507"/>
                <a:gd name="connsiteY20" fmla="*/ 910026 h 991905"/>
                <a:gd name="connsiteX21" fmla="*/ 240958 w 1609507"/>
                <a:gd name="connsiteY21" fmla="*/ 879614 h 991905"/>
                <a:gd name="connsiteX22" fmla="*/ 704159 w 1609507"/>
                <a:gd name="connsiteY22" fmla="*/ 818790 h 991905"/>
                <a:gd name="connsiteX0" fmla="*/ 704159 w 1561719"/>
                <a:gd name="connsiteY0" fmla="*/ 217224 h 390339"/>
                <a:gd name="connsiteX1" fmla="*/ 772002 w 1561719"/>
                <a:gd name="connsiteY1" fmla="*/ 133005 h 390339"/>
                <a:gd name="connsiteX2" fmla="*/ 1512419 w 1561719"/>
                <a:gd name="connsiteY2" fmla="*/ 15907 h 390339"/>
                <a:gd name="connsiteX3" fmla="*/ 1560380 w 1561719"/>
                <a:gd name="connsiteY3" fmla="*/ 128326 h 390339"/>
                <a:gd name="connsiteX4" fmla="*/ 1520610 w 1561719"/>
                <a:gd name="connsiteY4" fmla="*/ 179793 h 390339"/>
                <a:gd name="connsiteX5" fmla="*/ 1211809 w 1561719"/>
                <a:gd name="connsiteY5" fmla="*/ 245296 h 390339"/>
                <a:gd name="connsiteX6" fmla="*/ 1169700 w 1561719"/>
                <a:gd name="connsiteY6" fmla="*/ 231260 h 390339"/>
                <a:gd name="connsiteX7" fmla="*/ 1136948 w 1561719"/>
                <a:gd name="connsiteY7" fmla="*/ 221902 h 390339"/>
                <a:gd name="connsiteX8" fmla="*/ 1026997 w 1561719"/>
                <a:gd name="connsiteY8" fmla="*/ 259333 h 390339"/>
                <a:gd name="connsiteX9" fmla="*/ 949796 w 1561719"/>
                <a:gd name="connsiteY9" fmla="*/ 289745 h 390339"/>
                <a:gd name="connsiteX10" fmla="*/ 900669 w 1561719"/>
                <a:gd name="connsiteY10" fmla="*/ 292084 h 390339"/>
                <a:gd name="connsiteX11" fmla="*/ 872596 w 1561719"/>
                <a:gd name="connsiteY11" fmla="*/ 294424 h 390339"/>
                <a:gd name="connsiteX12" fmla="*/ 837505 w 1561719"/>
                <a:gd name="connsiteY12" fmla="*/ 292084 h 390339"/>
                <a:gd name="connsiteX13" fmla="*/ 776681 w 1561719"/>
                <a:gd name="connsiteY13" fmla="*/ 294424 h 390339"/>
                <a:gd name="connsiteX14" fmla="*/ 715856 w 1561719"/>
                <a:gd name="connsiteY14" fmla="*/ 306121 h 390339"/>
                <a:gd name="connsiteX15" fmla="*/ 638656 w 1561719"/>
                <a:gd name="connsiteY15" fmla="*/ 317818 h 390339"/>
                <a:gd name="connsiteX16" fmla="*/ 591868 w 1561719"/>
                <a:gd name="connsiteY16" fmla="*/ 334194 h 390339"/>
                <a:gd name="connsiteX17" fmla="*/ 173116 w 1561719"/>
                <a:gd name="connsiteY17" fmla="*/ 378642 h 390339"/>
                <a:gd name="connsiteX18" fmla="*/ 63164 w 1561719"/>
                <a:gd name="connsiteY18" fmla="*/ 390339 h 390339"/>
                <a:gd name="connsiteX19" fmla="*/ 0 w 1561719"/>
                <a:gd name="connsiteY19" fmla="*/ 350569 h 390339"/>
                <a:gd name="connsiteX20" fmla="*/ 51467 w 1561719"/>
                <a:gd name="connsiteY20" fmla="*/ 308460 h 390339"/>
                <a:gd name="connsiteX21" fmla="*/ 240958 w 1561719"/>
                <a:gd name="connsiteY21" fmla="*/ 278048 h 390339"/>
                <a:gd name="connsiteX22" fmla="*/ 704159 w 1561719"/>
                <a:gd name="connsiteY22" fmla="*/ 217224 h 390339"/>
                <a:gd name="connsiteX0" fmla="*/ 704159 w 1561864"/>
                <a:gd name="connsiteY0" fmla="*/ 221134 h 394249"/>
                <a:gd name="connsiteX1" fmla="*/ 772002 w 1561864"/>
                <a:gd name="connsiteY1" fmla="*/ 136915 h 394249"/>
                <a:gd name="connsiteX2" fmla="*/ 1512419 w 1561864"/>
                <a:gd name="connsiteY2" fmla="*/ 19817 h 394249"/>
                <a:gd name="connsiteX3" fmla="*/ 1560380 w 1561864"/>
                <a:gd name="connsiteY3" fmla="*/ 132236 h 394249"/>
                <a:gd name="connsiteX4" fmla="*/ 1520610 w 1561864"/>
                <a:gd name="connsiteY4" fmla="*/ 183703 h 394249"/>
                <a:gd name="connsiteX5" fmla="*/ 1211809 w 1561864"/>
                <a:gd name="connsiteY5" fmla="*/ 249206 h 394249"/>
                <a:gd name="connsiteX6" fmla="*/ 1169700 w 1561864"/>
                <a:gd name="connsiteY6" fmla="*/ 235170 h 394249"/>
                <a:gd name="connsiteX7" fmla="*/ 1136948 w 1561864"/>
                <a:gd name="connsiteY7" fmla="*/ 225812 h 394249"/>
                <a:gd name="connsiteX8" fmla="*/ 1026997 w 1561864"/>
                <a:gd name="connsiteY8" fmla="*/ 263243 h 394249"/>
                <a:gd name="connsiteX9" fmla="*/ 949796 w 1561864"/>
                <a:gd name="connsiteY9" fmla="*/ 293655 h 394249"/>
                <a:gd name="connsiteX10" fmla="*/ 900669 w 1561864"/>
                <a:gd name="connsiteY10" fmla="*/ 295994 h 394249"/>
                <a:gd name="connsiteX11" fmla="*/ 872596 w 1561864"/>
                <a:gd name="connsiteY11" fmla="*/ 298334 h 394249"/>
                <a:gd name="connsiteX12" fmla="*/ 837505 w 1561864"/>
                <a:gd name="connsiteY12" fmla="*/ 295994 h 394249"/>
                <a:gd name="connsiteX13" fmla="*/ 776681 w 1561864"/>
                <a:gd name="connsiteY13" fmla="*/ 298334 h 394249"/>
                <a:gd name="connsiteX14" fmla="*/ 715856 w 1561864"/>
                <a:gd name="connsiteY14" fmla="*/ 310031 h 394249"/>
                <a:gd name="connsiteX15" fmla="*/ 638656 w 1561864"/>
                <a:gd name="connsiteY15" fmla="*/ 321728 h 394249"/>
                <a:gd name="connsiteX16" fmla="*/ 591868 w 1561864"/>
                <a:gd name="connsiteY16" fmla="*/ 338104 h 394249"/>
                <a:gd name="connsiteX17" fmla="*/ 173116 w 1561864"/>
                <a:gd name="connsiteY17" fmla="*/ 382552 h 394249"/>
                <a:gd name="connsiteX18" fmla="*/ 63164 w 1561864"/>
                <a:gd name="connsiteY18" fmla="*/ 394249 h 394249"/>
                <a:gd name="connsiteX19" fmla="*/ 0 w 1561864"/>
                <a:gd name="connsiteY19" fmla="*/ 354479 h 394249"/>
                <a:gd name="connsiteX20" fmla="*/ 51467 w 1561864"/>
                <a:gd name="connsiteY20" fmla="*/ 312370 h 394249"/>
                <a:gd name="connsiteX21" fmla="*/ 240958 w 1561864"/>
                <a:gd name="connsiteY21" fmla="*/ 281958 h 394249"/>
                <a:gd name="connsiteX22" fmla="*/ 704159 w 1561864"/>
                <a:gd name="connsiteY22" fmla="*/ 221134 h 394249"/>
                <a:gd name="connsiteX0" fmla="*/ 704159 w 1561111"/>
                <a:gd name="connsiteY0" fmla="*/ 201952 h 375067"/>
                <a:gd name="connsiteX1" fmla="*/ 772002 w 1561111"/>
                <a:gd name="connsiteY1" fmla="*/ 117733 h 375067"/>
                <a:gd name="connsiteX2" fmla="*/ 1512419 w 1561111"/>
                <a:gd name="connsiteY2" fmla="*/ 635 h 375067"/>
                <a:gd name="connsiteX3" fmla="*/ 1560380 w 1561111"/>
                <a:gd name="connsiteY3" fmla="*/ 113054 h 375067"/>
                <a:gd name="connsiteX4" fmla="*/ 1520610 w 1561111"/>
                <a:gd name="connsiteY4" fmla="*/ 164521 h 375067"/>
                <a:gd name="connsiteX5" fmla="*/ 1211809 w 1561111"/>
                <a:gd name="connsiteY5" fmla="*/ 230024 h 375067"/>
                <a:gd name="connsiteX6" fmla="*/ 1169700 w 1561111"/>
                <a:gd name="connsiteY6" fmla="*/ 215988 h 375067"/>
                <a:gd name="connsiteX7" fmla="*/ 1136948 w 1561111"/>
                <a:gd name="connsiteY7" fmla="*/ 206630 h 375067"/>
                <a:gd name="connsiteX8" fmla="*/ 1026997 w 1561111"/>
                <a:gd name="connsiteY8" fmla="*/ 244061 h 375067"/>
                <a:gd name="connsiteX9" fmla="*/ 949796 w 1561111"/>
                <a:gd name="connsiteY9" fmla="*/ 274473 h 375067"/>
                <a:gd name="connsiteX10" fmla="*/ 900669 w 1561111"/>
                <a:gd name="connsiteY10" fmla="*/ 276812 h 375067"/>
                <a:gd name="connsiteX11" fmla="*/ 872596 w 1561111"/>
                <a:gd name="connsiteY11" fmla="*/ 279152 h 375067"/>
                <a:gd name="connsiteX12" fmla="*/ 837505 w 1561111"/>
                <a:gd name="connsiteY12" fmla="*/ 276812 h 375067"/>
                <a:gd name="connsiteX13" fmla="*/ 776681 w 1561111"/>
                <a:gd name="connsiteY13" fmla="*/ 279152 h 375067"/>
                <a:gd name="connsiteX14" fmla="*/ 715856 w 1561111"/>
                <a:gd name="connsiteY14" fmla="*/ 290849 h 375067"/>
                <a:gd name="connsiteX15" fmla="*/ 638656 w 1561111"/>
                <a:gd name="connsiteY15" fmla="*/ 302546 h 375067"/>
                <a:gd name="connsiteX16" fmla="*/ 591868 w 1561111"/>
                <a:gd name="connsiteY16" fmla="*/ 318922 h 375067"/>
                <a:gd name="connsiteX17" fmla="*/ 173116 w 1561111"/>
                <a:gd name="connsiteY17" fmla="*/ 363370 h 375067"/>
                <a:gd name="connsiteX18" fmla="*/ 63164 w 1561111"/>
                <a:gd name="connsiteY18" fmla="*/ 375067 h 375067"/>
                <a:gd name="connsiteX19" fmla="*/ 0 w 1561111"/>
                <a:gd name="connsiteY19" fmla="*/ 335297 h 375067"/>
                <a:gd name="connsiteX20" fmla="*/ 51467 w 1561111"/>
                <a:gd name="connsiteY20" fmla="*/ 293188 h 375067"/>
                <a:gd name="connsiteX21" fmla="*/ 240958 w 1561111"/>
                <a:gd name="connsiteY21" fmla="*/ 262776 h 375067"/>
                <a:gd name="connsiteX22" fmla="*/ 704159 w 1561111"/>
                <a:gd name="connsiteY22" fmla="*/ 201952 h 375067"/>
                <a:gd name="connsiteX0" fmla="*/ 704159 w 1563254"/>
                <a:gd name="connsiteY0" fmla="*/ 172385 h 345500"/>
                <a:gd name="connsiteX1" fmla="*/ 772002 w 1563254"/>
                <a:gd name="connsiteY1" fmla="*/ 88166 h 345500"/>
                <a:gd name="connsiteX2" fmla="*/ 1559020 w 1563254"/>
                <a:gd name="connsiteY2" fmla="*/ 13786 h 345500"/>
                <a:gd name="connsiteX3" fmla="*/ 1560380 w 1563254"/>
                <a:gd name="connsiteY3" fmla="*/ 83487 h 345500"/>
                <a:gd name="connsiteX4" fmla="*/ 1520610 w 1563254"/>
                <a:gd name="connsiteY4" fmla="*/ 134954 h 345500"/>
                <a:gd name="connsiteX5" fmla="*/ 1211809 w 1563254"/>
                <a:gd name="connsiteY5" fmla="*/ 200457 h 345500"/>
                <a:gd name="connsiteX6" fmla="*/ 1169700 w 1563254"/>
                <a:gd name="connsiteY6" fmla="*/ 186421 h 345500"/>
                <a:gd name="connsiteX7" fmla="*/ 1136948 w 1563254"/>
                <a:gd name="connsiteY7" fmla="*/ 177063 h 345500"/>
                <a:gd name="connsiteX8" fmla="*/ 1026997 w 1563254"/>
                <a:gd name="connsiteY8" fmla="*/ 214494 h 345500"/>
                <a:gd name="connsiteX9" fmla="*/ 949796 w 1563254"/>
                <a:gd name="connsiteY9" fmla="*/ 244906 h 345500"/>
                <a:gd name="connsiteX10" fmla="*/ 900669 w 1563254"/>
                <a:gd name="connsiteY10" fmla="*/ 247245 h 345500"/>
                <a:gd name="connsiteX11" fmla="*/ 872596 w 1563254"/>
                <a:gd name="connsiteY11" fmla="*/ 249585 h 345500"/>
                <a:gd name="connsiteX12" fmla="*/ 837505 w 1563254"/>
                <a:gd name="connsiteY12" fmla="*/ 247245 h 345500"/>
                <a:gd name="connsiteX13" fmla="*/ 776681 w 1563254"/>
                <a:gd name="connsiteY13" fmla="*/ 249585 h 345500"/>
                <a:gd name="connsiteX14" fmla="*/ 715856 w 1563254"/>
                <a:gd name="connsiteY14" fmla="*/ 261282 h 345500"/>
                <a:gd name="connsiteX15" fmla="*/ 638656 w 1563254"/>
                <a:gd name="connsiteY15" fmla="*/ 272979 h 345500"/>
                <a:gd name="connsiteX16" fmla="*/ 591868 w 1563254"/>
                <a:gd name="connsiteY16" fmla="*/ 289355 h 345500"/>
                <a:gd name="connsiteX17" fmla="*/ 173116 w 1563254"/>
                <a:gd name="connsiteY17" fmla="*/ 333803 h 345500"/>
                <a:gd name="connsiteX18" fmla="*/ 63164 w 1563254"/>
                <a:gd name="connsiteY18" fmla="*/ 345500 h 345500"/>
                <a:gd name="connsiteX19" fmla="*/ 0 w 1563254"/>
                <a:gd name="connsiteY19" fmla="*/ 305730 h 345500"/>
                <a:gd name="connsiteX20" fmla="*/ 51467 w 1563254"/>
                <a:gd name="connsiteY20" fmla="*/ 263621 h 345500"/>
                <a:gd name="connsiteX21" fmla="*/ 240958 w 1563254"/>
                <a:gd name="connsiteY21" fmla="*/ 233209 h 345500"/>
                <a:gd name="connsiteX22" fmla="*/ 704159 w 1563254"/>
                <a:gd name="connsiteY22" fmla="*/ 172385 h 345500"/>
                <a:gd name="connsiteX0" fmla="*/ 704159 w 1563254"/>
                <a:gd name="connsiteY0" fmla="*/ 16457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04159 w 1563254"/>
                <a:gd name="connsiteY22" fmla="*/ 164574 h 337689"/>
                <a:gd name="connsiteX0" fmla="*/ 704159 w 1563254"/>
                <a:gd name="connsiteY0" fmla="*/ 16457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04159 w 1563254"/>
                <a:gd name="connsiteY22" fmla="*/ 164574 h 337689"/>
                <a:gd name="connsiteX0" fmla="*/ 731342 w 1563254"/>
                <a:gd name="connsiteY0" fmla="*/ 9855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31342 w 1563254"/>
                <a:gd name="connsiteY22" fmla="*/ 98554 h 337689"/>
                <a:gd name="connsiteX0" fmla="*/ 731342 w 1563254"/>
                <a:gd name="connsiteY0" fmla="*/ 9855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05076 w 1563254"/>
                <a:gd name="connsiteY4" fmla="*/ 165978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31342 w 1563254"/>
                <a:gd name="connsiteY22" fmla="*/ 98554 h 337689"/>
                <a:gd name="connsiteX0" fmla="*/ 731342 w 1608004"/>
                <a:gd name="connsiteY0" fmla="*/ 98554 h 337689"/>
                <a:gd name="connsiteX1" fmla="*/ 830254 w 1608004"/>
                <a:gd name="connsiteY1" fmla="*/ 99773 h 337689"/>
                <a:gd name="connsiteX2" fmla="*/ 1559020 w 1608004"/>
                <a:gd name="connsiteY2" fmla="*/ 5975 h 337689"/>
                <a:gd name="connsiteX3" fmla="*/ 1505076 w 1608004"/>
                <a:gd name="connsiteY3" fmla="*/ 165978 h 337689"/>
                <a:gd name="connsiteX4" fmla="*/ 1211809 w 1608004"/>
                <a:gd name="connsiteY4" fmla="*/ 192646 h 337689"/>
                <a:gd name="connsiteX5" fmla="*/ 1169700 w 1608004"/>
                <a:gd name="connsiteY5" fmla="*/ 178610 h 337689"/>
                <a:gd name="connsiteX6" fmla="*/ 1136948 w 1608004"/>
                <a:gd name="connsiteY6" fmla="*/ 169252 h 337689"/>
                <a:gd name="connsiteX7" fmla="*/ 1026997 w 1608004"/>
                <a:gd name="connsiteY7" fmla="*/ 206683 h 337689"/>
                <a:gd name="connsiteX8" fmla="*/ 949796 w 1608004"/>
                <a:gd name="connsiteY8" fmla="*/ 237095 h 337689"/>
                <a:gd name="connsiteX9" fmla="*/ 900669 w 1608004"/>
                <a:gd name="connsiteY9" fmla="*/ 239434 h 337689"/>
                <a:gd name="connsiteX10" fmla="*/ 872596 w 1608004"/>
                <a:gd name="connsiteY10" fmla="*/ 241774 h 337689"/>
                <a:gd name="connsiteX11" fmla="*/ 837505 w 1608004"/>
                <a:gd name="connsiteY11" fmla="*/ 239434 h 337689"/>
                <a:gd name="connsiteX12" fmla="*/ 776681 w 1608004"/>
                <a:gd name="connsiteY12" fmla="*/ 241774 h 337689"/>
                <a:gd name="connsiteX13" fmla="*/ 715856 w 1608004"/>
                <a:gd name="connsiteY13" fmla="*/ 253471 h 337689"/>
                <a:gd name="connsiteX14" fmla="*/ 638656 w 1608004"/>
                <a:gd name="connsiteY14" fmla="*/ 265168 h 337689"/>
                <a:gd name="connsiteX15" fmla="*/ 591868 w 1608004"/>
                <a:gd name="connsiteY15" fmla="*/ 281544 h 337689"/>
                <a:gd name="connsiteX16" fmla="*/ 173116 w 1608004"/>
                <a:gd name="connsiteY16" fmla="*/ 325992 h 337689"/>
                <a:gd name="connsiteX17" fmla="*/ 63164 w 1608004"/>
                <a:gd name="connsiteY17" fmla="*/ 337689 h 337689"/>
                <a:gd name="connsiteX18" fmla="*/ 0 w 1608004"/>
                <a:gd name="connsiteY18" fmla="*/ 297919 h 337689"/>
                <a:gd name="connsiteX19" fmla="*/ 51467 w 1608004"/>
                <a:gd name="connsiteY19" fmla="*/ 255810 h 337689"/>
                <a:gd name="connsiteX20" fmla="*/ 240958 w 1608004"/>
                <a:gd name="connsiteY20" fmla="*/ 225398 h 337689"/>
                <a:gd name="connsiteX21" fmla="*/ 731342 w 1608004"/>
                <a:gd name="connsiteY21" fmla="*/ 98554 h 337689"/>
                <a:gd name="connsiteX0" fmla="*/ 731342 w 1559019"/>
                <a:gd name="connsiteY0" fmla="*/ 98554 h 337689"/>
                <a:gd name="connsiteX1" fmla="*/ 830254 w 1559019"/>
                <a:gd name="connsiteY1" fmla="*/ 99773 h 337689"/>
                <a:gd name="connsiteX2" fmla="*/ 1559020 w 1559019"/>
                <a:gd name="connsiteY2" fmla="*/ 5975 h 337689"/>
                <a:gd name="connsiteX3" fmla="*/ 1505076 w 1559019"/>
                <a:gd name="connsiteY3" fmla="*/ 165978 h 337689"/>
                <a:gd name="connsiteX4" fmla="*/ 1211809 w 1559019"/>
                <a:gd name="connsiteY4" fmla="*/ 192646 h 337689"/>
                <a:gd name="connsiteX5" fmla="*/ 1169700 w 1559019"/>
                <a:gd name="connsiteY5" fmla="*/ 178610 h 337689"/>
                <a:gd name="connsiteX6" fmla="*/ 1136948 w 1559019"/>
                <a:gd name="connsiteY6" fmla="*/ 169252 h 337689"/>
                <a:gd name="connsiteX7" fmla="*/ 1026997 w 1559019"/>
                <a:gd name="connsiteY7" fmla="*/ 206683 h 337689"/>
                <a:gd name="connsiteX8" fmla="*/ 949796 w 1559019"/>
                <a:gd name="connsiteY8" fmla="*/ 237095 h 337689"/>
                <a:gd name="connsiteX9" fmla="*/ 900669 w 1559019"/>
                <a:gd name="connsiteY9" fmla="*/ 239434 h 337689"/>
                <a:gd name="connsiteX10" fmla="*/ 872596 w 1559019"/>
                <a:gd name="connsiteY10" fmla="*/ 241774 h 337689"/>
                <a:gd name="connsiteX11" fmla="*/ 837505 w 1559019"/>
                <a:gd name="connsiteY11" fmla="*/ 239434 h 337689"/>
                <a:gd name="connsiteX12" fmla="*/ 776681 w 1559019"/>
                <a:gd name="connsiteY12" fmla="*/ 241774 h 337689"/>
                <a:gd name="connsiteX13" fmla="*/ 715856 w 1559019"/>
                <a:gd name="connsiteY13" fmla="*/ 253471 h 337689"/>
                <a:gd name="connsiteX14" fmla="*/ 638656 w 1559019"/>
                <a:gd name="connsiteY14" fmla="*/ 265168 h 337689"/>
                <a:gd name="connsiteX15" fmla="*/ 591868 w 1559019"/>
                <a:gd name="connsiteY15" fmla="*/ 281544 h 337689"/>
                <a:gd name="connsiteX16" fmla="*/ 173116 w 1559019"/>
                <a:gd name="connsiteY16" fmla="*/ 325992 h 337689"/>
                <a:gd name="connsiteX17" fmla="*/ 63164 w 1559019"/>
                <a:gd name="connsiteY17" fmla="*/ 337689 h 337689"/>
                <a:gd name="connsiteX18" fmla="*/ 0 w 1559019"/>
                <a:gd name="connsiteY18" fmla="*/ 297919 h 337689"/>
                <a:gd name="connsiteX19" fmla="*/ 51467 w 1559019"/>
                <a:gd name="connsiteY19" fmla="*/ 255810 h 337689"/>
                <a:gd name="connsiteX20" fmla="*/ 240958 w 1559019"/>
                <a:gd name="connsiteY20" fmla="*/ 225398 h 337689"/>
                <a:gd name="connsiteX21" fmla="*/ 731342 w 1559019"/>
                <a:gd name="connsiteY21" fmla="*/ 98554 h 337689"/>
                <a:gd name="connsiteX0" fmla="*/ 731342 w 1525495"/>
                <a:gd name="connsiteY0" fmla="*/ 66107 h 305242"/>
                <a:gd name="connsiteX1" fmla="*/ 830254 w 1525495"/>
                <a:gd name="connsiteY1" fmla="*/ 67326 h 305242"/>
                <a:gd name="connsiteX2" fmla="*/ 1524069 w 1525495"/>
                <a:gd name="connsiteY2" fmla="*/ 43430 h 305242"/>
                <a:gd name="connsiteX3" fmla="*/ 1505076 w 1525495"/>
                <a:gd name="connsiteY3" fmla="*/ 133531 h 305242"/>
                <a:gd name="connsiteX4" fmla="*/ 1211809 w 1525495"/>
                <a:gd name="connsiteY4" fmla="*/ 160199 h 305242"/>
                <a:gd name="connsiteX5" fmla="*/ 1169700 w 1525495"/>
                <a:gd name="connsiteY5" fmla="*/ 146163 h 305242"/>
                <a:gd name="connsiteX6" fmla="*/ 1136948 w 1525495"/>
                <a:gd name="connsiteY6" fmla="*/ 136805 h 305242"/>
                <a:gd name="connsiteX7" fmla="*/ 1026997 w 1525495"/>
                <a:gd name="connsiteY7" fmla="*/ 174236 h 305242"/>
                <a:gd name="connsiteX8" fmla="*/ 949796 w 1525495"/>
                <a:gd name="connsiteY8" fmla="*/ 204648 h 305242"/>
                <a:gd name="connsiteX9" fmla="*/ 900669 w 1525495"/>
                <a:gd name="connsiteY9" fmla="*/ 206987 h 305242"/>
                <a:gd name="connsiteX10" fmla="*/ 872596 w 1525495"/>
                <a:gd name="connsiteY10" fmla="*/ 209327 h 305242"/>
                <a:gd name="connsiteX11" fmla="*/ 837505 w 1525495"/>
                <a:gd name="connsiteY11" fmla="*/ 206987 h 305242"/>
                <a:gd name="connsiteX12" fmla="*/ 776681 w 1525495"/>
                <a:gd name="connsiteY12" fmla="*/ 209327 h 305242"/>
                <a:gd name="connsiteX13" fmla="*/ 715856 w 1525495"/>
                <a:gd name="connsiteY13" fmla="*/ 221024 h 305242"/>
                <a:gd name="connsiteX14" fmla="*/ 638656 w 1525495"/>
                <a:gd name="connsiteY14" fmla="*/ 232721 h 305242"/>
                <a:gd name="connsiteX15" fmla="*/ 591868 w 1525495"/>
                <a:gd name="connsiteY15" fmla="*/ 249097 h 305242"/>
                <a:gd name="connsiteX16" fmla="*/ 173116 w 1525495"/>
                <a:gd name="connsiteY16" fmla="*/ 293545 h 305242"/>
                <a:gd name="connsiteX17" fmla="*/ 63164 w 1525495"/>
                <a:gd name="connsiteY17" fmla="*/ 305242 h 305242"/>
                <a:gd name="connsiteX18" fmla="*/ 0 w 1525495"/>
                <a:gd name="connsiteY18" fmla="*/ 265472 h 305242"/>
                <a:gd name="connsiteX19" fmla="*/ 51467 w 1525495"/>
                <a:gd name="connsiteY19" fmla="*/ 223363 h 305242"/>
                <a:gd name="connsiteX20" fmla="*/ 240958 w 1525495"/>
                <a:gd name="connsiteY20" fmla="*/ 192951 h 305242"/>
                <a:gd name="connsiteX21" fmla="*/ 731342 w 1525495"/>
                <a:gd name="connsiteY21" fmla="*/ 66107 h 305242"/>
                <a:gd name="connsiteX0" fmla="*/ 731342 w 1525495"/>
                <a:gd name="connsiteY0" fmla="*/ 66107 h 305242"/>
                <a:gd name="connsiteX1" fmla="*/ 830254 w 1525495"/>
                <a:gd name="connsiteY1" fmla="*/ 67326 h 305242"/>
                <a:gd name="connsiteX2" fmla="*/ 1524069 w 1525495"/>
                <a:gd name="connsiteY2" fmla="*/ 43430 h 305242"/>
                <a:gd name="connsiteX3" fmla="*/ 1505076 w 1525495"/>
                <a:gd name="connsiteY3" fmla="*/ 133531 h 305242"/>
                <a:gd name="connsiteX4" fmla="*/ 1211809 w 1525495"/>
                <a:gd name="connsiteY4" fmla="*/ 160199 h 305242"/>
                <a:gd name="connsiteX5" fmla="*/ 1169700 w 1525495"/>
                <a:gd name="connsiteY5" fmla="*/ 146163 h 305242"/>
                <a:gd name="connsiteX6" fmla="*/ 1136948 w 1525495"/>
                <a:gd name="connsiteY6" fmla="*/ 136805 h 305242"/>
                <a:gd name="connsiteX7" fmla="*/ 1026997 w 1525495"/>
                <a:gd name="connsiteY7" fmla="*/ 174236 h 305242"/>
                <a:gd name="connsiteX8" fmla="*/ 949796 w 1525495"/>
                <a:gd name="connsiteY8" fmla="*/ 204648 h 305242"/>
                <a:gd name="connsiteX9" fmla="*/ 900669 w 1525495"/>
                <a:gd name="connsiteY9" fmla="*/ 206987 h 305242"/>
                <a:gd name="connsiteX10" fmla="*/ 872596 w 1525495"/>
                <a:gd name="connsiteY10" fmla="*/ 209327 h 305242"/>
                <a:gd name="connsiteX11" fmla="*/ 837505 w 1525495"/>
                <a:gd name="connsiteY11" fmla="*/ 206987 h 305242"/>
                <a:gd name="connsiteX12" fmla="*/ 776681 w 1525495"/>
                <a:gd name="connsiteY12" fmla="*/ 209327 h 305242"/>
                <a:gd name="connsiteX13" fmla="*/ 715856 w 1525495"/>
                <a:gd name="connsiteY13" fmla="*/ 221024 h 305242"/>
                <a:gd name="connsiteX14" fmla="*/ 638656 w 1525495"/>
                <a:gd name="connsiteY14" fmla="*/ 232721 h 305242"/>
                <a:gd name="connsiteX15" fmla="*/ 591868 w 1525495"/>
                <a:gd name="connsiteY15" fmla="*/ 249097 h 305242"/>
                <a:gd name="connsiteX16" fmla="*/ 173116 w 1525495"/>
                <a:gd name="connsiteY16" fmla="*/ 293545 h 305242"/>
                <a:gd name="connsiteX17" fmla="*/ 63164 w 1525495"/>
                <a:gd name="connsiteY17" fmla="*/ 305242 h 305242"/>
                <a:gd name="connsiteX18" fmla="*/ 0 w 1525495"/>
                <a:gd name="connsiteY18" fmla="*/ 265472 h 305242"/>
                <a:gd name="connsiteX19" fmla="*/ 51467 w 1525495"/>
                <a:gd name="connsiteY19" fmla="*/ 223363 h 305242"/>
                <a:gd name="connsiteX20" fmla="*/ 240958 w 1525495"/>
                <a:gd name="connsiteY20" fmla="*/ 192951 h 305242"/>
                <a:gd name="connsiteX21" fmla="*/ 731342 w 1525495"/>
                <a:gd name="connsiteY21" fmla="*/ 66107 h 305242"/>
                <a:gd name="connsiteX0" fmla="*/ 731342 w 1525495"/>
                <a:gd name="connsiteY0" fmla="*/ 51104 h 290239"/>
                <a:gd name="connsiteX1" fmla="*/ 865206 w 1525495"/>
                <a:gd name="connsiteY1" fmla="*/ 75625 h 290239"/>
                <a:gd name="connsiteX2" fmla="*/ 1524069 w 1525495"/>
                <a:gd name="connsiteY2" fmla="*/ 28427 h 290239"/>
                <a:gd name="connsiteX3" fmla="*/ 1505076 w 1525495"/>
                <a:gd name="connsiteY3" fmla="*/ 118528 h 290239"/>
                <a:gd name="connsiteX4" fmla="*/ 1211809 w 1525495"/>
                <a:gd name="connsiteY4" fmla="*/ 145196 h 290239"/>
                <a:gd name="connsiteX5" fmla="*/ 1169700 w 1525495"/>
                <a:gd name="connsiteY5" fmla="*/ 131160 h 290239"/>
                <a:gd name="connsiteX6" fmla="*/ 1136948 w 1525495"/>
                <a:gd name="connsiteY6" fmla="*/ 121802 h 290239"/>
                <a:gd name="connsiteX7" fmla="*/ 1026997 w 1525495"/>
                <a:gd name="connsiteY7" fmla="*/ 159233 h 290239"/>
                <a:gd name="connsiteX8" fmla="*/ 949796 w 1525495"/>
                <a:gd name="connsiteY8" fmla="*/ 189645 h 290239"/>
                <a:gd name="connsiteX9" fmla="*/ 900669 w 1525495"/>
                <a:gd name="connsiteY9" fmla="*/ 191984 h 290239"/>
                <a:gd name="connsiteX10" fmla="*/ 872596 w 1525495"/>
                <a:gd name="connsiteY10" fmla="*/ 194324 h 290239"/>
                <a:gd name="connsiteX11" fmla="*/ 837505 w 1525495"/>
                <a:gd name="connsiteY11" fmla="*/ 191984 h 290239"/>
                <a:gd name="connsiteX12" fmla="*/ 776681 w 1525495"/>
                <a:gd name="connsiteY12" fmla="*/ 194324 h 290239"/>
                <a:gd name="connsiteX13" fmla="*/ 715856 w 1525495"/>
                <a:gd name="connsiteY13" fmla="*/ 206021 h 290239"/>
                <a:gd name="connsiteX14" fmla="*/ 638656 w 1525495"/>
                <a:gd name="connsiteY14" fmla="*/ 217718 h 290239"/>
                <a:gd name="connsiteX15" fmla="*/ 591868 w 1525495"/>
                <a:gd name="connsiteY15" fmla="*/ 234094 h 290239"/>
                <a:gd name="connsiteX16" fmla="*/ 173116 w 1525495"/>
                <a:gd name="connsiteY16" fmla="*/ 278542 h 290239"/>
                <a:gd name="connsiteX17" fmla="*/ 63164 w 1525495"/>
                <a:gd name="connsiteY17" fmla="*/ 290239 h 290239"/>
                <a:gd name="connsiteX18" fmla="*/ 0 w 1525495"/>
                <a:gd name="connsiteY18" fmla="*/ 250469 h 290239"/>
                <a:gd name="connsiteX19" fmla="*/ 51467 w 1525495"/>
                <a:gd name="connsiteY19" fmla="*/ 208360 h 290239"/>
                <a:gd name="connsiteX20" fmla="*/ 240958 w 1525495"/>
                <a:gd name="connsiteY20" fmla="*/ 177948 h 290239"/>
                <a:gd name="connsiteX21" fmla="*/ 731342 w 1525495"/>
                <a:gd name="connsiteY21" fmla="*/ 51104 h 290239"/>
                <a:gd name="connsiteX0" fmla="*/ 731342 w 1525495"/>
                <a:gd name="connsiteY0" fmla="*/ 35413 h 274548"/>
                <a:gd name="connsiteX1" fmla="*/ 865206 w 1525495"/>
                <a:gd name="connsiteY1" fmla="*/ 59934 h 274548"/>
                <a:gd name="connsiteX2" fmla="*/ 1524069 w 1525495"/>
                <a:gd name="connsiteY2" fmla="*/ 12736 h 274548"/>
                <a:gd name="connsiteX3" fmla="*/ 1505076 w 1525495"/>
                <a:gd name="connsiteY3" fmla="*/ 102837 h 274548"/>
                <a:gd name="connsiteX4" fmla="*/ 1211809 w 1525495"/>
                <a:gd name="connsiteY4" fmla="*/ 129505 h 274548"/>
                <a:gd name="connsiteX5" fmla="*/ 1169700 w 1525495"/>
                <a:gd name="connsiteY5" fmla="*/ 115469 h 274548"/>
                <a:gd name="connsiteX6" fmla="*/ 1136948 w 1525495"/>
                <a:gd name="connsiteY6" fmla="*/ 106111 h 274548"/>
                <a:gd name="connsiteX7" fmla="*/ 1026997 w 1525495"/>
                <a:gd name="connsiteY7" fmla="*/ 143542 h 274548"/>
                <a:gd name="connsiteX8" fmla="*/ 949796 w 1525495"/>
                <a:gd name="connsiteY8" fmla="*/ 173954 h 274548"/>
                <a:gd name="connsiteX9" fmla="*/ 900669 w 1525495"/>
                <a:gd name="connsiteY9" fmla="*/ 176293 h 274548"/>
                <a:gd name="connsiteX10" fmla="*/ 872596 w 1525495"/>
                <a:gd name="connsiteY10" fmla="*/ 178633 h 274548"/>
                <a:gd name="connsiteX11" fmla="*/ 837505 w 1525495"/>
                <a:gd name="connsiteY11" fmla="*/ 176293 h 274548"/>
                <a:gd name="connsiteX12" fmla="*/ 776681 w 1525495"/>
                <a:gd name="connsiteY12" fmla="*/ 178633 h 274548"/>
                <a:gd name="connsiteX13" fmla="*/ 715856 w 1525495"/>
                <a:gd name="connsiteY13" fmla="*/ 190330 h 274548"/>
                <a:gd name="connsiteX14" fmla="*/ 638656 w 1525495"/>
                <a:gd name="connsiteY14" fmla="*/ 202027 h 274548"/>
                <a:gd name="connsiteX15" fmla="*/ 591868 w 1525495"/>
                <a:gd name="connsiteY15" fmla="*/ 218403 h 274548"/>
                <a:gd name="connsiteX16" fmla="*/ 173116 w 1525495"/>
                <a:gd name="connsiteY16" fmla="*/ 262851 h 274548"/>
                <a:gd name="connsiteX17" fmla="*/ 63164 w 1525495"/>
                <a:gd name="connsiteY17" fmla="*/ 274548 h 274548"/>
                <a:gd name="connsiteX18" fmla="*/ 0 w 1525495"/>
                <a:gd name="connsiteY18" fmla="*/ 234778 h 274548"/>
                <a:gd name="connsiteX19" fmla="*/ 51467 w 1525495"/>
                <a:gd name="connsiteY19" fmla="*/ 192669 h 274548"/>
                <a:gd name="connsiteX20" fmla="*/ 240958 w 1525495"/>
                <a:gd name="connsiteY20" fmla="*/ 162257 h 274548"/>
                <a:gd name="connsiteX21" fmla="*/ 731342 w 1525495"/>
                <a:gd name="connsiteY21" fmla="*/ 35413 h 274548"/>
                <a:gd name="connsiteX0" fmla="*/ 731342 w 1525495"/>
                <a:gd name="connsiteY0" fmla="*/ 25795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731342 w 1525495"/>
                <a:gd name="connsiteY21" fmla="*/ 25795 h 264930"/>
                <a:gd name="connsiteX0" fmla="*/ 711925 w 1525495"/>
                <a:gd name="connsiteY0" fmla="*/ 56863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711925 w 1525495"/>
                <a:gd name="connsiteY21" fmla="*/ 56863 h 264930"/>
                <a:gd name="connsiteX0" fmla="*/ 680858 w 1525495"/>
                <a:gd name="connsiteY0" fmla="*/ 60746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680858 w 1525495"/>
                <a:gd name="connsiteY21" fmla="*/ 60746 h 264930"/>
                <a:gd name="connsiteX0" fmla="*/ 680858 w 1525495"/>
                <a:gd name="connsiteY0" fmla="*/ 60746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680858 w 1525495"/>
                <a:gd name="connsiteY21" fmla="*/ 60746 h 264930"/>
                <a:gd name="connsiteX0" fmla="*/ 681531 w 1526168"/>
                <a:gd name="connsiteY0" fmla="*/ 60746 h 264930"/>
                <a:gd name="connsiteX1" fmla="*/ 861996 w 1526168"/>
                <a:gd name="connsiteY1" fmla="*/ 73617 h 264930"/>
                <a:gd name="connsiteX2" fmla="*/ 1524742 w 1526168"/>
                <a:gd name="connsiteY2" fmla="*/ 3118 h 264930"/>
                <a:gd name="connsiteX3" fmla="*/ 1505749 w 1526168"/>
                <a:gd name="connsiteY3" fmla="*/ 93219 h 264930"/>
                <a:gd name="connsiteX4" fmla="*/ 1212482 w 1526168"/>
                <a:gd name="connsiteY4" fmla="*/ 119887 h 264930"/>
                <a:gd name="connsiteX5" fmla="*/ 1170373 w 1526168"/>
                <a:gd name="connsiteY5" fmla="*/ 105851 h 264930"/>
                <a:gd name="connsiteX6" fmla="*/ 1137621 w 1526168"/>
                <a:gd name="connsiteY6" fmla="*/ 96493 h 264930"/>
                <a:gd name="connsiteX7" fmla="*/ 1027670 w 1526168"/>
                <a:gd name="connsiteY7" fmla="*/ 133924 h 264930"/>
                <a:gd name="connsiteX8" fmla="*/ 950469 w 1526168"/>
                <a:gd name="connsiteY8" fmla="*/ 164336 h 264930"/>
                <a:gd name="connsiteX9" fmla="*/ 901342 w 1526168"/>
                <a:gd name="connsiteY9" fmla="*/ 166675 h 264930"/>
                <a:gd name="connsiteX10" fmla="*/ 873269 w 1526168"/>
                <a:gd name="connsiteY10" fmla="*/ 169015 h 264930"/>
                <a:gd name="connsiteX11" fmla="*/ 838178 w 1526168"/>
                <a:gd name="connsiteY11" fmla="*/ 166675 h 264930"/>
                <a:gd name="connsiteX12" fmla="*/ 777354 w 1526168"/>
                <a:gd name="connsiteY12" fmla="*/ 169015 h 264930"/>
                <a:gd name="connsiteX13" fmla="*/ 716529 w 1526168"/>
                <a:gd name="connsiteY13" fmla="*/ 180712 h 264930"/>
                <a:gd name="connsiteX14" fmla="*/ 639329 w 1526168"/>
                <a:gd name="connsiteY14" fmla="*/ 192409 h 264930"/>
                <a:gd name="connsiteX15" fmla="*/ 592541 w 1526168"/>
                <a:gd name="connsiteY15" fmla="*/ 208785 h 264930"/>
                <a:gd name="connsiteX16" fmla="*/ 173789 w 1526168"/>
                <a:gd name="connsiteY16" fmla="*/ 253233 h 264930"/>
                <a:gd name="connsiteX17" fmla="*/ 63837 w 1526168"/>
                <a:gd name="connsiteY17" fmla="*/ 264930 h 264930"/>
                <a:gd name="connsiteX18" fmla="*/ 673 w 1526168"/>
                <a:gd name="connsiteY18" fmla="*/ 225160 h 264930"/>
                <a:gd name="connsiteX19" fmla="*/ 52140 w 1526168"/>
                <a:gd name="connsiteY19" fmla="*/ 183051 h 264930"/>
                <a:gd name="connsiteX20" fmla="*/ 241631 w 1526168"/>
                <a:gd name="connsiteY20" fmla="*/ 152639 h 264930"/>
                <a:gd name="connsiteX21" fmla="*/ 681531 w 1526168"/>
                <a:gd name="connsiteY21" fmla="*/ 60746 h 264930"/>
                <a:gd name="connsiteX0" fmla="*/ 681531 w 1526168"/>
                <a:gd name="connsiteY0" fmla="*/ 60746 h 268807"/>
                <a:gd name="connsiteX1" fmla="*/ 861996 w 1526168"/>
                <a:gd name="connsiteY1" fmla="*/ 73617 h 268807"/>
                <a:gd name="connsiteX2" fmla="*/ 1524742 w 1526168"/>
                <a:gd name="connsiteY2" fmla="*/ 3118 h 268807"/>
                <a:gd name="connsiteX3" fmla="*/ 1505749 w 1526168"/>
                <a:gd name="connsiteY3" fmla="*/ 93219 h 268807"/>
                <a:gd name="connsiteX4" fmla="*/ 1212482 w 1526168"/>
                <a:gd name="connsiteY4" fmla="*/ 119887 h 268807"/>
                <a:gd name="connsiteX5" fmla="*/ 1170373 w 1526168"/>
                <a:gd name="connsiteY5" fmla="*/ 105851 h 268807"/>
                <a:gd name="connsiteX6" fmla="*/ 1137621 w 1526168"/>
                <a:gd name="connsiteY6" fmla="*/ 96493 h 268807"/>
                <a:gd name="connsiteX7" fmla="*/ 1027670 w 1526168"/>
                <a:gd name="connsiteY7" fmla="*/ 133924 h 268807"/>
                <a:gd name="connsiteX8" fmla="*/ 950469 w 1526168"/>
                <a:gd name="connsiteY8" fmla="*/ 164336 h 268807"/>
                <a:gd name="connsiteX9" fmla="*/ 901342 w 1526168"/>
                <a:gd name="connsiteY9" fmla="*/ 166675 h 268807"/>
                <a:gd name="connsiteX10" fmla="*/ 873269 w 1526168"/>
                <a:gd name="connsiteY10" fmla="*/ 169015 h 268807"/>
                <a:gd name="connsiteX11" fmla="*/ 838178 w 1526168"/>
                <a:gd name="connsiteY11" fmla="*/ 166675 h 268807"/>
                <a:gd name="connsiteX12" fmla="*/ 777354 w 1526168"/>
                <a:gd name="connsiteY12" fmla="*/ 169015 h 268807"/>
                <a:gd name="connsiteX13" fmla="*/ 716529 w 1526168"/>
                <a:gd name="connsiteY13" fmla="*/ 180712 h 268807"/>
                <a:gd name="connsiteX14" fmla="*/ 639329 w 1526168"/>
                <a:gd name="connsiteY14" fmla="*/ 192409 h 268807"/>
                <a:gd name="connsiteX15" fmla="*/ 592541 w 1526168"/>
                <a:gd name="connsiteY15" fmla="*/ 208785 h 268807"/>
                <a:gd name="connsiteX16" fmla="*/ 173789 w 1526168"/>
                <a:gd name="connsiteY16" fmla="*/ 253233 h 268807"/>
                <a:gd name="connsiteX17" fmla="*/ 63837 w 1526168"/>
                <a:gd name="connsiteY17" fmla="*/ 264930 h 268807"/>
                <a:gd name="connsiteX18" fmla="*/ 673 w 1526168"/>
                <a:gd name="connsiteY18" fmla="*/ 225160 h 268807"/>
                <a:gd name="connsiteX19" fmla="*/ 52140 w 1526168"/>
                <a:gd name="connsiteY19" fmla="*/ 183051 h 268807"/>
                <a:gd name="connsiteX20" fmla="*/ 241631 w 1526168"/>
                <a:gd name="connsiteY20" fmla="*/ 152639 h 268807"/>
                <a:gd name="connsiteX21" fmla="*/ 681531 w 1526168"/>
                <a:gd name="connsiteY21" fmla="*/ 60746 h 268807"/>
                <a:gd name="connsiteX0" fmla="*/ 657421 w 1502058"/>
                <a:gd name="connsiteY0" fmla="*/ 60746 h 266047"/>
                <a:gd name="connsiteX1" fmla="*/ 837886 w 1502058"/>
                <a:gd name="connsiteY1" fmla="*/ 73617 h 266047"/>
                <a:gd name="connsiteX2" fmla="*/ 1500632 w 1502058"/>
                <a:gd name="connsiteY2" fmla="*/ 3118 h 266047"/>
                <a:gd name="connsiteX3" fmla="*/ 1481639 w 1502058"/>
                <a:gd name="connsiteY3" fmla="*/ 93219 h 266047"/>
                <a:gd name="connsiteX4" fmla="*/ 1188372 w 1502058"/>
                <a:gd name="connsiteY4" fmla="*/ 119887 h 266047"/>
                <a:gd name="connsiteX5" fmla="*/ 1146263 w 1502058"/>
                <a:gd name="connsiteY5" fmla="*/ 105851 h 266047"/>
                <a:gd name="connsiteX6" fmla="*/ 1113511 w 1502058"/>
                <a:gd name="connsiteY6" fmla="*/ 96493 h 266047"/>
                <a:gd name="connsiteX7" fmla="*/ 1003560 w 1502058"/>
                <a:gd name="connsiteY7" fmla="*/ 133924 h 266047"/>
                <a:gd name="connsiteX8" fmla="*/ 926359 w 1502058"/>
                <a:gd name="connsiteY8" fmla="*/ 164336 h 266047"/>
                <a:gd name="connsiteX9" fmla="*/ 877232 w 1502058"/>
                <a:gd name="connsiteY9" fmla="*/ 166675 h 266047"/>
                <a:gd name="connsiteX10" fmla="*/ 849159 w 1502058"/>
                <a:gd name="connsiteY10" fmla="*/ 169015 h 266047"/>
                <a:gd name="connsiteX11" fmla="*/ 814068 w 1502058"/>
                <a:gd name="connsiteY11" fmla="*/ 166675 h 266047"/>
                <a:gd name="connsiteX12" fmla="*/ 753244 w 1502058"/>
                <a:gd name="connsiteY12" fmla="*/ 169015 h 266047"/>
                <a:gd name="connsiteX13" fmla="*/ 692419 w 1502058"/>
                <a:gd name="connsiteY13" fmla="*/ 180712 h 266047"/>
                <a:gd name="connsiteX14" fmla="*/ 615219 w 1502058"/>
                <a:gd name="connsiteY14" fmla="*/ 192409 h 266047"/>
                <a:gd name="connsiteX15" fmla="*/ 568431 w 1502058"/>
                <a:gd name="connsiteY15" fmla="*/ 208785 h 266047"/>
                <a:gd name="connsiteX16" fmla="*/ 149679 w 1502058"/>
                <a:gd name="connsiteY16" fmla="*/ 253233 h 266047"/>
                <a:gd name="connsiteX17" fmla="*/ 39727 w 1502058"/>
                <a:gd name="connsiteY17" fmla="*/ 264930 h 266047"/>
                <a:gd name="connsiteX18" fmla="*/ 1968 w 1502058"/>
                <a:gd name="connsiteY18" fmla="*/ 221983 h 266047"/>
                <a:gd name="connsiteX19" fmla="*/ 28030 w 1502058"/>
                <a:gd name="connsiteY19" fmla="*/ 183051 h 266047"/>
                <a:gd name="connsiteX20" fmla="*/ 217521 w 1502058"/>
                <a:gd name="connsiteY20" fmla="*/ 152639 h 266047"/>
                <a:gd name="connsiteX21" fmla="*/ 657421 w 1502058"/>
                <a:gd name="connsiteY21" fmla="*/ 60746 h 266047"/>
                <a:gd name="connsiteX0" fmla="*/ 644089 w 1488726"/>
                <a:gd name="connsiteY0" fmla="*/ 60746 h 268443"/>
                <a:gd name="connsiteX1" fmla="*/ 824554 w 1488726"/>
                <a:gd name="connsiteY1" fmla="*/ 73617 h 268443"/>
                <a:gd name="connsiteX2" fmla="*/ 1487300 w 1488726"/>
                <a:gd name="connsiteY2" fmla="*/ 3118 h 268443"/>
                <a:gd name="connsiteX3" fmla="*/ 1468307 w 1488726"/>
                <a:gd name="connsiteY3" fmla="*/ 93219 h 268443"/>
                <a:gd name="connsiteX4" fmla="*/ 1175040 w 1488726"/>
                <a:gd name="connsiteY4" fmla="*/ 119887 h 268443"/>
                <a:gd name="connsiteX5" fmla="*/ 1132931 w 1488726"/>
                <a:gd name="connsiteY5" fmla="*/ 105851 h 268443"/>
                <a:gd name="connsiteX6" fmla="*/ 1100179 w 1488726"/>
                <a:gd name="connsiteY6" fmla="*/ 96493 h 268443"/>
                <a:gd name="connsiteX7" fmla="*/ 990228 w 1488726"/>
                <a:gd name="connsiteY7" fmla="*/ 133924 h 268443"/>
                <a:gd name="connsiteX8" fmla="*/ 913027 w 1488726"/>
                <a:gd name="connsiteY8" fmla="*/ 164336 h 268443"/>
                <a:gd name="connsiteX9" fmla="*/ 863900 w 1488726"/>
                <a:gd name="connsiteY9" fmla="*/ 166675 h 268443"/>
                <a:gd name="connsiteX10" fmla="*/ 835827 w 1488726"/>
                <a:gd name="connsiteY10" fmla="*/ 169015 h 268443"/>
                <a:gd name="connsiteX11" fmla="*/ 800736 w 1488726"/>
                <a:gd name="connsiteY11" fmla="*/ 166675 h 268443"/>
                <a:gd name="connsiteX12" fmla="*/ 739912 w 1488726"/>
                <a:gd name="connsiteY12" fmla="*/ 169015 h 268443"/>
                <a:gd name="connsiteX13" fmla="*/ 679087 w 1488726"/>
                <a:gd name="connsiteY13" fmla="*/ 180712 h 268443"/>
                <a:gd name="connsiteX14" fmla="*/ 601887 w 1488726"/>
                <a:gd name="connsiteY14" fmla="*/ 192409 h 268443"/>
                <a:gd name="connsiteX15" fmla="*/ 555099 w 1488726"/>
                <a:gd name="connsiteY15" fmla="*/ 208785 h 268443"/>
                <a:gd name="connsiteX16" fmla="*/ 136347 w 1488726"/>
                <a:gd name="connsiteY16" fmla="*/ 253233 h 268443"/>
                <a:gd name="connsiteX17" fmla="*/ 26395 w 1488726"/>
                <a:gd name="connsiteY17" fmla="*/ 264930 h 268443"/>
                <a:gd name="connsiteX18" fmla="*/ 14698 w 1488726"/>
                <a:gd name="connsiteY18" fmla="*/ 183051 h 268443"/>
                <a:gd name="connsiteX19" fmla="*/ 204189 w 1488726"/>
                <a:gd name="connsiteY19" fmla="*/ 152639 h 268443"/>
                <a:gd name="connsiteX20" fmla="*/ 644089 w 1488726"/>
                <a:gd name="connsiteY20" fmla="*/ 60746 h 268443"/>
                <a:gd name="connsiteX0" fmla="*/ 629390 w 1474027"/>
                <a:gd name="connsiteY0" fmla="*/ 60746 h 268444"/>
                <a:gd name="connsiteX1" fmla="*/ 809855 w 1474027"/>
                <a:gd name="connsiteY1" fmla="*/ 73617 h 268444"/>
                <a:gd name="connsiteX2" fmla="*/ 1472601 w 1474027"/>
                <a:gd name="connsiteY2" fmla="*/ 3118 h 268444"/>
                <a:gd name="connsiteX3" fmla="*/ 1453608 w 1474027"/>
                <a:gd name="connsiteY3" fmla="*/ 93219 h 268444"/>
                <a:gd name="connsiteX4" fmla="*/ 1160341 w 1474027"/>
                <a:gd name="connsiteY4" fmla="*/ 119887 h 268444"/>
                <a:gd name="connsiteX5" fmla="*/ 1118232 w 1474027"/>
                <a:gd name="connsiteY5" fmla="*/ 105851 h 268444"/>
                <a:gd name="connsiteX6" fmla="*/ 1085480 w 1474027"/>
                <a:gd name="connsiteY6" fmla="*/ 96493 h 268444"/>
                <a:gd name="connsiteX7" fmla="*/ 975529 w 1474027"/>
                <a:gd name="connsiteY7" fmla="*/ 133924 h 268444"/>
                <a:gd name="connsiteX8" fmla="*/ 898328 w 1474027"/>
                <a:gd name="connsiteY8" fmla="*/ 164336 h 268444"/>
                <a:gd name="connsiteX9" fmla="*/ 849201 w 1474027"/>
                <a:gd name="connsiteY9" fmla="*/ 166675 h 268444"/>
                <a:gd name="connsiteX10" fmla="*/ 821128 w 1474027"/>
                <a:gd name="connsiteY10" fmla="*/ 169015 h 268444"/>
                <a:gd name="connsiteX11" fmla="*/ 786037 w 1474027"/>
                <a:gd name="connsiteY11" fmla="*/ 166675 h 268444"/>
                <a:gd name="connsiteX12" fmla="*/ 725213 w 1474027"/>
                <a:gd name="connsiteY12" fmla="*/ 169015 h 268444"/>
                <a:gd name="connsiteX13" fmla="*/ 664388 w 1474027"/>
                <a:gd name="connsiteY13" fmla="*/ 180712 h 268444"/>
                <a:gd name="connsiteX14" fmla="*/ 587188 w 1474027"/>
                <a:gd name="connsiteY14" fmla="*/ 192409 h 268444"/>
                <a:gd name="connsiteX15" fmla="*/ 540400 w 1474027"/>
                <a:gd name="connsiteY15" fmla="*/ 208785 h 268444"/>
                <a:gd name="connsiteX16" fmla="*/ 121648 w 1474027"/>
                <a:gd name="connsiteY16" fmla="*/ 253233 h 268444"/>
                <a:gd name="connsiteX17" fmla="*/ 11696 w 1474027"/>
                <a:gd name="connsiteY17" fmla="*/ 264930 h 268444"/>
                <a:gd name="connsiteX18" fmla="*/ -1 w 1474027"/>
                <a:gd name="connsiteY18" fmla="*/ 183051 h 268444"/>
                <a:gd name="connsiteX19" fmla="*/ 189490 w 1474027"/>
                <a:gd name="connsiteY19" fmla="*/ 152639 h 268444"/>
                <a:gd name="connsiteX20" fmla="*/ 629390 w 1474027"/>
                <a:gd name="connsiteY20" fmla="*/ 60746 h 268444"/>
                <a:gd name="connsiteX0" fmla="*/ 629391 w 1474028"/>
                <a:gd name="connsiteY0" fmla="*/ 60746 h 266300"/>
                <a:gd name="connsiteX1" fmla="*/ 809856 w 1474028"/>
                <a:gd name="connsiteY1" fmla="*/ 73617 h 266300"/>
                <a:gd name="connsiteX2" fmla="*/ 1472602 w 1474028"/>
                <a:gd name="connsiteY2" fmla="*/ 3118 h 266300"/>
                <a:gd name="connsiteX3" fmla="*/ 1453609 w 1474028"/>
                <a:gd name="connsiteY3" fmla="*/ 93219 h 266300"/>
                <a:gd name="connsiteX4" fmla="*/ 1160342 w 1474028"/>
                <a:gd name="connsiteY4" fmla="*/ 119887 h 266300"/>
                <a:gd name="connsiteX5" fmla="*/ 1118233 w 1474028"/>
                <a:gd name="connsiteY5" fmla="*/ 105851 h 266300"/>
                <a:gd name="connsiteX6" fmla="*/ 1085481 w 1474028"/>
                <a:gd name="connsiteY6" fmla="*/ 96493 h 266300"/>
                <a:gd name="connsiteX7" fmla="*/ 975530 w 1474028"/>
                <a:gd name="connsiteY7" fmla="*/ 133924 h 266300"/>
                <a:gd name="connsiteX8" fmla="*/ 898329 w 1474028"/>
                <a:gd name="connsiteY8" fmla="*/ 164336 h 266300"/>
                <a:gd name="connsiteX9" fmla="*/ 849202 w 1474028"/>
                <a:gd name="connsiteY9" fmla="*/ 166675 h 266300"/>
                <a:gd name="connsiteX10" fmla="*/ 821129 w 1474028"/>
                <a:gd name="connsiteY10" fmla="*/ 169015 h 266300"/>
                <a:gd name="connsiteX11" fmla="*/ 786038 w 1474028"/>
                <a:gd name="connsiteY11" fmla="*/ 166675 h 266300"/>
                <a:gd name="connsiteX12" fmla="*/ 725214 w 1474028"/>
                <a:gd name="connsiteY12" fmla="*/ 169015 h 266300"/>
                <a:gd name="connsiteX13" fmla="*/ 664389 w 1474028"/>
                <a:gd name="connsiteY13" fmla="*/ 180712 h 266300"/>
                <a:gd name="connsiteX14" fmla="*/ 587189 w 1474028"/>
                <a:gd name="connsiteY14" fmla="*/ 192409 h 266300"/>
                <a:gd name="connsiteX15" fmla="*/ 540401 w 1474028"/>
                <a:gd name="connsiteY15" fmla="*/ 208785 h 266300"/>
                <a:gd name="connsiteX16" fmla="*/ 121649 w 1474028"/>
                <a:gd name="connsiteY16" fmla="*/ 253233 h 266300"/>
                <a:gd name="connsiteX17" fmla="*/ 11697 w 1474028"/>
                <a:gd name="connsiteY17" fmla="*/ 264930 h 266300"/>
                <a:gd name="connsiteX18" fmla="*/ 0 w 1474028"/>
                <a:gd name="connsiteY18" fmla="*/ 183051 h 266300"/>
                <a:gd name="connsiteX19" fmla="*/ 189491 w 1474028"/>
                <a:gd name="connsiteY19" fmla="*/ 152639 h 266300"/>
                <a:gd name="connsiteX20" fmla="*/ 629391 w 1474028"/>
                <a:gd name="connsiteY20" fmla="*/ 60746 h 26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4028" h="266300">
                  <a:moveTo>
                    <a:pt x="629391" y="60746"/>
                  </a:moveTo>
                  <a:cubicBezTo>
                    <a:pt x="685537" y="60746"/>
                    <a:pt x="747721" y="96354"/>
                    <a:pt x="809856" y="73617"/>
                  </a:cubicBezTo>
                  <a:cubicBezTo>
                    <a:pt x="999582" y="-24013"/>
                    <a:pt x="1329556" y="3898"/>
                    <a:pt x="1472602" y="3118"/>
                  </a:cubicBezTo>
                  <a:cubicBezTo>
                    <a:pt x="1437501" y="111239"/>
                    <a:pt x="1505652" y="73758"/>
                    <a:pt x="1453609" y="93219"/>
                  </a:cubicBezTo>
                  <a:cubicBezTo>
                    <a:pt x="1401566" y="112681"/>
                    <a:pt x="1267955" y="112869"/>
                    <a:pt x="1160342" y="119887"/>
                  </a:cubicBezTo>
                  <a:cubicBezTo>
                    <a:pt x="1141627" y="126906"/>
                    <a:pt x="1127591" y="124566"/>
                    <a:pt x="1118233" y="105851"/>
                  </a:cubicBezTo>
                  <a:cubicBezTo>
                    <a:pt x="1108875" y="91815"/>
                    <a:pt x="1099518" y="89475"/>
                    <a:pt x="1085481" y="96493"/>
                  </a:cubicBezTo>
                  <a:cubicBezTo>
                    <a:pt x="1052730" y="122227"/>
                    <a:pt x="1024657" y="150300"/>
                    <a:pt x="975530" y="133924"/>
                  </a:cubicBezTo>
                  <a:cubicBezTo>
                    <a:pt x="949796" y="124566"/>
                    <a:pt x="926402" y="157318"/>
                    <a:pt x="898329" y="164336"/>
                  </a:cubicBezTo>
                  <a:cubicBezTo>
                    <a:pt x="881954" y="169015"/>
                    <a:pt x="865578" y="161997"/>
                    <a:pt x="849202" y="166675"/>
                  </a:cubicBezTo>
                  <a:cubicBezTo>
                    <a:pt x="839844" y="169015"/>
                    <a:pt x="830487" y="169015"/>
                    <a:pt x="821129" y="169015"/>
                  </a:cubicBezTo>
                  <a:cubicBezTo>
                    <a:pt x="811772" y="169015"/>
                    <a:pt x="804753" y="169015"/>
                    <a:pt x="786038" y="166675"/>
                  </a:cubicBezTo>
                  <a:cubicBezTo>
                    <a:pt x="764984" y="161997"/>
                    <a:pt x="743929" y="157318"/>
                    <a:pt x="725214" y="169015"/>
                  </a:cubicBezTo>
                  <a:cubicBezTo>
                    <a:pt x="706499" y="176033"/>
                    <a:pt x="687783" y="187730"/>
                    <a:pt x="664389" y="180712"/>
                  </a:cubicBezTo>
                  <a:cubicBezTo>
                    <a:pt x="636317" y="166675"/>
                    <a:pt x="610583" y="164336"/>
                    <a:pt x="587189" y="192409"/>
                  </a:cubicBezTo>
                  <a:cubicBezTo>
                    <a:pt x="575492" y="206445"/>
                    <a:pt x="559117" y="208785"/>
                    <a:pt x="540401" y="208785"/>
                  </a:cubicBezTo>
                  <a:lnTo>
                    <a:pt x="121649" y="253233"/>
                  </a:lnTo>
                  <a:cubicBezTo>
                    <a:pt x="116970" y="255573"/>
                    <a:pt x="34331" y="270897"/>
                    <a:pt x="11697" y="264930"/>
                  </a:cubicBezTo>
                  <a:cubicBezTo>
                    <a:pt x="-8578" y="259585"/>
                    <a:pt x="11651" y="208118"/>
                    <a:pt x="0" y="183051"/>
                  </a:cubicBezTo>
                  <a:cubicBezTo>
                    <a:pt x="63164" y="169015"/>
                    <a:pt x="126328" y="154978"/>
                    <a:pt x="189491" y="152639"/>
                  </a:cubicBezTo>
                  <a:cubicBezTo>
                    <a:pt x="271370" y="150300"/>
                    <a:pt x="536611" y="63880"/>
                    <a:pt x="629391" y="60746"/>
                  </a:cubicBezTo>
                  <a:close/>
                </a:path>
              </a:pathLst>
            </a:custGeom>
            <a:solidFill>
              <a:srgbClr val="000000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2973882262"/>
              </p:ext>
            </p:extLst>
          </p:nvPr>
        </p:nvGraphicFramePr>
        <p:xfrm>
          <a:off x="1728884" y="1685715"/>
          <a:ext cx="6903441" cy="4905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4C6116B-CC42-4925-AC8E-E2CB9A71D01A}"/>
              </a:ext>
            </a:extLst>
          </p:cNvPr>
          <p:cNvSpPr txBox="1"/>
          <p:nvPr/>
        </p:nvSpPr>
        <p:spPr>
          <a:xfrm>
            <a:off x="629134" y="692497"/>
            <a:ext cx="9156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002060"/>
                </a:solidFill>
                <a:cs typeface="Arial" pitchFamily="34" charset="0"/>
              </a:rPr>
              <a:t>THE CHOICE PROCESS</a:t>
            </a:r>
            <a:endParaRPr lang="ko-KR" altLang="en-US" sz="40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37" name="Picture 2" descr="D:\Picture\logo ibi small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7" y="156090"/>
            <a:ext cx="1205428" cy="103733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3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FE2E544-CBAB-4131-A323-A45470337F22}"/>
              </a:ext>
            </a:extLst>
          </p:cNvPr>
          <p:cNvGrpSpPr/>
          <p:nvPr/>
        </p:nvGrpSpPr>
        <p:grpSpPr>
          <a:xfrm flipH="1">
            <a:off x="77408" y="1758411"/>
            <a:ext cx="3205576" cy="5105385"/>
            <a:chOff x="8317149" y="1752616"/>
            <a:chExt cx="3205576" cy="5105385"/>
          </a:xfrm>
        </p:grpSpPr>
        <p:sp>
          <p:nvSpPr>
            <p:cNvPr id="3" name="Freeform: Shape 7">
              <a:extLst>
                <a:ext uri="{FF2B5EF4-FFF2-40B4-BE49-F238E27FC236}">
                  <a16:creationId xmlns:a16="http://schemas.microsoft.com/office/drawing/2014/main" xmlns="" id="{1D08CE27-58F1-4421-838E-21088E66BC98}"/>
                </a:ext>
              </a:extLst>
            </p:cNvPr>
            <p:cNvSpPr/>
            <p:nvPr/>
          </p:nvSpPr>
          <p:spPr>
            <a:xfrm flipH="1">
              <a:off x="9800026" y="2211444"/>
              <a:ext cx="814526" cy="1423068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8">
              <a:extLst>
                <a:ext uri="{FF2B5EF4-FFF2-40B4-BE49-F238E27FC236}">
                  <a16:creationId xmlns:a16="http://schemas.microsoft.com/office/drawing/2014/main" xmlns="" id="{B0DED767-5BC4-446A-B8DF-0C1BFD3F47C6}"/>
                </a:ext>
              </a:extLst>
            </p:cNvPr>
            <p:cNvSpPr/>
            <p:nvPr/>
          </p:nvSpPr>
          <p:spPr>
            <a:xfrm flipH="1">
              <a:off x="9304630" y="2812242"/>
              <a:ext cx="2218095" cy="1955426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xmlns="" id="{A8C032A3-77BC-4F19-9BC9-0CBF46F0ABDE}"/>
                </a:ext>
              </a:extLst>
            </p:cNvPr>
            <p:cNvSpPr/>
            <p:nvPr/>
          </p:nvSpPr>
          <p:spPr>
            <a:xfrm flipH="1">
              <a:off x="8677693" y="4183862"/>
              <a:ext cx="817193" cy="700451"/>
            </a:xfrm>
            <a:custGeom>
              <a:avLst/>
              <a:gdLst>
                <a:gd name="connsiteX0" fmla="*/ 52515 w 655031"/>
                <a:gd name="connsiteY0" fmla="*/ 534570 h 561455"/>
                <a:gd name="connsiteX1" fmla="*/ 43157 w 655031"/>
                <a:gd name="connsiteY1" fmla="*/ 525213 h 561455"/>
                <a:gd name="connsiteX2" fmla="*/ 78248 w 655031"/>
                <a:gd name="connsiteY2" fmla="*/ 490122 h 561455"/>
                <a:gd name="connsiteX3" fmla="*/ 270079 w 655031"/>
                <a:gd name="connsiteY3" fmla="*/ 349758 h 561455"/>
                <a:gd name="connsiteX4" fmla="*/ 548468 w 655031"/>
                <a:gd name="connsiteY4" fmla="*/ 104121 h 561455"/>
                <a:gd name="connsiteX5" fmla="*/ 553146 w 655031"/>
                <a:gd name="connsiteY5" fmla="*/ 57333 h 561455"/>
                <a:gd name="connsiteX6" fmla="*/ 606953 w 655031"/>
                <a:gd name="connsiteY6" fmla="*/ 69030 h 561455"/>
                <a:gd name="connsiteX7" fmla="*/ 635025 w 655031"/>
                <a:gd name="connsiteY7" fmla="*/ 87745 h 561455"/>
                <a:gd name="connsiteX8" fmla="*/ 525074 w 655031"/>
                <a:gd name="connsiteY8" fmla="*/ 164945 h 561455"/>
                <a:gd name="connsiteX9" fmla="*/ 167146 w 655031"/>
                <a:gd name="connsiteY9" fmla="*/ 469067 h 561455"/>
                <a:gd name="connsiteX10" fmla="*/ 52515 w 655031"/>
                <a:gd name="connsiteY10" fmla="*/ 534570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031" h="561455">
                  <a:moveTo>
                    <a:pt x="52515" y="534570"/>
                  </a:moveTo>
                  <a:cubicBezTo>
                    <a:pt x="50176" y="532231"/>
                    <a:pt x="45497" y="527552"/>
                    <a:pt x="43157" y="525213"/>
                  </a:cubicBezTo>
                  <a:cubicBezTo>
                    <a:pt x="40818" y="499479"/>
                    <a:pt x="64212" y="497140"/>
                    <a:pt x="78248" y="490122"/>
                  </a:cubicBezTo>
                  <a:cubicBezTo>
                    <a:pt x="148430" y="452691"/>
                    <a:pt x="209255" y="398885"/>
                    <a:pt x="270079" y="349758"/>
                  </a:cubicBezTo>
                  <a:cubicBezTo>
                    <a:pt x="365994" y="270218"/>
                    <a:pt x="459570" y="188339"/>
                    <a:pt x="548468" y="104121"/>
                  </a:cubicBezTo>
                  <a:cubicBezTo>
                    <a:pt x="567183" y="85406"/>
                    <a:pt x="574201" y="73709"/>
                    <a:pt x="553146" y="57333"/>
                  </a:cubicBezTo>
                  <a:cubicBezTo>
                    <a:pt x="576540" y="40957"/>
                    <a:pt x="599934" y="31599"/>
                    <a:pt x="606953" y="69030"/>
                  </a:cubicBezTo>
                  <a:cubicBezTo>
                    <a:pt x="611631" y="87745"/>
                    <a:pt x="625668" y="83066"/>
                    <a:pt x="635025" y="87745"/>
                  </a:cubicBezTo>
                  <a:cubicBezTo>
                    <a:pt x="588237" y="101781"/>
                    <a:pt x="555486" y="132194"/>
                    <a:pt x="525074" y="164945"/>
                  </a:cubicBezTo>
                  <a:cubicBezTo>
                    <a:pt x="417461" y="279576"/>
                    <a:pt x="286455" y="366133"/>
                    <a:pt x="167146" y="469067"/>
                  </a:cubicBezTo>
                  <a:cubicBezTo>
                    <a:pt x="132055" y="499479"/>
                    <a:pt x="92285" y="515855"/>
                    <a:pt x="52515" y="534570"/>
                  </a:cubicBezTo>
                  <a:close/>
                </a:path>
              </a:pathLst>
            </a:custGeom>
            <a:solidFill>
              <a:srgbClr val="6D6A6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46">
              <a:extLst>
                <a:ext uri="{FF2B5EF4-FFF2-40B4-BE49-F238E27FC236}">
                  <a16:creationId xmlns:a16="http://schemas.microsoft.com/office/drawing/2014/main" xmlns="" id="{CDF89257-34A4-4A29-8F51-B7CA1C422583}"/>
                </a:ext>
              </a:extLst>
            </p:cNvPr>
            <p:cNvSpPr/>
            <p:nvPr/>
          </p:nvSpPr>
          <p:spPr>
            <a:xfrm flipH="1">
              <a:off x="9315548" y="4337390"/>
              <a:ext cx="1685621" cy="2520611"/>
            </a:xfrm>
            <a:custGeom>
              <a:avLst/>
              <a:gdLst>
                <a:gd name="connsiteX0" fmla="*/ 1627980 w 1685621"/>
                <a:gd name="connsiteY0" fmla="*/ 84 h 2520611"/>
                <a:gd name="connsiteX1" fmla="*/ 1574717 w 1685621"/>
                <a:gd name="connsiteY1" fmla="*/ 37660 h 2520611"/>
                <a:gd name="connsiteX2" fmla="*/ 1542612 w 1685621"/>
                <a:gd name="connsiteY2" fmla="*/ 55172 h 2520611"/>
                <a:gd name="connsiteX3" fmla="*/ 786709 w 1685621"/>
                <a:gd name="connsiteY3" fmla="*/ 98950 h 2520611"/>
                <a:gd name="connsiteX4" fmla="*/ 742931 w 1685621"/>
                <a:gd name="connsiteY4" fmla="*/ 125217 h 2520611"/>
                <a:gd name="connsiteX5" fmla="*/ 83339 w 1685621"/>
                <a:gd name="connsiteY5" fmla="*/ 455012 h 2520611"/>
                <a:gd name="connsiteX6" fmla="*/ 59991 w 1685621"/>
                <a:gd name="connsiteY6" fmla="*/ 513383 h 2520611"/>
                <a:gd name="connsiteX7" fmla="*/ 59991 w 1685621"/>
                <a:gd name="connsiteY7" fmla="*/ 600939 h 2520611"/>
                <a:gd name="connsiteX8" fmla="*/ 39561 w 1685621"/>
                <a:gd name="connsiteY8" fmla="*/ 673903 h 2520611"/>
                <a:gd name="connsiteX9" fmla="*/ 16213 w 1685621"/>
                <a:gd name="connsiteY9" fmla="*/ 811075 h 2520611"/>
                <a:gd name="connsiteX10" fmla="*/ 65827 w 1685621"/>
                <a:gd name="connsiteY10" fmla="*/ 869446 h 2520611"/>
                <a:gd name="connsiteX11" fmla="*/ 100850 w 1685621"/>
                <a:gd name="connsiteY11" fmla="*/ 951165 h 2520611"/>
                <a:gd name="connsiteX12" fmla="*/ 92095 w 1685621"/>
                <a:gd name="connsiteY12" fmla="*/ 1301391 h 2520611"/>
                <a:gd name="connsiteX13" fmla="*/ 89177 w 1685621"/>
                <a:gd name="connsiteY13" fmla="*/ 1318901 h 2520611"/>
                <a:gd name="connsiteX14" fmla="*/ 89177 w 1685621"/>
                <a:gd name="connsiteY14" fmla="*/ 1642861 h 2520611"/>
                <a:gd name="connsiteX15" fmla="*/ 83339 w 1685621"/>
                <a:gd name="connsiteY15" fmla="*/ 1823811 h 2520611"/>
                <a:gd name="connsiteX16" fmla="*/ 112525 w 1685621"/>
                <a:gd name="connsiteY16" fmla="*/ 2083561 h 2520611"/>
                <a:gd name="connsiteX17" fmla="*/ 141710 w 1685621"/>
                <a:gd name="connsiteY17" fmla="*/ 2255756 h 2520611"/>
                <a:gd name="connsiteX18" fmla="*/ 179651 w 1685621"/>
                <a:gd name="connsiteY18" fmla="*/ 2468809 h 2520611"/>
                <a:gd name="connsiteX19" fmla="*/ 190396 w 1685621"/>
                <a:gd name="connsiteY19" fmla="*/ 2520611 h 2520611"/>
                <a:gd name="connsiteX20" fmla="*/ 810748 w 1685621"/>
                <a:gd name="connsiteY20" fmla="*/ 2520611 h 2520611"/>
                <a:gd name="connsiteX21" fmla="*/ 815894 w 1685621"/>
                <a:gd name="connsiteY21" fmla="*/ 2448379 h 2520611"/>
                <a:gd name="connsiteX22" fmla="*/ 938474 w 1685621"/>
                <a:gd name="connsiteY22" fmla="*/ 1864670 h 2520611"/>
                <a:gd name="connsiteX23" fmla="*/ 909288 w 1685621"/>
                <a:gd name="connsiteY23" fmla="*/ 2150687 h 2520611"/>
                <a:gd name="connsiteX24" fmla="*/ 877183 w 1685621"/>
                <a:gd name="connsiteY24" fmla="*/ 2413356 h 2520611"/>
                <a:gd name="connsiteX25" fmla="*/ 893646 w 1685621"/>
                <a:gd name="connsiteY25" fmla="*/ 2482307 h 2520611"/>
                <a:gd name="connsiteX26" fmla="*/ 897815 w 1685621"/>
                <a:gd name="connsiteY26" fmla="*/ 2520611 h 2520611"/>
                <a:gd name="connsiteX27" fmla="*/ 1572409 w 1685621"/>
                <a:gd name="connsiteY27" fmla="*/ 2520611 h 2520611"/>
                <a:gd name="connsiteX28" fmla="*/ 1572436 w 1685621"/>
                <a:gd name="connsiteY28" fmla="*/ 2513272 h 2520611"/>
                <a:gd name="connsiteX29" fmla="*/ 1586390 w 1685621"/>
                <a:gd name="connsiteY29" fmla="*/ 2004760 h 2520611"/>
                <a:gd name="connsiteX30" fmla="*/ 1420034 w 1685621"/>
                <a:gd name="connsiteY30" fmla="*/ 1067907 h 2520611"/>
                <a:gd name="connsiteX31" fmla="*/ 1446300 w 1685621"/>
                <a:gd name="connsiteY31" fmla="*/ 837342 h 2520611"/>
                <a:gd name="connsiteX32" fmla="*/ 1431707 w 1685621"/>
                <a:gd name="connsiteY32" fmla="*/ 539650 h 2520611"/>
                <a:gd name="connsiteX33" fmla="*/ 1571798 w 1685621"/>
                <a:gd name="connsiteY33" fmla="*/ 510465 h 2520611"/>
                <a:gd name="connsiteX34" fmla="*/ 1560124 w 1685621"/>
                <a:gd name="connsiteY34" fmla="*/ 490035 h 2520611"/>
                <a:gd name="connsiteX35" fmla="*/ 1533857 w 1685621"/>
                <a:gd name="connsiteY35" fmla="*/ 490035 h 2520611"/>
                <a:gd name="connsiteX36" fmla="*/ 1417115 w 1685621"/>
                <a:gd name="connsiteY36" fmla="*/ 405398 h 2520611"/>
                <a:gd name="connsiteX37" fmla="*/ 1405441 w 1685621"/>
                <a:gd name="connsiteY37" fmla="*/ 338270 h 2520611"/>
                <a:gd name="connsiteX38" fmla="*/ 1414197 w 1685621"/>
                <a:gd name="connsiteY38" fmla="*/ 241958 h 2520611"/>
                <a:gd name="connsiteX39" fmla="*/ 1586390 w 1685621"/>
                <a:gd name="connsiteY39" fmla="*/ 133973 h 2520611"/>
                <a:gd name="connsiteX40" fmla="*/ 1636006 w 1685621"/>
                <a:gd name="connsiteY40" fmla="*/ 43497 h 2520611"/>
                <a:gd name="connsiteX41" fmla="*/ 1671029 w 1685621"/>
                <a:gd name="connsiteY41" fmla="*/ 37660 h 2520611"/>
                <a:gd name="connsiteX42" fmla="*/ 1685621 w 1685621"/>
                <a:gd name="connsiteY42" fmla="*/ 25987 h 2520611"/>
                <a:gd name="connsiteX43" fmla="*/ 1627980 w 1685621"/>
                <a:gd name="connsiteY43" fmla="*/ 84 h 2520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85621" h="2520611">
                  <a:moveTo>
                    <a:pt x="1627980" y="84"/>
                  </a:moveTo>
                  <a:cubicBezTo>
                    <a:pt x="1609009" y="-1010"/>
                    <a:pt x="1590768" y="8475"/>
                    <a:pt x="1574717" y="37660"/>
                  </a:cubicBezTo>
                  <a:cubicBezTo>
                    <a:pt x="1568879" y="49335"/>
                    <a:pt x="1557205" y="52253"/>
                    <a:pt x="1542612" y="55172"/>
                  </a:cubicBezTo>
                  <a:cubicBezTo>
                    <a:pt x="1414197" y="66846"/>
                    <a:pt x="795464" y="136891"/>
                    <a:pt x="786709" y="98950"/>
                  </a:cubicBezTo>
                  <a:cubicBezTo>
                    <a:pt x="777954" y="104788"/>
                    <a:pt x="760441" y="116461"/>
                    <a:pt x="742931" y="125217"/>
                  </a:cubicBezTo>
                  <a:cubicBezTo>
                    <a:pt x="532795" y="253633"/>
                    <a:pt x="328497" y="393723"/>
                    <a:pt x="83339" y="455012"/>
                  </a:cubicBezTo>
                  <a:cubicBezTo>
                    <a:pt x="57072" y="466687"/>
                    <a:pt x="68747" y="495872"/>
                    <a:pt x="59991" y="513383"/>
                  </a:cubicBezTo>
                  <a:cubicBezTo>
                    <a:pt x="51235" y="542568"/>
                    <a:pt x="45399" y="574673"/>
                    <a:pt x="59991" y="600939"/>
                  </a:cubicBezTo>
                  <a:cubicBezTo>
                    <a:pt x="86257" y="638880"/>
                    <a:pt x="65827" y="653473"/>
                    <a:pt x="39561" y="673903"/>
                  </a:cubicBezTo>
                  <a:cubicBezTo>
                    <a:pt x="-1299" y="706008"/>
                    <a:pt x="-12972" y="767297"/>
                    <a:pt x="16213" y="811075"/>
                  </a:cubicBezTo>
                  <a:cubicBezTo>
                    <a:pt x="30806" y="831505"/>
                    <a:pt x="48317" y="854853"/>
                    <a:pt x="65827" y="869446"/>
                  </a:cubicBezTo>
                  <a:cubicBezTo>
                    <a:pt x="95013" y="892794"/>
                    <a:pt x="97932" y="916142"/>
                    <a:pt x="100850" y="951165"/>
                  </a:cubicBezTo>
                  <a:cubicBezTo>
                    <a:pt x="103769" y="1067907"/>
                    <a:pt x="51235" y="1184649"/>
                    <a:pt x="92095" y="1301391"/>
                  </a:cubicBezTo>
                  <a:cubicBezTo>
                    <a:pt x="95013" y="1307228"/>
                    <a:pt x="92095" y="1313065"/>
                    <a:pt x="89177" y="1318901"/>
                  </a:cubicBezTo>
                  <a:cubicBezTo>
                    <a:pt x="59991" y="1426889"/>
                    <a:pt x="57072" y="1534874"/>
                    <a:pt x="89177" y="1642861"/>
                  </a:cubicBezTo>
                  <a:cubicBezTo>
                    <a:pt x="106688" y="1704150"/>
                    <a:pt x="95013" y="1765440"/>
                    <a:pt x="83339" y="1823811"/>
                  </a:cubicBezTo>
                  <a:cubicBezTo>
                    <a:pt x="62909" y="1914286"/>
                    <a:pt x="71665" y="1998924"/>
                    <a:pt x="112525" y="2083561"/>
                  </a:cubicBezTo>
                  <a:cubicBezTo>
                    <a:pt x="138791" y="2136095"/>
                    <a:pt x="150466" y="2191547"/>
                    <a:pt x="141710" y="2255756"/>
                  </a:cubicBezTo>
                  <a:cubicBezTo>
                    <a:pt x="132954" y="2328719"/>
                    <a:pt x="159221" y="2398764"/>
                    <a:pt x="179651" y="2468809"/>
                  </a:cubicBezTo>
                  <a:lnTo>
                    <a:pt x="190396" y="2520611"/>
                  </a:lnTo>
                  <a:lnTo>
                    <a:pt x="810748" y="2520611"/>
                  </a:lnTo>
                  <a:lnTo>
                    <a:pt x="815894" y="2448379"/>
                  </a:lnTo>
                  <a:cubicBezTo>
                    <a:pt x="824650" y="2302452"/>
                    <a:pt x="883021" y="1996005"/>
                    <a:pt x="938474" y="1864670"/>
                  </a:cubicBezTo>
                  <a:cubicBezTo>
                    <a:pt x="932636" y="1867589"/>
                    <a:pt x="923881" y="2066050"/>
                    <a:pt x="909288" y="2150687"/>
                  </a:cubicBezTo>
                  <a:cubicBezTo>
                    <a:pt x="894695" y="2249918"/>
                    <a:pt x="883021" y="2317045"/>
                    <a:pt x="877183" y="2413356"/>
                  </a:cubicBezTo>
                  <a:cubicBezTo>
                    <a:pt x="884479" y="2435246"/>
                    <a:pt x="889769" y="2458412"/>
                    <a:pt x="893646" y="2482307"/>
                  </a:cubicBezTo>
                  <a:lnTo>
                    <a:pt x="897815" y="2520611"/>
                  </a:lnTo>
                  <a:lnTo>
                    <a:pt x="1572409" y="2520611"/>
                  </a:lnTo>
                  <a:lnTo>
                    <a:pt x="1572436" y="2513272"/>
                  </a:lnTo>
                  <a:cubicBezTo>
                    <a:pt x="1577088" y="2344589"/>
                    <a:pt x="1590768" y="2175496"/>
                    <a:pt x="1586390" y="2004760"/>
                  </a:cubicBezTo>
                  <a:cubicBezTo>
                    <a:pt x="1577635" y="1683720"/>
                    <a:pt x="1516346" y="1371436"/>
                    <a:pt x="1420034" y="1067907"/>
                  </a:cubicBezTo>
                  <a:cubicBezTo>
                    <a:pt x="1402522" y="1059151"/>
                    <a:pt x="1431707" y="907387"/>
                    <a:pt x="1446300" y="837342"/>
                  </a:cubicBezTo>
                  <a:cubicBezTo>
                    <a:pt x="1463812" y="743949"/>
                    <a:pt x="1463812" y="638880"/>
                    <a:pt x="1431707" y="539650"/>
                  </a:cubicBezTo>
                  <a:cubicBezTo>
                    <a:pt x="1481323" y="533813"/>
                    <a:pt x="1533857" y="554243"/>
                    <a:pt x="1571798" y="510465"/>
                  </a:cubicBezTo>
                  <a:cubicBezTo>
                    <a:pt x="1574717" y="498790"/>
                    <a:pt x="1568879" y="492954"/>
                    <a:pt x="1560124" y="490035"/>
                  </a:cubicBezTo>
                  <a:cubicBezTo>
                    <a:pt x="1551369" y="487117"/>
                    <a:pt x="1542612" y="487117"/>
                    <a:pt x="1533857" y="490035"/>
                  </a:cubicBezTo>
                  <a:cubicBezTo>
                    <a:pt x="1449220" y="498790"/>
                    <a:pt x="1437545" y="490035"/>
                    <a:pt x="1417115" y="405398"/>
                  </a:cubicBezTo>
                  <a:cubicBezTo>
                    <a:pt x="1411277" y="382048"/>
                    <a:pt x="1408359" y="361620"/>
                    <a:pt x="1405441" y="338270"/>
                  </a:cubicBezTo>
                  <a:cubicBezTo>
                    <a:pt x="1402522" y="306167"/>
                    <a:pt x="1390849" y="271144"/>
                    <a:pt x="1414197" y="241958"/>
                  </a:cubicBezTo>
                  <a:cubicBezTo>
                    <a:pt x="1460893" y="186507"/>
                    <a:pt x="1513427" y="145647"/>
                    <a:pt x="1586390" y="133973"/>
                  </a:cubicBezTo>
                  <a:cubicBezTo>
                    <a:pt x="1668111" y="122298"/>
                    <a:pt x="1673947" y="116461"/>
                    <a:pt x="1636006" y="43497"/>
                  </a:cubicBezTo>
                  <a:cubicBezTo>
                    <a:pt x="1647681" y="34742"/>
                    <a:pt x="1659354" y="40579"/>
                    <a:pt x="1671029" y="37660"/>
                  </a:cubicBezTo>
                  <a:cubicBezTo>
                    <a:pt x="1676866" y="34742"/>
                    <a:pt x="1682703" y="31824"/>
                    <a:pt x="1685621" y="25987"/>
                  </a:cubicBezTo>
                  <a:cubicBezTo>
                    <a:pt x="1666651" y="12853"/>
                    <a:pt x="1646951" y="1179"/>
                    <a:pt x="1627980" y="84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12">
              <a:extLst>
                <a:ext uri="{FF2B5EF4-FFF2-40B4-BE49-F238E27FC236}">
                  <a16:creationId xmlns:a16="http://schemas.microsoft.com/office/drawing/2014/main" xmlns="" id="{31A99BE3-E43D-4B4E-8F20-953CDDEAD264}"/>
                </a:ext>
              </a:extLst>
            </p:cNvPr>
            <p:cNvSpPr/>
            <p:nvPr/>
          </p:nvSpPr>
          <p:spPr>
            <a:xfrm flipH="1">
              <a:off x="9700710" y="1752616"/>
              <a:ext cx="963121" cy="817193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3">
              <a:extLst>
                <a:ext uri="{FF2B5EF4-FFF2-40B4-BE49-F238E27FC236}">
                  <a16:creationId xmlns:a16="http://schemas.microsoft.com/office/drawing/2014/main" xmlns="" id="{E5751253-36A2-4625-BA27-4C6EBDEE627D}"/>
                </a:ext>
              </a:extLst>
            </p:cNvPr>
            <p:cNvSpPr/>
            <p:nvPr/>
          </p:nvSpPr>
          <p:spPr>
            <a:xfrm flipH="1">
              <a:off x="10385635" y="2284266"/>
              <a:ext cx="291855" cy="642080"/>
            </a:xfrm>
            <a:custGeom>
              <a:avLst/>
              <a:gdLst>
                <a:gd name="connsiteX0" fmla="*/ 57668 w 233939"/>
                <a:gd name="connsiteY0" fmla="*/ 42994 h 514667"/>
                <a:gd name="connsiteX1" fmla="*/ 67026 w 233939"/>
                <a:gd name="connsiteY1" fmla="*/ 54691 h 514667"/>
                <a:gd name="connsiteX2" fmla="*/ 116153 w 233939"/>
                <a:gd name="connsiteY2" fmla="*/ 255880 h 514667"/>
                <a:gd name="connsiteX3" fmla="*/ 155923 w 233939"/>
                <a:gd name="connsiteY3" fmla="*/ 297989 h 514667"/>
                <a:gd name="connsiteX4" fmla="*/ 191014 w 233939"/>
                <a:gd name="connsiteY4" fmla="*/ 302668 h 514667"/>
                <a:gd name="connsiteX5" fmla="*/ 160601 w 233939"/>
                <a:gd name="connsiteY5" fmla="*/ 321383 h 514667"/>
                <a:gd name="connsiteX6" fmla="*/ 116153 w 233939"/>
                <a:gd name="connsiteY6" fmla="*/ 300328 h 514667"/>
                <a:gd name="connsiteX7" fmla="*/ 102117 w 233939"/>
                <a:gd name="connsiteY7" fmla="*/ 384547 h 514667"/>
                <a:gd name="connsiteX8" fmla="*/ 76383 w 233939"/>
                <a:gd name="connsiteY8" fmla="*/ 473444 h 514667"/>
                <a:gd name="connsiteX9" fmla="*/ 67026 w 233939"/>
                <a:gd name="connsiteY9" fmla="*/ 466426 h 514667"/>
                <a:gd name="connsiteX10" fmla="*/ 99777 w 233939"/>
                <a:gd name="connsiteY10" fmla="*/ 272255 h 514667"/>
                <a:gd name="connsiteX11" fmla="*/ 81062 w 233939"/>
                <a:gd name="connsiteY11" fmla="*/ 183358 h 514667"/>
                <a:gd name="connsiteX12" fmla="*/ 57668 w 233939"/>
                <a:gd name="connsiteY12" fmla="*/ 42994 h 51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39" h="514667">
                  <a:moveTo>
                    <a:pt x="57668" y="42994"/>
                  </a:moveTo>
                  <a:cubicBezTo>
                    <a:pt x="64686" y="50013"/>
                    <a:pt x="64686" y="50013"/>
                    <a:pt x="67026" y="54691"/>
                  </a:cubicBezTo>
                  <a:cubicBezTo>
                    <a:pt x="24916" y="131892"/>
                    <a:pt x="97438" y="136570"/>
                    <a:pt x="116153" y="255880"/>
                  </a:cubicBezTo>
                  <a:cubicBezTo>
                    <a:pt x="118492" y="274595"/>
                    <a:pt x="137207" y="295649"/>
                    <a:pt x="155923" y="297989"/>
                  </a:cubicBezTo>
                  <a:cubicBezTo>
                    <a:pt x="167620" y="300328"/>
                    <a:pt x="179317" y="302668"/>
                    <a:pt x="191014" y="302668"/>
                  </a:cubicBezTo>
                  <a:cubicBezTo>
                    <a:pt x="214408" y="302668"/>
                    <a:pt x="172298" y="326062"/>
                    <a:pt x="160601" y="321383"/>
                  </a:cubicBezTo>
                  <a:cubicBezTo>
                    <a:pt x="139547" y="314365"/>
                    <a:pt x="123171" y="305007"/>
                    <a:pt x="116153" y="300328"/>
                  </a:cubicBezTo>
                  <a:cubicBezTo>
                    <a:pt x="106795" y="295649"/>
                    <a:pt x="106795" y="358813"/>
                    <a:pt x="102117" y="384547"/>
                  </a:cubicBezTo>
                  <a:cubicBezTo>
                    <a:pt x="95098" y="421977"/>
                    <a:pt x="88080" y="440692"/>
                    <a:pt x="76383" y="473444"/>
                  </a:cubicBezTo>
                  <a:cubicBezTo>
                    <a:pt x="71704" y="464086"/>
                    <a:pt x="78723" y="473444"/>
                    <a:pt x="67026" y="466426"/>
                  </a:cubicBezTo>
                  <a:cubicBezTo>
                    <a:pt x="90420" y="398583"/>
                    <a:pt x="99777" y="340098"/>
                    <a:pt x="99777" y="272255"/>
                  </a:cubicBezTo>
                  <a:cubicBezTo>
                    <a:pt x="99777" y="244183"/>
                    <a:pt x="95098" y="204413"/>
                    <a:pt x="81062" y="183358"/>
                  </a:cubicBezTo>
                  <a:cubicBezTo>
                    <a:pt x="36613" y="122534"/>
                    <a:pt x="34274" y="96801"/>
                    <a:pt x="57668" y="42994"/>
                  </a:cubicBezTo>
                  <a:close/>
                </a:path>
              </a:pathLst>
            </a:custGeom>
            <a:solidFill>
              <a:srgbClr val="9F9E9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xmlns="" id="{E5A23305-9D33-4FCD-A7CF-688F59C3C824}"/>
                </a:ext>
              </a:extLst>
            </p:cNvPr>
            <p:cNvSpPr/>
            <p:nvPr/>
          </p:nvSpPr>
          <p:spPr>
            <a:xfrm flipH="1">
              <a:off x="10889749" y="4657044"/>
              <a:ext cx="583710" cy="262669"/>
            </a:xfrm>
            <a:custGeom>
              <a:avLst/>
              <a:gdLst>
                <a:gd name="connsiteX0" fmla="*/ 42994 w 467879"/>
                <a:gd name="connsiteY0" fmla="*/ 45334 h 210545"/>
                <a:gd name="connsiteX1" fmla="*/ 61710 w 467879"/>
                <a:gd name="connsiteY1" fmla="*/ 42994 h 210545"/>
                <a:gd name="connsiteX2" fmla="*/ 108498 w 467879"/>
                <a:gd name="connsiteY2" fmla="*/ 134231 h 210545"/>
                <a:gd name="connsiteX3" fmla="*/ 234825 w 467879"/>
                <a:gd name="connsiteY3" fmla="*/ 162304 h 210545"/>
                <a:gd name="connsiteX4" fmla="*/ 400922 w 467879"/>
                <a:gd name="connsiteY4" fmla="*/ 117855 h 210545"/>
                <a:gd name="connsiteX5" fmla="*/ 440692 w 467879"/>
                <a:gd name="connsiteY5" fmla="*/ 110837 h 210545"/>
                <a:gd name="connsiteX6" fmla="*/ 426656 w 467879"/>
                <a:gd name="connsiteY6" fmla="*/ 155286 h 210545"/>
                <a:gd name="connsiteX7" fmla="*/ 405601 w 467879"/>
                <a:gd name="connsiteY7" fmla="*/ 127213 h 210545"/>
                <a:gd name="connsiteX8" fmla="*/ 239504 w 467879"/>
                <a:gd name="connsiteY8" fmla="*/ 178680 h 210545"/>
                <a:gd name="connsiteX9" fmla="*/ 99140 w 467879"/>
                <a:gd name="connsiteY9" fmla="*/ 145928 h 210545"/>
                <a:gd name="connsiteX10" fmla="*/ 57031 w 467879"/>
                <a:gd name="connsiteY10" fmla="*/ 75746 h 210545"/>
                <a:gd name="connsiteX11" fmla="*/ 42994 w 467879"/>
                <a:gd name="connsiteY11" fmla="*/ 45334 h 2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879" h="210545">
                  <a:moveTo>
                    <a:pt x="42994" y="45334"/>
                  </a:moveTo>
                  <a:cubicBezTo>
                    <a:pt x="57031" y="45334"/>
                    <a:pt x="57031" y="45334"/>
                    <a:pt x="61710" y="42994"/>
                  </a:cubicBezTo>
                  <a:cubicBezTo>
                    <a:pt x="78085" y="85104"/>
                    <a:pt x="87443" y="108498"/>
                    <a:pt x="108498" y="134231"/>
                  </a:cubicBezTo>
                  <a:cubicBezTo>
                    <a:pt x="150607" y="188037"/>
                    <a:pt x="190377" y="181019"/>
                    <a:pt x="234825" y="162304"/>
                  </a:cubicBezTo>
                  <a:cubicBezTo>
                    <a:pt x="290971" y="141249"/>
                    <a:pt x="342437" y="124873"/>
                    <a:pt x="400922" y="117855"/>
                  </a:cubicBezTo>
                  <a:cubicBezTo>
                    <a:pt x="417298" y="115516"/>
                    <a:pt x="431335" y="113176"/>
                    <a:pt x="440692" y="110837"/>
                  </a:cubicBezTo>
                  <a:cubicBezTo>
                    <a:pt x="424316" y="129552"/>
                    <a:pt x="431335" y="141249"/>
                    <a:pt x="426656" y="155286"/>
                  </a:cubicBezTo>
                  <a:cubicBezTo>
                    <a:pt x="428995" y="131892"/>
                    <a:pt x="426656" y="122534"/>
                    <a:pt x="405601" y="127213"/>
                  </a:cubicBezTo>
                  <a:cubicBezTo>
                    <a:pt x="342437" y="141249"/>
                    <a:pt x="295649" y="155286"/>
                    <a:pt x="239504" y="178680"/>
                  </a:cubicBezTo>
                  <a:cubicBezTo>
                    <a:pt x="204413" y="190377"/>
                    <a:pt x="145928" y="209092"/>
                    <a:pt x="99140" y="145928"/>
                  </a:cubicBezTo>
                  <a:cubicBezTo>
                    <a:pt x="78085" y="115516"/>
                    <a:pt x="73407" y="103819"/>
                    <a:pt x="57031" y="75746"/>
                  </a:cubicBezTo>
                  <a:cubicBezTo>
                    <a:pt x="52352" y="64049"/>
                    <a:pt x="54691" y="57031"/>
                    <a:pt x="42994" y="45334"/>
                  </a:cubicBezTo>
                  <a:close/>
                </a:path>
              </a:pathLst>
            </a:custGeom>
            <a:solidFill>
              <a:srgbClr val="706E6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6">
              <a:extLst>
                <a:ext uri="{FF2B5EF4-FFF2-40B4-BE49-F238E27FC236}">
                  <a16:creationId xmlns:a16="http://schemas.microsoft.com/office/drawing/2014/main" xmlns="" id="{36DA5628-8735-4E85-980C-093835A717E5}"/>
                </a:ext>
              </a:extLst>
            </p:cNvPr>
            <p:cNvSpPr/>
            <p:nvPr/>
          </p:nvSpPr>
          <p:spPr>
            <a:xfrm flipH="1">
              <a:off x="9402652" y="4138455"/>
              <a:ext cx="1993821" cy="738342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  <a:gd name="connsiteX0" fmla="*/ 378983 w 1598173"/>
                <a:gd name="connsiteY0" fmla="*/ 526521 h 591825"/>
                <a:gd name="connsiteX1" fmla="*/ 173116 w 1598173"/>
                <a:gd name="connsiteY1" fmla="*/ 577988 h 591825"/>
                <a:gd name="connsiteX2" fmla="*/ 63164 w 1598173"/>
                <a:gd name="connsiteY2" fmla="*/ 568630 h 591825"/>
                <a:gd name="connsiteX3" fmla="*/ 0 w 1598173"/>
                <a:gd name="connsiteY3" fmla="*/ 458678 h 591825"/>
                <a:gd name="connsiteX4" fmla="*/ 123989 w 1598173"/>
                <a:gd name="connsiteY4" fmla="*/ 327672 h 591825"/>
                <a:gd name="connsiteX5" fmla="*/ 460862 w 1598173"/>
                <a:gd name="connsiteY5" fmla="*/ 224738 h 591825"/>
                <a:gd name="connsiteX6" fmla="*/ 673747 w 1598173"/>
                <a:gd name="connsiteY6" fmla="*/ 189647 h 591825"/>
                <a:gd name="connsiteX7" fmla="*/ 926402 w 1598173"/>
                <a:gd name="connsiteY7" fmla="*/ 128823 h 591825"/>
                <a:gd name="connsiteX8" fmla="*/ 1160342 w 1598173"/>
                <a:gd name="connsiteY8" fmla="*/ 18871 h 591825"/>
                <a:gd name="connsiteX9" fmla="*/ 1583774 w 1598173"/>
                <a:gd name="connsiteY9" fmla="*/ 39926 h 591825"/>
                <a:gd name="connsiteX10" fmla="*/ 1597810 w 1598173"/>
                <a:gd name="connsiteY10" fmla="*/ 51623 h 591825"/>
                <a:gd name="connsiteX11" fmla="*/ 1581434 w 1598173"/>
                <a:gd name="connsiteY11" fmla="*/ 67999 h 591825"/>
                <a:gd name="connsiteX12" fmla="*/ 1508913 w 1598173"/>
                <a:gd name="connsiteY12" fmla="*/ 75017 h 591825"/>
                <a:gd name="connsiteX13" fmla="*/ 1424694 w 1598173"/>
                <a:gd name="connsiteY13" fmla="*/ 60981 h 591825"/>
                <a:gd name="connsiteX14" fmla="*/ 1326440 w 1598173"/>
                <a:gd name="connsiteY14" fmla="*/ 56302 h 591825"/>
                <a:gd name="connsiteX15" fmla="*/ 1424694 w 1598173"/>
                <a:gd name="connsiteY15" fmla="*/ 79696 h 591825"/>
                <a:gd name="connsiteX16" fmla="*/ 1373228 w 1598173"/>
                <a:gd name="connsiteY16" fmla="*/ 112447 h 591825"/>
                <a:gd name="connsiteX17" fmla="*/ 1270294 w 1598173"/>
                <a:gd name="connsiteY17" fmla="*/ 100750 h 591825"/>
                <a:gd name="connsiteX18" fmla="*/ 1228185 w 1598173"/>
                <a:gd name="connsiteY18" fmla="*/ 110108 h 591825"/>
                <a:gd name="connsiteX19" fmla="*/ 1270294 w 1598173"/>
                <a:gd name="connsiteY19" fmla="*/ 112447 h 591825"/>
                <a:gd name="connsiteX20" fmla="*/ 1340476 w 1598173"/>
                <a:gd name="connsiteY20" fmla="*/ 131163 h 591825"/>
                <a:gd name="connsiteX21" fmla="*/ 1188415 w 1598173"/>
                <a:gd name="connsiteY21" fmla="*/ 173272 h 591825"/>
                <a:gd name="connsiteX22" fmla="*/ 994245 w 1598173"/>
                <a:gd name="connsiteY22" fmla="*/ 206023 h 591825"/>
                <a:gd name="connsiteX23" fmla="*/ 986231 w 1598173"/>
                <a:gd name="connsiteY23" fmla="*/ 243623 h 591825"/>
                <a:gd name="connsiteX24" fmla="*/ 900669 w 1598173"/>
                <a:gd name="connsiteY24" fmla="*/ 269187 h 591825"/>
                <a:gd name="connsiteX25" fmla="*/ 750947 w 1598173"/>
                <a:gd name="connsiteY25" fmla="*/ 360424 h 591825"/>
                <a:gd name="connsiteX26" fmla="*/ 378983 w 1598173"/>
                <a:gd name="connsiteY26" fmla="*/ 526521 h 591825"/>
                <a:gd name="connsiteX0" fmla="*/ 378983 w 1598173"/>
                <a:gd name="connsiteY0" fmla="*/ 526521 h 591826"/>
                <a:gd name="connsiteX1" fmla="*/ 173116 w 1598173"/>
                <a:gd name="connsiteY1" fmla="*/ 577988 h 591826"/>
                <a:gd name="connsiteX2" fmla="*/ 63164 w 1598173"/>
                <a:gd name="connsiteY2" fmla="*/ 568630 h 591826"/>
                <a:gd name="connsiteX3" fmla="*/ 0 w 1598173"/>
                <a:gd name="connsiteY3" fmla="*/ 458678 h 591826"/>
                <a:gd name="connsiteX4" fmla="*/ 123989 w 1598173"/>
                <a:gd name="connsiteY4" fmla="*/ 327672 h 591826"/>
                <a:gd name="connsiteX5" fmla="*/ 460862 w 1598173"/>
                <a:gd name="connsiteY5" fmla="*/ 224738 h 591826"/>
                <a:gd name="connsiteX6" fmla="*/ 673747 w 1598173"/>
                <a:gd name="connsiteY6" fmla="*/ 189647 h 591826"/>
                <a:gd name="connsiteX7" fmla="*/ 926402 w 1598173"/>
                <a:gd name="connsiteY7" fmla="*/ 128823 h 591826"/>
                <a:gd name="connsiteX8" fmla="*/ 1160342 w 1598173"/>
                <a:gd name="connsiteY8" fmla="*/ 18871 h 591826"/>
                <a:gd name="connsiteX9" fmla="*/ 1583774 w 1598173"/>
                <a:gd name="connsiteY9" fmla="*/ 39926 h 591826"/>
                <a:gd name="connsiteX10" fmla="*/ 1597810 w 1598173"/>
                <a:gd name="connsiteY10" fmla="*/ 51623 h 591826"/>
                <a:gd name="connsiteX11" fmla="*/ 1581434 w 1598173"/>
                <a:gd name="connsiteY11" fmla="*/ 67999 h 591826"/>
                <a:gd name="connsiteX12" fmla="*/ 1508913 w 1598173"/>
                <a:gd name="connsiteY12" fmla="*/ 75017 h 591826"/>
                <a:gd name="connsiteX13" fmla="*/ 1424694 w 1598173"/>
                <a:gd name="connsiteY13" fmla="*/ 60981 h 591826"/>
                <a:gd name="connsiteX14" fmla="*/ 1326440 w 1598173"/>
                <a:gd name="connsiteY14" fmla="*/ 56302 h 591826"/>
                <a:gd name="connsiteX15" fmla="*/ 1424694 w 1598173"/>
                <a:gd name="connsiteY15" fmla="*/ 79696 h 591826"/>
                <a:gd name="connsiteX16" fmla="*/ 1373228 w 1598173"/>
                <a:gd name="connsiteY16" fmla="*/ 112447 h 591826"/>
                <a:gd name="connsiteX17" fmla="*/ 1270294 w 1598173"/>
                <a:gd name="connsiteY17" fmla="*/ 100750 h 591826"/>
                <a:gd name="connsiteX18" fmla="*/ 1228185 w 1598173"/>
                <a:gd name="connsiteY18" fmla="*/ 110108 h 591826"/>
                <a:gd name="connsiteX19" fmla="*/ 1270294 w 1598173"/>
                <a:gd name="connsiteY19" fmla="*/ 112447 h 591826"/>
                <a:gd name="connsiteX20" fmla="*/ 1340476 w 1598173"/>
                <a:gd name="connsiteY20" fmla="*/ 131163 h 591826"/>
                <a:gd name="connsiteX21" fmla="*/ 1188415 w 1598173"/>
                <a:gd name="connsiteY21" fmla="*/ 173272 h 591826"/>
                <a:gd name="connsiteX22" fmla="*/ 991070 w 1598173"/>
                <a:gd name="connsiteY22" fmla="*/ 193321 h 591826"/>
                <a:gd name="connsiteX23" fmla="*/ 986231 w 1598173"/>
                <a:gd name="connsiteY23" fmla="*/ 243623 h 591826"/>
                <a:gd name="connsiteX24" fmla="*/ 900669 w 1598173"/>
                <a:gd name="connsiteY24" fmla="*/ 269187 h 591826"/>
                <a:gd name="connsiteX25" fmla="*/ 750947 w 1598173"/>
                <a:gd name="connsiteY25" fmla="*/ 360424 h 591826"/>
                <a:gd name="connsiteX26" fmla="*/ 378983 w 1598173"/>
                <a:gd name="connsiteY26" fmla="*/ 526521 h 591826"/>
                <a:gd name="connsiteX0" fmla="*/ 378983 w 1598173"/>
                <a:gd name="connsiteY0" fmla="*/ 526521 h 591826"/>
                <a:gd name="connsiteX1" fmla="*/ 173116 w 1598173"/>
                <a:gd name="connsiteY1" fmla="*/ 577988 h 591826"/>
                <a:gd name="connsiteX2" fmla="*/ 63164 w 1598173"/>
                <a:gd name="connsiteY2" fmla="*/ 568630 h 591826"/>
                <a:gd name="connsiteX3" fmla="*/ 0 w 1598173"/>
                <a:gd name="connsiteY3" fmla="*/ 458678 h 591826"/>
                <a:gd name="connsiteX4" fmla="*/ 123989 w 1598173"/>
                <a:gd name="connsiteY4" fmla="*/ 327672 h 591826"/>
                <a:gd name="connsiteX5" fmla="*/ 460862 w 1598173"/>
                <a:gd name="connsiteY5" fmla="*/ 224738 h 591826"/>
                <a:gd name="connsiteX6" fmla="*/ 673747 w 1598173"/>
                <a:gd name="connsiteY6" fmla="*/ 189647 h 591826"/>
                <a:gd name="connsiteX7" fmla="*/ 926402 w 1598173"/>
                <a:gd name="connsiteY7" fmla="*/ 128823 h 591826"/>
                <a:gd name="connsiteX8" fmla="*/ 1160342 w 1598173"/>
                <a:gd name="connsiteY8" fmla="*/ 18871 h 591826"/>
                <a:gd name="connsiteX9" fmla="*/ 1583774 w 1598173"/>
                <a:gd name="connsiteY9" fmla="*/ 39926 h 591826"/>
                <a:gd name="connsiteX10" fmla="*/ 1597810 w 1598173"/>
                <a:gd name="connsiteY10" fmla="*/ 51623 h 591826"/>
                <a:gd name="connsiteX11" fmla="*/ 1581434 w 1598173"/>
                <a:gd name="connsiteY11" fmla="*/ 67999 h 591826"/>
                <a:gd name="connsiteX12" fmla="*/ 1508913 w 1598173"/>
                <a:gd name="connsiteY12" fmla="*/ 75017 h 591826"/>
                <a:gd name="connsiteX13" fmla="*/ 1424694 w 1598173"/>
                <a:gd name="connsiteY13" fmla="*/ 60981 h 591826"/>
                <a:gd name="connsiteX14" fmla="*/ 1326440 w 1598173"/>
                <a:gd name="connsiteY14" fmla="*/ 56302 h 591826"/>
                <a:gd name="connsiteX15" fmla="*/ 1424694 w 1598173"/>
                <a:gd name="connsiteY15" fmla="*/ 79696 h 591826"/>
                <a:gd name="connsiteX16" fmla="*/ 1373228 w 1598173"/>
                <a:gd name="connsiteY16" fmla="*/ 112447 h 591826"/>
                <a:gd name="connsiteX17" fmla="*/ 1270294 w 1598173"/>
                <a:gd name="connsiteY17" fmla="*/ 100750 h 591826"/>
                <a:gd name="connsiteX18" fmla="*/ 1228185 w 1598173"/>
                <a:gd name="connsiteY18" fmla="*/ 110108 h 591826"/>
                <a:gd name="connsiteX19" fmla="*/ 1270294 w 1598173"/>
                <a:gd name="connsiteY19" fmla="*/ 112447 h 591826"/>
                <a:gd name="connsiteX20" fmla="*/ 1340476 w 1598173"/>
                <a:gd name="connsiteY20" fmla="*/ 131163 h 591826"/>
                <a:gd name="connsiteX21" fmla="*/ 1188415 w 1598173"/>
                <a:gd name="connsiteY21" fmla="*/ 173272 h 591826"/>
                <a:gd name="connsiteX22" fmla="*/ 991070 w 1598173"/>
                <a:gd name="connsiteY22" fmla="*/ 193321 h 591826"/>
                <a:gd name="connsiteX23" fmla="*/ 1002108 w 1598173"/>
                <a:gd name="connsiteY23" fmla="*/ 237271 h 591826"/>
                <a:gd name="connsiteX24" fmla="*/ 900669 w 1598173"/>
                <a:gd name="connsiteY24" fmla="*/ 269187 h 591826"/>
                <a:gd name="connsiteX25" fmla="*/ 750947 w 1598173"/>
                <a:gd name="connsiteY25" fmla="*/ 360424 h 591826"/>
                <a:gd name="connsiteX26" fmla="*/ 378983 w 1598173"/>
                <a:gd name="connsiteY26" fmla="*/ 526521 h 59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98173" h="591826">
                  <a:moveTo>
                    <a:pt x="378983" y="526521"/>
                  </a:moveTo>
                  <a:cubicBezTo>
                    <a:pt x="369625" y="528860"/>
                    <a:pt x="252655" y="545236"/>
                    <a:pt x="173116" y="577988"/>
                  </a:cubicBezTo>
                  <a:cubicBezTo>
                    <a:pt x="131007" y="596703"/>
                    <a:pt x="93576" y="599042"/>
                    <a:pt x="63164" y="568630"/>
                  </a:cubicBezTo>
                  <a:cubicBezTo>
                    <a:pt x="32752" y="535879"/>
                    <a:pt x="16376" y="505466"/>
                    <a:pt x="0" y="458678"/>
                  </a:cubicBezTo>
                  <a:cubicBezTo>
                    <a:pt x="77201" y="393175"/>
                    <a:pt x="63164" y="372121"/>
                    <a:pt x="123989" y="327672"/>
                  </a:cubicBezTo>
                  <a:cubicBezTo>
                    <a:pt x="325177" y="203684"/>
                    <a:pt x="409395" y="227078"/>
                    <a:pt x="460862" y="224738"/>
                  </a:cubicBezTo>
                  <a:cubicBezTo>
                    <a:pt x="519347" y="217720"/>
                    <a:pt x="587190" y="217720"/>
                    <a:pt x="673747" y="189647"/>
                  </a:cubicBezTo>
                  <a:cubicBezTo>
                    <a:pt x="788378" y="154556"/>
                    <a:pt x="844523" y="152217"/>
                    <a:pt x="926402" y="128823"/>
                  </a:cubicBezTo>
                  <a:cubicBezTo>
                    <a:pt x="1034015" y="100750"/>
                    <a:pt x="1087821" y="49284"/>
                    <a:pt x="1160342" y="18871"/>
                  </a:cubicBezTo>
                  <a:cubicBezTo>
                    <a:pt x="1324100" y="-13880"/>
                    <a:pt x="1434052" y="-2183"/>
                    <a:pt x="1583774" y="39926"/>
                  </a:cubicBezTo>
                  <a:cubicBezTo>
                    <a:pt x="1590792" y="42265"/>
                    <a:pt x="1597810" y="42265"/>
                    <a:pt x="1597810" y="51623"/>
                  </a:cubicBezTo>
                  <a:cubicBezTo>
                    <a:pt x="1600149" y="63320"/>
                    <a:pt x="1590792" y="65659"/>
                    <a:pt x="1581434" y="67999"/>
                  </a:cubicBezTo>
                  <a:cubicBezTo>
                    <a:pt x="1558040" y="77356"/>
                    <a:pt x="1536986" y="86714"/>
                    <a:pt x="1508913" y="75017"/>
                  </a:cubicBezTo>
                  <a:cubicBezTo>
                    <a:pt x="1483179" y="63320"/>
                    <a:pt x="1452767" y="65659"/>
                    <a:pt x="1424694" y="60981"/>
                  </a:cubicBezTo>
                  <a:cubicBezTo>
                    <a:pt x="1396622" y="49284"/>
                    <a:pt x="1359191" y="46944"/>
                    <a:pt x="1326440" y="56302"/>
                  </a:cubicBezTo>
                  <a:cubicBezTo>
                    <a:pt x="1359191" y="60981"/>
                    <a:pt x="1403640" y="65659"/>
                    <a:pt x="1424694" y="79696"/>
                  </a:cubicBezTo>
                  <a:cubicBezTo>
                    <a:pt x="1427034" y="126484"/>
                    <a:pt x="1391943" y="107769"/>
                    <a:pt x="1373228" y="112447"/>
                  </a:cubicBezTo>
                  <a:cubicBezTo>
                    <a:pt x="1342815" y="105429"/>
                    <a:pt x="1296027" y="96072"/>
                    <a:pt x="1270294" y="100750"/>
                  </a:cubicBezTo>
                  <a:cubicBezTo>
                    <a:pt x="1256258" y="105429"/>
                    <a:pt x="1235203" y="107769"/>
                    <a:pt x="1228185" y="110108"/>
                  </a:cubicBezTo>
                  <a:cubicBezTo>
                    <a:pt x="1235203" y="112447"/>
                    <a:pt x="1253918" y="114787"/>
                    <a:pt x="1270294" y="112447"/>
                  </a:cubicBezTo>
                  <a:cubicBezTo>
                    <a:pt x="1307724" y="107769"/>
                    <a:pt x="1331118" y="110108"/>
                    <a:pt x="1340476" y="131163"/>
                  </a:cubicBezTo>
                  <a:cubicBezTo>
                    <a:pt x="1291349" y="149878"/>
                    <a:pt x="1235203" y="142860"/>
                    <a:pt x="1188415" y="173272"/>
                  </a:cubicBezTo>
                  <a:cubicBezTo>
                    <a:pt x="1122912" y="184969"/>
                    <a:pt x="1056573" y="183964"/>
                    <a:pt x="991070" y="193321"/>
                  </a:cubicBezTo>
                  <a:cubicBezTo>
                    <a:pt x="972355" y="195661"/>
                    <a:pt x="1011466" y="220895"/>
                    <a:pt x="1002108" y="237271"/>
                  </a:cubicBezTo>
                  <a:cubicBezTo>
                    <a:pt x="997429" y="244289"/>
                    <a:pt x="921724" y="255151"/>
                    <a:pt x="900669" y="269187"/>
                  </a:cubicBezTo>
                  <a:lnTo>
                    <a:pt x="750947" y="360424"/>
                  </a:lnTo>
                  <a:cubicBezTo>
                    <a:pt x="633978" y="435284"/>
                    <a:pt x="517008" y="491430"/>
                    <a:pt x="378983" y="5265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7">
              <a:extLst>
                <a:ext uri="{FF2B5EF4-FFF2-40B4-BE49-F238E27FC236}">
                  <a16:creationId xmlns:a16="http://schemas.microsoft.com/office/drawing/2014/main" xmlns="" id="{31D5626E-06A4-4BB2-9CB0-937CF8E6F6C4}"/>
                </a:ext>
              </a:extLst>
            </p:cNvPr>
            <p:cNvSpPr/>
            <p:nvPr/>
          </p:nvSpPr>
          <p:spPr>
            <a:xfrm flipH="1">
              <a:off x="8703117" y="4196716"/>
              <a:ext cx="963121" cy="700451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8">
              <a:extLst>
                <a:ext uri="{FF2B5EF4-FFF2-40B4-BE49-F238E27FC236}">
                  <a16:creationId xmlns:a16="http://schemas.microsoft.com/office/drawing/2014/main" xmlns="" id="{0AAB5F03-6A11-4767-AD16-E4F999D576D0}"/>
                </a:ext>
              </a:extLst>
            </p:cNvPr>
            <p:cNvSpPr/>
            <p:nvPr/>
          </p:nvSpPr>
          <p:spPr>
            <a:xfrm flipH="1">
              <a:off x="9176562" y="4295144"/>
              <a:ext cx="204298" cy="175113"/>
            </a:xfrm>
            <a:custGeom>
              <a:avLst/>
              <a:gdLst>
                <a:gd name="connsiteX0" fmla="*/ 106158 w 163757"/>
                <a:gd name="connsiteY0" fmla="*/ 42994 h 140363"/>
                <a:gd name="connsiteX1" fmla="*/ 122534 w 163757"/>
                <a:gd name="connsiteY1" fmla="*/ 96801 h 140363"/>
                <a:gd name="connsiteX2" fmla="*/ 61710 w 163757"/>
                <a:gd name="connsiteY2" fmla="*/ 71067 h 140363"/>
                <a:gd name="connsiteX3" fmla="*/ 42994 w 163757"/>
                <a:gd name="connsiteY3" fmla="*/ 57031 h 140363"/>
                <a:gd name="connsiteX4" fmla="*/ 61710 w 163757"/>
                <a:gd name="connsiteY4" fmla="*/ 59370 h 140363"/>
                <a:gd name="connsiteX5" fmla="*/ 115516 w 163757"/>
                <a:gd name="connsiteY5" fmla="*/ 89782 h 140363"/>
                <a:gd name="connsiteX6" fmla="*/ 106158 w 163757"/>
                <a:gd name="connsiteY6" fmla="*/ 42994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140363">
                  <a:moveTo>
                    <a:pt x="106158" y="42994"/>
                  </a:moveTo>
                  <a:cubicBezTo>
                    <a:pt x="110837" y="66388"/>
                    <a:pt x="143589" y="87443"/>
                    <a:pt x="122534" y="96801"/>
                  </a:cubicBezTo>
                  <a:cubicBezTo>
                    <a:pt x="96801" y="110837"/>
                    <a:pt x="92122" y="85104"/>
                    <a:pt x="61710" y="71067"/>
                  </a:cubicBezTo>
                  <a:cubicBezTo>
                    <a:pt x="54691" y="68728"/>
                    <a:pt x="47673" y="61710"/>
                    <a:pt x="42994" y="57031"/>
                  </a:cubicBezTo>
                  <a:cubicBezTo>
                    <a:pt x="47673" y="57031"/>
                    <a:pt x="59370" y="59370"/>
                    <a:pt x="61710" y="59370"/>
                  </a:cubicBezTo>
                  <a:cubicBezTo>
                    <a:pt x="71067" y="61710"/>
                    <a:pt x="94461" y="94461"/>
                    <a:pt x="115516" y="89782"/>
                  </a:cubicBezTo>
                  <a:cubicBezTo>
                    <a:pt x="129552" y="87443"/>
                    <a:pt x="89782" y="50013"/>
                    <a:pt x="106158" y="42994"/>
                  </a:cubicBezTo>
                  <a:close/>
                </a:path>
              </a:pathLst>
            </a:custGeom>
            <a:solidFill>
              <a:srgbClr val="73717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9">
              <a:extLst>
                <a:ext uri="{FF2B5EF4-FFF2-40B4-BE49-F238E27FC236}">
                  <a16:creationId xmlns:a16="http://schemas.microsoft.com/office/drawing/2014/main" xmlns="" id="{1AD990DD-E1D9-4F5E-ABFF-87B23D0669F6}"/>
                </a:ext>
              </a:extLst>
            </p:cNvPr>
            <p:cNvSpPr/>
            <p:nvPr/>
          </p:nvSpPr>
          <p:spPr>
            <a:xfrm flipH="1">
              <a:off x="9024798" y="4287699"/>
              <a:ext cx="204298" cy="175113"/>
            </a:xfrm>
            <a:custGeom>
              <a:avLst/>
              <a:gdLst>
                <a:gd name="connsiteX0" fmla="*/ 110837 w 163757"/>
                <a:gd name="connsiteY0" fmla="*/ 46623 h 140363"/>
                <a:gd name="connsiteX1" fmla="*/ 89782 w 163757"/>
                <a:gd name="connsiteY1" fmla="*/ 72356 h 140363"/>
                <a:gd name="connsiteX2" fmla="*/ 64049 w 163757"/>
                <a:gd name="connsiteY2" fmla="*/ 72356 h 140363"/>
                <a:gd name="connsiteX3" fmla="*/ 66388 w 163757"/>
                <a:gd name="connsiteY3" fmla="*/ 48962 h 140363"/>
                <a:gd name="connsiteX4" fmla="*/ 42994 w 163757"/>
                <a:gd name="connsiteY4" fmla="*/ 51302 h 140363"/>
                <a:gd name="connsiteX5" fmla="*/ 106158 w 163757"/>
                <a:gd name="connsiteY5" fmla="*/ 74696 h 140363"/>
                <a:gd name="connsiteX6" fmla="*/ 136570 w 163757"/>
                <a:gd name="connsiteY6" fmla="*/ 48962 h 140363"/>
                <a:gd name="connsiteX7" fmla="*/ 110837 w 163757"/>
                <a:gd name="connsiteY7" fmla="*/ 4662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57" h="140363">
                  <a:moveTo>
                    <a:pt x="110837" y="46623"/>
                  </a:moveTo>
                  <a:cubicBezTo>
                    <a:pt x="108497" y="58320"/>
                    <a:pt x="96800" y="65338"/>
                    <a:pt x="89782" y="72356"/>
                  </a:cubicBezTo>
                  <a:cubicBezTo>
                    <a:pt x="80425" y="79374"/>
                    <a:pt x="68728" y="81714"/>
                    <a:pt x="64049" y="72356"/>
                  </a:cubicBezTo>
                  <a:cubicBezTo>
                    <a:pt x="54691" y="55980"/>
                    <a:pt x="61709" y="58320"/>
                    <a:pt x="66388" y="48962"/>
                  </a:cubicBezTo>
                  <a:cubicBezTo>
                    <a:pt x="52352" y="48962"/>
                    <a:pt x="59370" y="51302"/>
                    <a:pt x="42994" y="51302"/>
                  </a:cubicBezTo>
                  <a:cubicBezTo>
                    <a:pt x="64049" y="109787"/>
                    <a:pt x="59370" y="107447"/>
                    <a:pt x="106158" y="74696"/>
                  </a:cubicBezTo>
                  <a:cubicBezTo>
                    <a:pt x="120194" y="65338"/>
                    <a:pt x="124873" y="58320"/>
                    <a:pt x="136570" y="48962"/>
                  </a:cubicBezTo>
                  <a:cubicBezTo>
                    <a:pt x="122534" y="48962"/>
                    <a:pt x="122534" y="37265"/>
                    <a:pt x="110837" y="46623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20">
              <a:extLst>
                <a:ext uri="{FF2B5EF4-FFF2-40B4-BE49-F238E27FC236}">
                  <a16:creationId xmlns:a16="http://schemas.microsoft.com/office/drawing/2014/main" xmlns="" id="{A59B0F52-F70A-46CF-8E48-8972B3F27C26}"/>
                </a:ext>
              </a:extLst>
            </p:cNvPr>
            <p:cNvSpPr/>
            <p:nvPr/>
          </p:nvSpPr>
          <p:spPr>
            <a:xfrm flipH="1">
              <a:off x="8887626" y="4255524"/>
              <a:ext cx="175113" cy="145927"/>
            </a:xfrm>
            <a:custGeom>
              <a:avLst/>
              <a:gdLst>
                <a:gd name="connsiteX0" fmla="*/ 94461 w 140363"/>
                <a:gd name="connsiteY0" fmla="*/ 46680 h 116969"/>
                <a:gd name="connsiteX1" fmla="*/ 78085 w 140363"/>
                <a:gd name="connsiteY1" fmla="*/ 72413 h 116969"/>
                <a:gd name="connsiteX2" fmla="*/ 59370 w 140363"/>
                <a:gd name="connsiteY2" fmla="*/ 72413 h 116969"/>
                <a:gd name="connsiteX3" fmla="*/ 61710 w 140363"/>
                <a:gd name="connsiteY3" fmla="*/ 49019 h 116969"/>
                <a:gd name="connsiteX4" fmla="*/ 42994 w 140363"/>
                <a:gd name="connsiteY4" fmla="*/ 49019 h 116969"/>
                <a:gd name="connsiteX5" fmla="*/ 89782 w 140363"/>
                <a:gd name="connsiteY5" fmla="*/ 72413 h 116969"/>
                <a:gd name="connsiteX6" fmla="*/ 113176 w 140363"/>
                <a:gd name="connsiteY6" fmla="*/ 46680 h 116969"/>
                <a:gd name="connsiteX7" fmla="*/ 94461 w 140363"/>
                <a:gd name="connsiteY7" fmla="*/ 46680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63" h="116969">
                  <a:moveTo>
                    <a:pt x="94461" y="46680"/>
                  </a:moveTo>
                  <a:cubicBezTo>
                    <a:pt x="92122" y="58377"/>
                    <a:pt x="85104" y="65395"/>
                    <a:pt x="78085" y="72413"/>
                  </a:cubicBezTo>
                  <a:cubicBezTo>
                    <a:pt x="71067" y="79432"/>
                    <a:pt x="64049" y="81771"/>
                    <a:pt x="59370" y="72413"/>
                  </a:cubicBezTo>
                  <a:cubicBezTo>
                    <a:pt x="52352" y="56038"/>
                    <a:pt x="57031" y="58377"/>
                    <a:pt x="61710" y="49019"/>
                  </a:cubicBezTo>
                  <a:cubicBezTo>
                    <a:pt x="50013" y="49019"/>
                    <a:pt x="54691" y="49019"/>
                    <a:pt x="42994" y="49019"/>
                  </a:cubicBezTo>
                  <a:cubicBezTo>
                    <a:pt x="59370" y="107504"/>
                    <a:pt x="54691" y="105165"/>
                    <a:pt x="89782" y="72413"/>
                  </a:cubicBezTo>
                  <a:cubicBezTo>
                    <a:pt x="99140" y="63056"/>
                    <a:pt x="103819" y="56038"/>
                    <a:pt x="113176" y="46680"/>
                  </a:cubicBezTo>
                  <a:cubicBezTo>
                    <a:pt x="103819" y="49019"/>
                    <a:pt x="103819" y="37322"/>
                    <a:pt x="94461" y="46680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2C0157F0-9480-4753-BD7F-2CFEE8276DF7}"/>
                </a:ext>
              </a:extLst>
            </p:cNvPr>
            <p:cNvGrpSpPr/>
            <p:nvPr/>
          </p:nvGrpSpPr>
          <p:grpSpPr>
            <a:xfrm flipH="1">
              <a:off x="9546893" y="5193607"/>
              <a:ext cx="1399559" cy="393724"/>
              <a:chOff x="8963351" y="2835327"/>
              <a:chExt cx="1121835" cy="315595"/>
            </a:xfrm>
          </p:grpSpPr>
          <p:sp>
            <p:nvSpPr>
              <p:cNvPr id="27" name="Freeform: Shape 33">
                <a:extLst>
                  <a:ext uri="{FF2B5EF4-FFF2-40B4-BE49-F238E27FC236}">
                    <a16:creationId xmlns:a16="http://schemas.microsoft.com/office/drawing/2014/main" xmlns="" id="{86EAB684-6D81-4813-BEC1-DC6617165660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34">
                <a:extLst>
                  <a:ext uri="{FF2B5EF4-FFF2-40B4-BE49-F238E27FC236}">
                    <a16:creationId xmlns:a16="http://schemas.microsoft.com/office/drawing/2014/main" xmlns="" id="{614244C1-0360-4B35-87E7-B575762441A7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35">
                <a:extLst>
                  <a:ext uri="{FF2B5EF4-FFF2-40B4-BE49-F238E27FC236}">
                    <a16:creationId xmlns:a16="http://schemas.microsoft.com/office/drawing/2014/main" xmlns="" id="{0F9A0E55-7826-475A-B18F-2AEA43F61450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36">
                <a:extLst>
                  <a:ext uri="{FF2B5EF4-FFF2-40B4-BE49-F238E27FC236}">
                    <a16:creationId xmlns:a16="http://schemas.microsoft.com/office/drawing/2014/main" xmlns="" id="{6A4346B5-F365-4DF3-9D5F-45FFAF3956E0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7">
                <a:extLst>
                  <a:ext uri="{FF2B5EF4-FFF2-40B4-BE49-F238E27FC236}">
                    <a16:creationId xmlns:a16="http://schemas.microsoft.com/office/drawing/2014/main" xmlns="" id="{4E610D78-F3DB-4C7A-A3FE-B7E941E7E19F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8">
                <a:extLst>
                  <a:ext uri="{FF2B5EF4-FFF2-40B4-BE49-F238E27FC236}">
                    <a16:creationId xmlns:a16="http://schemas.microsoft.com/office/drawing/2014/main" xmlns="" id="{922ECF1D-98B4-40C2-82F4-996A27DDDFD6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22">
              <a:extLst>
                <a:ext uri="{FF2B5EF4-FFF2-40B4-BE49-F238E27FC236}">
                  <a16:creationId xmlns:a16="http://schemas.microsoft.com/office/drawing/2014/main" xmlns="" id="{C9149687-B31B-4962-969C-7E2724D793E1}"/>
                </a:ext>
              </a:extLst>
            </p:cNvPr>
            <p:cNvSpPr/>
            <p:nvPr/>
          </p:nvSpPr>
          <p:spPr>
            <a:xfrm flipH="1">
              <a:off x="9801847" y="4826319"/>
              <a:ext cx="145927" cy="145927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3">
              <a:extLst>
                <a:ext uri="{FF2B5EF4-FFF2-40B4-BE49-F238E27FC236}">
                  <a16:creationId xmlns:a16="http://schemas.microsoft.com/office/drawing/2014/main" xmlns="" id="{139B438C-84D2-49FD-8DA5-A791E7415B57}"/>
                </a:ext>
              </a:extLst>
            </p:cNvPr>
            <p:cNvSpPr/>
            <p:nvPr/>
          </p:nvSpPr>
          <p:spPr>
            <a:xfrm flipH="1">
              <a:off x="9777783" y="5222682"/>
              <a:ext cx="145927" cy="145927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4">
              <a:extLst>
                <a:ext uri="{FF2B5EF4-FFF2-40B4-BE49-F238E27FC236}">
                  <a16:creationId xmlns:a16="http://schemas.microsoft.com/office/drawing/2014/main" xmlns="" id="{A5CBFA0A-7779-49AE-AABD-0CBC0B95A849}"/>
                </a:ext>
              </a:extLst>
            </p:cNvPr>
            <p:cNvSpPr/>
            <p:nvPr/>
          </p:nvSpPr>
          <p:spPr>
            <a:xfrm flipH="1">
              <a:off x="9880491" y="4449267"/>
              <a:ext cx="145927" cy="145927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5">
              <a:extLst>
                <a:ext uri="{FF2B5EF4-FFF2-40B4-BE49-F238E27FC236}">
                  <a16:creationId xmlns:a16="http://schemas.microsoft.com/office/drawing/2014/main" xmlns="" id="{7C8C00CC-2DB5-41C7-9C01-1A5AA31AEFF9}"/>
                </a:ext>
              </a:extLst>
            </p:cNvPr>
            <p:cNvSpPr/>
            <p:nvPr/>
          </p:nvSpPr>
          <p:spPr>
            <a:xfrm flipH="1">
              <a:off x="9736923" y="2240488"/>
              <a:ext cx="700452" cy="904749"/>
            </a:xfrm>
            <a:custGeom>
              <a:avLst/>
              <a:gdLst>
                <a:gd name="connsiteX0" fmla="*/ 515553 w 561455"/>
                <a:gd name="connsiteY0" fmla="*/ 42994 h 725213"/>
                <a:gd name="connsiteX1" fmla="*/ 501517 w 561455"/>
                <a:gd name="connsiteY1" fmla="*/ 57031 h 725213"/>
                <a:gd name="connsiteX2" fmla="*/ 506195 w 561455"/>
                <a:gd name="connsiteY2" fmla="*/ 204413 h 725213"/>
                <a:gd name="connsiteX3" fmla="*/ 396244 w 561455"/>
                <a:gd name="connsiteY3" fmla="*/ 534268 h 725213"/>
                <a:gd name="connsiteX4" fmla="*/ 351795 w 561455"/>
                <a:gd name="connsiteY4" fmla="*/ 597432 h 725213"/>
                <a:gd name="connsiteX5" fmla="*/ 293310 w 561455"/>
                <a:gd name="connsiteY5" fmla="*/ 691008 h 725213"/>
                <a:gd name="connsiteX6" fmla="*/ 42994 w 561455"/>
                <a:gd name="connsiteY6" fmla="*/ 564680 h 725213"/>
                <a:gd name="connsiteX7" fmla="*/ 283952 w 561455"/>
                <a:gd name="connsiteY7" fmla="*/ 700366 h 725213"/>
                <a:gd name="connsiteX8" fmla="*/ 326062 w 561455"/>
                <a:gd name="connsiteY8" fmla="*/ 681650 h 725213"/>
                <a:gd name="connsiteX9" fmla="*/ 363492 w 561455"/>
                <a:gd name="connsiteY9" fmla="*/ 595093 h 725213"/>
                <a:gd name="connsiteX10" fmla="*/ 398583 w 561455"/>
                <a:gd name="connsiteY10" fmla="*/ 543626 h 725213"/>
                <a:gd name="connsiteX11" fmla="*/ 468765 w 561455"/>
                <a:gd name="connsiteY11" fmla="*/ 412619 h 725213"/>
                <a:gd name="connsiteX12" fmla="*/ 515553 w 561455"/>
                <a:gd name="connsiteY12" fmla="*/ 206752 h 725213"/>
                <a:gd name="connsiteX13" fmla="*/ 515553 w 561455"/>
                <a:gd name="connsiteY13" fmla="*/ 42994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55" h="725213">
                  <a:moveTo>
                    <a:pt x="515553" y="42994"/>
                  </a:moveTo>
                  <a:cubicBezTo>
                    <a:pt x="503856" y="50013"/>
                    <a:pt x="513214" y="50013"/>
                    <a:pt x="501517" y="57031"/>
                  </a:cubicBezTo>
                  <a:cubicBezTo>
                    <a:pt x="506195" y="106158"/>
                    <a:pt x="510874" y="143589"/>
                    <a:pt x="506195" y="204413"/>
                  </a:cubicBezTo>
                  <a:cubicBezTo>
                    <a:pt x="424316" y="354134"/>
                    <a:pt x="517892" y="396244"/>
                    <a:pt x="396244" y="534268"/>
                  </a:cubicBezTo>
                  <a:cubicBezTo>
                    <a:pt x="384547" y="548305"/>
                    <a:pt x="351795" y="597432"/>
                    <a:pt x="351795" y="597432"/>
                  </a:cubicBezTo>
                  <a:cubicBezTo>
                    <a:pt x="330740" y="632523"/>
                    <a:pt x="309686" y="695687"/>
                    <a:pt x="293310" y="691008"/>
                  </a:cubicBezTo>
                  <a:cubicBezTo>
                    <a:pt x="220789" y="665275"/>
                    <a:pt x="106158" y="613808"/>
                    <a:pt x="42994" y="564680"/>
                  </a:cubicBezTo>
                  <a:cubicBezTo>
                    <a:pt x="110837" y="632523"/>
                    <a:pt x="197395" y="669953"/>
                    <a:pt x="283952" y="700366"/>
                  </a:cubicBezTo>
                  <a:cubicBezTo>
                    <a:pt x="300328" y="705044"/>
                    <a:pt x="319043" y="698026"/>
                    <a:pt x="326062" y="681650"/>
                  </a:cubicBezTo>
                  <a:cubicBezTo>
                    <a:pt x="337759" y="653578"/>
                    <a:pt x="356474" y="611468"/>
                    <a:pt x="363492" y="595093"/>
                  </a:cubicBezTo>
                  <a:cubicBezTo>
                    <a:pt x="363492" y="595093"/>
                    <a:pt x="386886" y="560002"/>
                    <a:pt x="398583" y="543626"/>
                  </a:cubicBezTo>
                  <a:cubicBezTo>
                    <a:pt x="431335" y="503856"/>
                    <a:pt x="461747" y="464086"/>
                    <a:pt x="468765" y="412619"/>
                  </a:cubicBezTo>
                  <a:cubicBezTo>
                    <a:pt x="475783" y="342437"/>
                    <a:pt x="473444" y="269916"/>
                    <a:pt x="515553" y="206752"/>
                  </a:cubicBezTo>
                  <a:cubicBezTo>
                    <a:pt x="527250" y="148267"/>
                    <a:pt x="515553" y="101479"/>
                    <a:pt x="515553" y="42994"/>
                  </a:cubicBezTo>
                  <a:close/>
                </a:path>
              </a:pathLst>
            </a:custGeom>
            <a:solidFill>
              <a:srgbClr val="94939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6">
              <a:extLst>
                <a:ext uri="{FF2B5EF4-FFF2-40B4-BE49-F238E27FC236}">
                  <a16:creationId xmlns:a16="http://schemas.microsoft.com/office/drawing/2014/main" xmlns="" id="{A4905853-5CC7-4A82-AEF2-7D7FE9B6AD38}"/>
                </a:ext>
              </a:extLst>
            </p:cNvPr>
            <p:cNvSpPr/>
            <p:nvPr/>
          </p:nvSpPr>
          <p:spPr>
            <a:xfrm flipH="1">
              <a:off x="9661041" y="4212695"/>
              <a:ext cx="262669" cy="145927"/>
            </a:xfrm>
            <a:custGeom>
              <a:avLst/>
              <a:gdLst>
                <a:gd name="connsiteX0" fmla="*/ 159964 w 210545"/>
                <a:gd name="connsiteY0" fmla="*/ 73991 h 116969"/>
                <a:gd name="connsiteX1" fmla="*/ 42994 w 210545"/>
                <a:gd name="connsiteY1" fmla="*/ 55276 h 116969"/>
                <a:gd name="connsiteX2" fmla="*/ 190376 w 210545"/>
                <a:gd name="connsiteY2" fmla="*/ 55276 h 116969"/>
                <a:gd name="connsiteX3" fmla="*/ 159964 w 210545"/>
                <a:gd name="connsiteY3" fmla="*/ 73991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45" h="116969">
                  <a:moveTo>
                    <a:pt x="159964" y="73991"/>
                  </a:moveTo>
                  <a:cubicBezTo>
                    <a:pt x="127213" y="34222"/>
                    <a:pt x="82764" y="69313"/>
                    <a:pt x="42994" y="55276"/>
                  </a:cubicBezTo>
                  <a:cubicBezTo>
                    <a:pt x="92122" y="38900"/>
                    <a:pt x="136570" y="38900"/>
                    <a:pt x="190376" y="55276"/>
                  </a:cubicBezTo>
                  <a:cubicBezTo>
                    <a:pt x="181019" y="59955"/>
                    <a:pt x="171661" y="66973"/>
                    <a:pt x="159964" y="73991"/>
                  </a:cubicBezTo>
                  <a:close/>
                </a:path>
              </a:pathLst>
            </a:custGeom>
            <a:solidFill>
              <a:srgbClr val="AFAEA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7">
              <a:extLst>
                <a:ext uri="{FF2B5EF4-FFF2-40B4-BE49-F238E27FC236}">
                  <a16:creationId xmlns:a16="http://schemas.microsoft.com/office/drawing/2014/main" xmlns="" id="{5E1D624B-958F-4A2F-A86E-3BA146052051}"/>
                </a:ext>
              </a:extLst>
            </p:cNvPr>
            <p:cNvSpPr/>
            <p:nvPr/>
          </p:nvSpPr>
          <p:spPr>
            <a:xfrm flipH="1">
              <a:off x="9845265" y="4434879"/>
              <a:ext cx="204298" cy="963120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8">
              <a:extLst>
                <a:ext uri="{FF2B5EF4-FFF2-40B4-BE49-F238E27FC236}">
                  <a16:creationId xmlns:a16="http://schemas.microsoft.com/office/drawing/2014/main" xmlns="" id="{0389E70A-55EE-41DA-82F2-923101E0456E}"/>
                </a:ext>
              </a:extLst>
            </p:cNvPr>
            <p:cNvSpPr/>
            <p:nvPr/>
          </p:nvSpPr>
          <p:spPr>
            <a:xfrm flipH="1">
              <a:off x="10058319" y="3573908"/>
              <a:ext cx="87556" cy="671266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9">
              <a:extLst>
                <a:ext uri="{FF2B5EF4-FFF2-40B4-BE49-F238E27FC236}">
                  <a16:creationId xmlns:a16="http://schemas.microsoft.com/office/drawing/2014/main" xmlns="" id="{450F30FD-F4D3-45D5-AF72-35602DEB4ECD}"/>
                </a:ext>
              </a:extLst>
            </p:cNvPr>
            <p:cNvSpPr/>
            <p:nvPr/>
          </p:nvSpPr>
          <p:spPr>
            <a:xfrm flipH="1">
              <a:off x="9984999" y="3708516"/>
              <a:ext cx="145927" cy="145927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0">
              <a:extLst>
                <a:ext uri="{FF2B5EF4-FFF2-40B4-BE49-F238E27FC236}">
                  <a16:creationId xmlns:a16="http://schemas.microsoft.com/office/drawing/2014/main" xmlns="" id="{6594F277-B7E4-4EBB-B0E0-19BE54B691E2}"/>
                </a:ext>
              </a:extLst>
            </p:cNvPr>
            <p:cNvSpPr/>
            <p:nvPr/>
          </p:nvSpPr>
          <p:spPr>
            <a:xfrm flipH="1">
              <a:off x="9567647" y="4149043"/>
              <a:ext cx="233484" cy="116742"/>
            </a:xfrm>
            <a:custGeom>
              <a:avLst/>
              <a:gdLst>
                <a:gd name="connsiteX0" fmla="*/ 143589 w 187151"/>
                <a:gd name="connsiteY0" fmla="*/ 73546 h 93575"/>
                <a:gd name="connsiteX1" fmla="*/ 42994 w 187151"/>
                <a:gd name="connsiteY1" fmla="*/ 50152 h 93575"/>
                <a:gd name="connsiteX2" fmla="*/ 143589 w 187151"/>
                <a:gd name="connsiteY2" fmla="*/ 54831 h 93575"/>
                <a:gd name="connsiteX3" fmla="*/ 143589 w 187151"/>
                <a:gd name="connsiteY3" fmla="*/ 73546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51" h="93575">
                  <a:moveTo>
                    <a:pt x="143589" y="73546"/>
                  </a:moveTo>
                  <a:cubicBezTo>
                    <a:pt x="117855" y="57170"/>
                    <a:pt x="87443" y="52491"/>
                    <a:pt x="42994" y="50152"/>
                  </a:cubicBezTo>
                  <a:cubicBezTo>
                    <a:pt x="87443" y="36116"/>
                    <a:pt x="115516" y="45473"/>
                    <a:pt x="143589" y="54831"/>
                  </a:cubicBezTo>
                  <a:cubicBezTo>
                    <a:pt x="145928" y="61849"/>
                    <a:pt x="143589" y="66528"/>
                    <a:pt x="143589" y="73546"/>
                  </a:cubicBezTo>
                  <a:close/>
                </a:path>
              </a:pathLst>
            </a:custGeom>
            <a:solidFill>
              <a:srgbClr val="B4B3B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1">
              <a:extLst>
                <a:ext uri="{FF2B5EF4-FFF2-40B4-BE49-F238E27FC236}">
                  <a16:creationId xmlns:a16="http://schemas.microsoft.com/office/drawing/2014/main" xmlns="" id="{B99237F6-B5C1-42DF-9FF1-E6DD3CA20992}"/>
                </a:ext>
              </a:extLst>
            </p:cNvPr>
            <p:cNvSpPr/>
            <p:nvPr/>
          </p:nvSpPr>
          <p:spPr>
            <a:xfrm flipH="1">
              <a:off x="10453379" y="2417724"/>
              <a:ext cx="145927" cy="175113"/>
            </a:xfrm>
            <a:custGeom>
              <a:avLst/>
              <a:gdLst>
                <a:gd name="connsiteX0" fmla="*/ 76878 w 116969"/>
                <a:gd name="connsiteY0" fmla="*/ 118493 h 140363"/>
                <a:gd name="connsiteX1" fmla="*/ 46466 w 116969"/>
                <a:gd name="connsiteY1" fmla="*/ 69365 h 140363"/>
                <a:gd name="connsiteX2" fmla="*/ 51145 w 116969"/>
                <a:gd name="connsiteY2" fmla="*/ 48311 h 140363"/>
                <a:gd name="connsiteX3" fmla="*/ 69860 w 116969"/>
                <a:gd name="connsiteY3" fmla="*/ 43632 h 140363"/>
                <a:gd name="connsiteX4" fmla="*/ 72199 w 116969"/>
                <a:gd name="connsiteY4" fmla="*/ 64687 h 140363"/>
                <a:gd name="connsiteX5" fmla="*/ 76878 w 116969"/>
                <a:gd name="connsiteY5" fmla="*/ 11849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69" h="140363">
                  <a:moveTo>
                    <a:pt x="76878" y="118493"/>
                  </a:moveTo>
                  <a:cubicBezTo>
                    <a:pt x="58163" y="106796"/>
                    <a:pt x="60502" y="83402"/>
                    <a:pt x="46466" y="69365"/>
                  </a:cubicBezTo>
                  <a:cubicBezTo>
                    <a:pt x="39448" y="62347"/>
                    <a:pt x="44127" y="52990"/>
                    <a:pt x="51145" y="48311"/>
                  </a:cubicBezTo>
                  <a:cubicBezTo>
                    <a:pt x="55824" y="45971"/>
                    <a:pt x="65181" y="41293"/>
                    <a:pt x="69860" y="43632"/>
                  </a:cubicBezTo>
                  <a:cubicBezTo>
                    <a:pt x="86236" y="48311"/>
                    <a:pt x="74539" y="57668"/>
                    <a:pt x="72199" y="64687"/>
                  </a:cubicBezTo>
                  <a:cubicBezTo>
                    <a:pt x="67521" y="83402"/>
                    <a:pt x="100272" y="97438"/>
                    <a:pt x="76878" y="118493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2">
              <a:extLst>
                <a:ext uri="{FF2B5EF4-FFF2-40B4-BE49-F238E27FC236}">
                  <a16:creationId xmlns:a16="http://schemas.microsoft.com/office/drawing/2014/main" xmlns="" id="{D89C2185-0927-4A01-92E6-B53CED5E2318}"/>
                </a:ext>
              </a:extLst>
            </p:cNvPr>
            <p:cNvSpPr/>
            <p:nvPr/>
          </p:nvSpPr>
          <p:spPr>
            <a:xfrm flipH="1">
              <a:off x="8317149" y="4140849"/>
              <a:ext cx="1838945" cy="332227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  <a:gd name="connsiteX0" fmla="*/ 704159 w 1609507"/>
                <a:gd name="connsiteY0" fmla="*/ 1081755 h 1254870"/>
                <a:gd name="connsiteX1" fmla="*/ 772002 w 1609507"/>
                <a:gd name="connsiteY1" fmla="*/ 997536 h 1254870"/>
                <a:gd name="connsiteX2" fmla="*/ 858560 w 1609507"/>
                <a:gd name="connsiteY2" fmla="*/ 68795 h 1254870"/>
                <a:gd name="connsiteX3" fmla="*/ 1551022 w 1609507"/>
                <a:gd name="connsiteY3" fmla="*/ 68795 h 1254870"/>
                <a:gd name="connsiteX4" fmla="*/ 1609507 w 1609507"/>
                <a:gd name="connsiteY4" fmla="*/ 80492 h 1254870"/>
                <a:gd name="connsiteX5" fmla="*/ 1609507 w 1609507"/>
                <a:gd name="connsiteY5" fmla="*/ 262965 h 1254870"/>
                <a:gd name="connsiteX6" fmla="*/ 1560380 w 1609507"/>
                <a:gd name="connsiteY6" fmla="*/ 992857 h 1254870"/>
                <a:gd name="connsiteX7" fmla="*/ 1520610 w 1609507"/>
                <a:gd name="connsiteY7" fmla="*/ 1044324 h 1254870"/>
                <a:gd name="connsiteX8" fmla="*/ 1211809 w 1609507"/>
                <a:gd name="connsiteY8" fmla="*/ 1109827 h 1254870"/>
                <a:gd name="connsiteX9" fmla="*/ 1169700 w 1609507"/>
                <a:gd name="connsiteY9" fmla="*/ 1095791 h 1254870"/>
                <a:gd name="connsiteX10" fmla="*/ 1136948 w 1609507"/>
                <a:gd name="connsiteY10" fmla="*/ 1086433 h 1254870"/>
                <a:gd name="connsiteX11" fmla="*/ 1026997 w 1609507"/>
                <a:gd name="connsiteY11" fmla="*/ 1123864 h 1254870"/>
                <a:gd name="connsiteX12" fmla="*/ 949796 w 1609507"/>
                <a:gd name="connsiteY12" fmla="*/ 1154276 h 1254870"/>
                <a:gd name="connsiteX13" fmla="*/ 900669 w 1609507"/>
                <a:gd name="connsiteY13" fmla="*/ 1156615 h 1254870"/>
                <a:gd name="connsiteX14" fmla="*/ 872596 w 1609507"/>
                <a:gd name="connsiteY14" fmla="*/ 1158955 h 1254870"/>
                <a:gd name="connsiteX15" fmla="*/ 837505 w 1609507"/>
                <a:gd name="connsiteY15" fmla="*/ 1156615 h 1254870"/>
                <a:gd name="connsiteX16" fmla="*/ 776681 w 1609507"/>
                <a:gd name="connsiteY16" fmla="*/ 1158955 h 1254870"/>
                <a:gd name="connsiteX17" fmla="*/ 715856 w 1609507"/>
                <a:gd name="connsiteY17" fmla="*/ 1170652 h 1254870"/>
                <a:gd name="connsiteX18" fmla="*/ 638656 w 1609507"/>
                <a:gd name="connsiteY18" fmla="*/ 1182349 h 1254870"/>
                <a:gd name="connsiteX19" fmla="*/ 591868 w 1609507"/>
                <a:gd name="connsiteY19" fmla="*/ 1198725 h 1254870"/>
                <a:gd name="connsiteX20" fmla="*/ 173116 w 1609507"/>
                <a:gd name="connsiteY20" fmla="*/ 1243173 h 1254870"/>
                <a:gd name="connsiteX21" fmla="*/ 63164 w 1609507"/>
                <a:gd name="connsiteY21" fmla="*/ 1254870 h 1254870"/>
                <a:gd name="connsiteX22" fmla="*/ 0 w 1609507"/>
                <a:gd name="connsiteY22" fmla="*/ 1215100 h 1254870"/>
                <a:gd name="connsiteX23" fmla="*/ 51467 w 1609507"/>
                <a:gd name="connsiteY23" fmla="*/ 1172991 h 1254870"/>
                <a:gd name="connsiteX24" fmla="*/ 240958 w 1609507"/>
                <a:gd name="connsiteY24" fmla="*/ 1142579 h 1254870"/>
                <a:gd name="connsiteX25" fmla="*/ 704159 w 1609507"/>
                <a:gd name="connsiteY25" fmla="*/ 1081755 h 1254870"/>
                <a:gd name="connsiteX0" fmla="*/ 704159 w 1627491"/>
                <a:gd name="connsiteY0" fmla="*/ 1080978 h 1254093"/>
                <a:gd name="connsiteX1" fmla="*/ 772002 w 1627491"/>
                <a:gd name="connsiteY1" fmla="*/ 996759 h 1254093"/>
                <a:gd name="connsiteX2" fmla="*/ 1551022 w 1627491"/>
                <a:gd name="connsiteY2" fmla="*/ 68018 h 1254093"/>
                <a:gd name="connsiteX3" fmla="*/ 1609507 w 1627491"/>
                <a:gd name="connsiteY3" fmla="*/ 79715 h 1254093"/>
                <a:gd name="connsiteX4" fmla="*/ 1609507 w 1627491"/>
                <a:gd name="connsiteY4" fmla="*/ 262188 h 1254093"/>
                <a:gd name="connsiteX5" fmla="*/ 1560380 w 1627491"/>
                <a:gd name="connsiteY5" fmla="*/ 992080 h 1254093"/>
                <a:gd name="connsiteX6" fmla="*/ 1520610 w 1627491"/>
                <a:gd name="connsiteY6" fmla="*/ 1043547 h 1254093"/>
                <a:gd name="connsiteX7" fmla="*/ 1211809 w 1627491"/>
                <a:gd name="connsiteY7" fmla="*/ 1109050 h 1254093"/>
                <a:gd name="connsiteX8" fmla="*/ 1169700 w 1627491"/>
                <a:gd name="connsiteY8" fmla="*/ 1095014 h 1254093"/>
                <a:gd name="connsiteX9" fmla="*/ 1136948 w 1627491"/>
                <a:gd name="connsiteY9" fmla="*/ 1085656 h 1254093"/>
                <a:gd name="connsiteX10" fmla="*/ 1026997 w 1627491"/>
                <a:gd name="connsiteY10" fmla="*/ 1123087 h 1254093"/>
                <a:gd name="connsiteX11" fmla="*/ 949796 w 1627491"/>
                <a:gd name="connsiteY11" fmla="*/ 1153499 h 1254093"/>
                <a:gd name="connsiteX12" fmla="*/ 900669 w 1627491"/>
                <a:gd name="connsiteY12" fmla="*/ 1155838 h 1254093"/>
                <a:gd name="connsiteX13" fmla="*/ 872596 w 1627491"/>
                <a:gd name="connsiteY13" fmla="*/ 1158178 h 1254093"/>
                <a:gd name="connsiteX14" fmla="*/ 837505 w 1627491"/>
                <a:gd name="connsiteY14" fmla="*/ 1155838 h 1254093"/>
                <a:gd name="connsiteX15" fmla="*/ 776681 w 1627491"/>
                <a:gd name="connsiteY15" fmla="*/ 1158178 h 1254093"/>
                <a:gd name="connsiteX16" fmla="*/ 715856 w 1627491"/>
                <a:gd name="connsiteY16" fmla="*/ 1169875 h 1254093"/>
                <a:gd name="connsiteX17" fmla="*/ 638656 w 1627491"/>
                <a:gd name="connsiteY17" fmla="*/ 1181572 h 1254093"/>
                <a:gd name="connsiteX18" fmla="*/ 591868 w 1627491"/>
                <a:gd name="connsiteY18" fmla="*/ 1197948 h 1254093"/>
                <a:gd name="connsiteX19" fmla="*/ 173116 w 1627491"/>
                <a:gd name="connsiteY19" fmla="*/ 1242396 h 1254093"/>
                <a:gd name="connsiteX20" fmla="*/ 63164 w 1627491"/>
                <a:gd name="connsiteY20" fmla="*/ 1254093 h 1254093"/>
                <a:gd name="connsiteX21" fmla="*/ 0 w 1627491"/>
                <a:gd name="connsiteY21" fmla="*/ 1214323 h 1254093"/>
                <a:gd name="connsiteX22" fmla="*/ 51467 w 1627491"/>
                <a:gd name="connsiteY22" fmla="*/ 1172214 h 1254093"/>
                <a:gd name="connsiteX23" fmla="*/ 240958 w 1627491"/>
                <a:gd name="connsiteY23" fmla="*/ 1141802 h 1254093"/>
                <a:gd name="connsiteX24" fmla="*/ 704159 w 1627491"/>
                <a:gd name="connsiteY24" fmla="*/ 1080978 h 1254093"/>
                <a:gd name="connsiteX0" fmla="*/ 704159 w 1609507"/>
                <a:gd name="connsiteY0" fmla="*/ 1001263 h 1174378"/>
                <a:gd name="connsiteX1" fmla="*/ 772002 w 1609507"/>
                <a:gd name="connsiteY1" fmla="*/ 917044 h 1174378"/>
                <a:gd name="connsiteX2" fmla="*/ 1609507 w 1609507"/>
                <a:gd name="connsiteY2" fmla="*/ 0 h 1174378"/>
                <a:gd name="connsiteX3" fmla="*/ 1609507 w 1609507"/>
                <a:gd name="connsiteY3" fmla="*/ 182473 h 1174378"/>
                <a:gd name="connsiteX4" fmla="*/ 1560380 w 1609507"/>
                <a:gd name="connsiteY4" fmla="*/ 912365 h 1174378"/>
                <a:gd name="connsiteX5" fmla="*/ 1520610 w 1609507"/>
                <a:gd name="connsiteY5" fmla="*/ 963832 h 1174378"/>
                <a:gd name="connsiteX6" fmla="*/ 1211809 w 1609507"/>
                <a:gd name="connsiteY6" fmla="*/ 1029335 h 1174378"/>
                <a:gd name="connsiteX7" fmla="*/ 1169700 w 1609507"/>
                <a:gd name="connsiteY7" fmla="*/ 1015299 h 1174378"/>
                <a:gd name="connsiteX8" fmla="*/ 1136948 w 1609507"/>
                <a:gd name="connsiteY8" fmla="*/ 1005941 h 1174378"/>
                <a:gd name="connsiteX9" fmla="*/ 1026997 w 1609507"/>
                <a:gd name="connsiteY9" fmla="*/ 1043372 h 1174378"/>
                <a:gd name="connsiteX10" fmla="*/ 949796 w 1609507"/>
                <a:gd name="connsiteY10" fmla="*/ 1073784 h 1174378"/>
                <a:gd name="connsiteX11" fmla="*/ 900669 w 1609507"/>
                <a:gd name="connsiteY11" fmla="*/ 1076123 h 1174378"/>
                <a:gd name="connsiteX12" fmla="*/ 872596 w 1609507"/>
                <a:gd name="connsiteY12" fmla="*/ 1078463 h 1174378"/>
                <a:gd name="connsiteX13" fmla="*/ 837505 w 1609507"/>
                <a:gd name="connsiteY13" fmla="*/ 1076123 h 1174378"/>
                <a:gd name="connsiteX14" fmla="*/ 776681 w 1609507"/>
                <a:gd name="connsiteY14" fmla="*/ 1078463 h 1174378"/>
                <a:gd name="connsiteX15" fmla="*/ 715856 w 1609507"/>
                <a:gd name="connsiteY15" fmla="*/ 1090160 h 1174378"/>
                <a:gd name="connsiteX16" fmla="*/ 638656 w 1609507"/>
                <a:gd name="connsiteY16" fmla="*/ 1101857 h 1174378"/>
                <a:gd name="connsiteX17" fmla="*/ 591868 w 1609507"/>
                <a:gd name="connsiteY17" fmla="*/ 1118233 h 1174378"/>
                <a:gd name="connsiteX18" fmla="*/ 173116 w 1609507"/>
                <a:gd name="connsiteY18" fmla="*/ 1162681 h 1174378"/>
                <a:gd name="connsiteX19" fmla="*/ 63164 w 1609507"/>
                <a:gd name="connsiteY19" fmla="*/ 1174378 h 1174378"/>
                <a:gd name="connsiteX20" fmla="*/ 0 w 1609507"/>
                <a:gd name="connsiteY20" fmla="*/ 1134608 h 1174378"/>
                <a:gd name="connsiteX21" fmla="*/ 51467 w 1609507"/>
                <a:gd name="connsiteY21" fmla="*/ 1092499 h 1174378"/>
                <a:gd name="connsiteX22" fmla="*/ 240958 w 1609507"/>
                <a:gd name="connsiteY22" fmla="*/ 1062087 h 1174378"/>
                <a:gd name="connsiteX23" fmla="*/ 704159 w 1609507"/>
                <a:gd name="connsiteY23" fmla="*/ 1001263 h 1174378"/>
                <a:gd name="connsiteX0" fmla="*/ 704159 w 1609507"/>
                <a:gd name="connsiteY0" fmla="*/ 818790 h 991905"/>
                <a:gd name="connsiteX1" fmla="*/ 772002 w 1609507"/>
                <a:gd name="connsiteY1" fmla="*/ 734571 h 991905"/>
                <a:gd name="connsiteX2" fmla="*/ 1609507 w 1609507"/>
                <a:gd name="connsiteY2" fmla="*/ 0 h 991905"/>
                <a:gd name="connsiteX3" fmla="*/ 1560380 w 1609507"/>
                <a:gd name="connsiteY3" fmla="*/ 729892 h 991905"/>
                <a:gd name="connsiteX4" fmla="*/ 1520610 w 1609507"/>
                <a:gd name="connsiteY4" fmla="*/ 781359 h 991905"/>
                <a:gd name="connsiteX5" fmla="*/ 1211809 w 1609507"/>
                <a:gd name="connsiteY5" fmla="*/ 846862 h 991905"/>
                <a:gd name="connsiteX6" fmla="*/ 1169700 w 1609507"/>
                <a:gd name="connsiteY6" fmla="*/ 832826 h 991905"/>
                <a:gd name="connsiteX7" fmla="*/ 1136948 w 1609507"/>
                <a:gd name="connsiteY7" fmla="*/ 823468 h 991905"/>
                <a:gd name="connsiteX8" fmla="*/ 1026997 w 1609507"/>
                <a:gd name="connsiteY8" fmla="*/ 860899 h 991905"/>
                <a:gd name="connsiteX9" fmla="*/ 949796 w 1609507"/>
                <a:gd name="connsiteY9" fmla="*/ 891311 h 991905"/>
                <a:gd name="connsiteX10" fmla="*/ 900669 w 1609507"/>
                <a:gd name="connsiteY10" fmla="*/ 893650 h 991905"/>
                <a:gd name="connsiteX11" fmla="*/ 872596 w 1609507"/>
                <a:gd name="connsiteY11" fmla="*/ 895990 h 991905"/>
                <a:gd name="connsiteX12" fmla="*/ 837505 w 1609507"/>
                <a:gd name="connsiteY12" fmla="*/ 893650 h 991905"/>
                <a:gd name="connsiteX13" fmla="*/ 776681 w 1609507"/>
                <a:gd name="connsiteY13" fmla="*/ 895990 h 991905"/>
                <a:gd name="connsiteX14" fmla="*/ 715856 w 1609507"/>
                <a:gd name="connsiteY14" fmla="*/ 907687 h 991905"/>
                <a:gd name="connsiteX15" fmla="*/ 638656 w 1609507"/>
                <a:gd name="connsiteY15" fmla="*/ 919384 h 991905"/>
                <a:gd name="connsiteX16" fmla="*/ 591868 w 1609507"/>
                <a:gd name="connsiteY16" fmla="*/ 935760 h 991905"/>
                <a:gd name="connsiteX17" fmla="*/ 173116 w 1609507"/>
                <a:gd name="connsiteY17" fmla="*/ 980208 h 991905"/>
                <a:gd name="connsiteX18" fmla="*/ 63164 w 1609507"/>
                <a:gd name="connsiteY18" fmla="*/ 991905 h 991905"/>
                <a:gd name="connsiteX19" fmla="*/ 0 w 1609507"/>
                <a:gd name="connsiteY19" fmla="*/ 952135 h 991905"/>
                <a:gd name="connsiteX20" fmla="*/ 51467 w 1609507"/>
                <a:gd name="connsiteY20" fmla="*/ 910026 h 991905"/>
                <a:gd name="connsiteX21" fmla="*/ 240958 w 1609507"/>
                <a:gd name="connsiteY21" fmla="*/ 879614 h 991905"/>
                <a:gd name="connsiteX22" fmla="*/ 704159 w 1609507"/>
                <a:gd name="connsiteY22" fmla="*/ 818790 h 991905"/>
                <a:gd name="connsiteX0" fmla="*/ 704159 w 1561719"/>
                <a:gd name="connsiteY0" fmla="*/ 217224 h 390339"/>
                <a:gd name="connsiteX1" fmla="*/ 772002 w 1561719"/>
                <a:gd name="connsiteY1" fmla="*/ 133005 h 390339"/>
                <a:gd name="connsiteX2" fmla="*/ 1512419 w 1561719"/>
                <a:gd name="connsiteY2" fmla="*/ 15907 h 390339"/>
                <a:gd name="connsiteX3" fmla="*/ 1560380 w 1561719"/>
                <a:gd name="connsiteY3" fmla="*/ 128326 h 390339"/>
                <a:gd name="connsiteX4" fmla="*/ 1520610 w 1561719"/>
                <a:gd name="connsiteY4" fmla="*/ 179793 h 390339"/>
                <a:gd name="connsiteX5" fmla="*/ 1211809 w 1561719"/>
                <a:gd name="connsiteY5" fmla="*/ 245296 h 390339"/>
                <a:gd name="connsiteX6" fmla="*/ 1169700 w 1561719"/>
                <a:gd name="connsiteY6" fmla="*/ 231260 h 390339"/>
                <a:gd name="connsiteX7" fmla="*/ 1136948 w 1561719"/>
                <a:gd name="connsiteY7" fmla="*/ 221902 h 390339"/>
                <a:gd name="connsiteX8" fmla="*/ 1026997 w 1561719"/>
                <a:gd name="connsiteY8" fmla="*/ 259333 h 390339"/>
                <a:gd name="connsiteX9" fmla="*/ 949796 w 1561719"/>
                <a:gd name="connsiteY9" fmla="*/ 289745 h 390339"/>
                <a:gd name="connsiteX10" fmla="*/ 900669 w 1561719"/>
                <a:gd name="connsiteY10" fmla="*/ 292084 h 390339"/>
                <a:gd name="connsiteX11" fmla="*/ 872596 w 1561719"/>
                <a:gd name="connsiteY11" fmla="*/ 294424 h 390339"/>
                <a:gd name="connsiteX12" fmla="*/ 837505 w 1561719"/>
                <a:gd name="connsiteY12" fmla="*/ 292084 h 390339"/>
                <a:gd name="connsiteX13" fmla="*/ 776681 w 1561719"/>
                <a:gd name="connsiteY13" fmla="*/ 294424 h 390339"/>
                <a:gd name="connsiteX14" fmla="*/ 715856 w 1561719"/>
                <a:gd name="connsiteY14" fmla="*/ 306121 h 390339"/>
                <a:gd name="connsiteX15" fmla="*/ 638656 w 1561719"/>
                <a:gd name="connsiteY15" fmla="*/ 317818 h 390339"/>
                <a:gd name="connsiteX16" fmla="*/ 591868 w 1561719"/>
                <a:gd name="connsiteY16" fmla="*/ 334194 h 390339"/>
                <a:gd name="connsiteX17" fmla="*/ 173116 w 1561719"/>
                <a:gd name="connsiteY17" fmla="*/ 378642 h 390339"/>
                <a:gd name="connsiteX18" fmla="*/ 63164 w 1561719"/>
                <a:gd name="connsiteY18" fmla="*/ 390339 h 390339"/>
                <a:gd name="connsiteX19" fmla="*/ 0 w 1561719"/>
                <a:gd name="connsiteY19" fmla="*/ 350569 h 390339"/>
                <a:gd name="connsiteX20" fmla="*/ 51467 w 1561719"/>
                <a:gd name="connsiteY20" fmla="*/ 308460 h 390339"/>
                <a:gd name="connsiteX21" fmla="*/ 240958 w 1561719"/>
                <a:gd name="connsiteY21" fmla="*/ 278048 h 390339"/>
                <a:gd name="connsiteX22" fmla="*/ 704159 w 1561719"/>
                <a:gd name="connsiteY22" fmla="*/ 217224 h 390339"/>
                <a:gd name="connsiteX0" fmla="*/ 704159 w 1561864"/>
                <a:gd name="connsiteY0" fmla="*/ 221134 h 394249"/>
                <a:gd name="connsiteX1" fmla="*/ 772002 w 1561864"/>
                <a:gd name="connsiteY1" fmla="*/ 136915 h 394249"/>
                <a:gd name="connsiteX2" fmla="*/ 1512419 w 1561864"/>
                <a:gd name="connsiteY2" fmla="*/ 19817 h 394249"/>
                <a:gd name="connsiteX3" fmla="*/ 1560380 w 1561864"/>
                <a:gd name="connsiteY3" fmla="*/ 132236 h 394249"/>
                <a:gd name="connsiteX4" fmla="*/ 1520610 w 1561864"/>
                <a:gd name="connsiteY4" fmla="*/ 183703 h 394249"/>
                <a:gd name="connsiteX5" fmla="*/ 1211809 w 1561864"/>
                <a:gd name="connsiteY5" fmla="*/ 249206 h 394249"/>
                <a:gd name="connsiteX6" fmla="*/ 1169700 w 1561864"/>
                <a:gd name="connsiteY6" fmla="*/ 235170 h 394249"/>
                <a:gd name="connsiteX7" fmla="*/ 1136948 w 1561864"/>
                <a:gd name="connsiteY7" fmla="*/ 225812 h 394249"/>
                <a:gd name="connsiteX8" fmla="*/ 1026997 w 1561864"/>
                <a:gd name="connsiteY8" fmla="*/ 263243 h 394249"/>
                <a:gd name="connsiteX9" fmla="*/ 949796 w 1561864"/>
                <a:gd name="connsiteY9" fmla="*/ 293655 h 394249"/>
                <a:gd name="connsiteX10" fmla="*/ 900669 w 1561864"/>
                <a:gd name="connsiteY10" fmla="*/ 295994 h 394249"/>
                <a:gd name="connsiteX11" fmla="*/ 872596 w 1561864"/>
                <a:gd name="connsiteY11" fmla="*/ 298334 h 394249"/>
                <a:gd name="connsiteX12" fmla="*/ 837505 w 1561864"/>
                <a:gd name="connsiteY12" fmla="*/ 295994 h 394249"/>
                <a:gd name="connsiteX13" fmla="*/ 776681 w 1561864"/>
                <a:gd name="connsiteY13" fmla="*/ 298334 h 394249"/>
                <a:gd name="connsiteX14" fmla="*/ 715856 w 1561864"/>
                <a:gd name="connsiteY14" fmla="*/ 310031 h 394249"/>
                <a:gd name="connsiteX15" fmla="*/ 638656 w 1561864"/>
                <a:gd name="connsiteY15" fmla="*/ 321728 h 394249"/>
                <a:gd name="connsiteX16" fmla="*/ 591868 w 1561864"/>
                <a:gd name="connsiteY16" fmla="*/ 338104 h 394249"/>
                <a:gd name="connsiteX17" fmla="*/ 173116 w 1561864"/>
                <a:gd name="connsiteY17" fmla="*/ 382552 h 394249"/>
                <a:gd name="connsiteX18" fmla="*/ 63164 w 1561864"/>
                <a:gd name="connsiteY18" fmla="*/ 394249 h 394249"/>
                <a:gd name="connsiteX19" fmla="*/ 0 w 1561864"/>
                <a:gd name="connsiteY19" fmla="*/ 354479 h 394249"/>
                <a:gd name="connsiteX20" fmla="*/ 51467 w 1561864"/>
                <a:gd name="connsiteY20" fmla="*/ 312370 h 394249"/>
                <a:gd name="connsiteX21" fmla="*/ 240958 w 1561864"/>
                <a:gd name="connsiteY21" fmla="*/ 281958 h 394249"/>
                <a:gd name="connsiteX22" fmla="*/ 704159 w 1561864"/>
                <a:gd name="connsiteY22" fmla="*/ 221134 h 394249"/>
                <a:gd name="connsiteX0" fmla="*/ 704159 w 1561111"/>
                <a:gd name="connsiteY0" fmla="*/ 201952 h 375067"/>
                <a:gd name="connsiteX1" fmla="*/ 772002 w 1561111"/>
                <a:gd name="connsiteY1" fmla="*/ 117733 h 375067"/>
                <a:gd name="connsiteX2" fmla="*/ 1512419 w 1561111"/>
                <a:gd name="connsiteY2" fmla="*/ 635 h 375067"/>
                <a:gd name="connsiteX3" fmla="*/ 1560380 w 1561111"/>
                <a:gd name="connsiteY3" fmla="*/ 113054 h 375067"/>
                <a:gd name="connsiteX4" fmla="*/ 1520610 w 1561111"/>
                <a:gd name="connsiteY4" fmla="*/ 164521 h 375067"/>
                <a:gd name="connsiteX5" fmla="*/ 1211809 w 1561111"/>
                <a:gd name="connsiteY5" fmla="*/ 230024 h 375067"/>
                <a:gd name="connsiteX6" fmla="*/ 1169700 w 1561111"/>
                <a:gd name="connsiteY6" fmla="*/ 215988 h 375067"/>
                <a:gd name="connsiteX7" fmla="*/ 1136948 w 1561111"/>
                <a:gd name="connsiteY7" fmla="*/ 206630 h 375067"/>
                <a:gd name="connsiteX8" fmla="*/ 1026997 w 1561111"/>
                <a:gd name="connsiteY8" fmla="*/ 244061 h 375067"/>
                <a:gd name="connsiteX9" fmla="*/ 949796 w 1561111"/>
                <a:gd name="connsiteY9" fmla="*/ 274473 h 375067"/>
                <a:gd name="connsiteX10" fmla="*/ 900669 w 1561111"/>
                <a:gd name="connsiteY10" fmla="*/ 276812 h 375067"/>
                <a:gd name="connsiteX11" fmla="*/ 872596 w 1561111"/>
                <a:gd name="connsiteY11" fmla="*/ 279152 h 375067"/>
                <a:gd name="connsiteX12" fmla="*/ 837505 w 1561111"/>
                <a:gd name="connsiteY12" fmla="*/ 276812 h 375067"/>
                <a:gd name="connsiteX13" fmla="*/ 776681 w 1561111"/>
                <a:gd name="connsiteY13" fmla="*/ 279152 h 375067"/>
                <a:gd name="connsiteX14" fmla="*/ 715856 w 1561111"/>
                <a:gd name="connsiteY14" fmla="*/ 290849 h 375067"/>
                <a:gd name="connsiteX15" fmla="*/ 638656 w 1561111"/>
                <a:gd name="connsiteY15" fmla="*/ 302546 h 375067"/>
                <a:gd name="connsiteX16" fmla="*/ 591868 w 1561111"/>
                <a:gd name="connsiteY16" fmla="*/ 318922 h 375067"/>
                <a:gd name="connsiteX17" fmla="*/ 173116 w 1561111"/>
                <a:gd name="connsiteY17" fmla="*/ 363370 h 375067"/>
                <a:gd name="connsiteX18" fmla="*/ 63164 w 1561111"/>
                <a:gd name="connsiteY18" fmla="*/ 375067 h 375067"/>
                <a:gd name="connsiteX19" fmla="*/ 0 w 1561111"/>
                <a:gd name="connsiteY19" fmla="*/ 335297 h 375067"/>
                <a:gd name="connsiteX20" fmla="*/ 51467 w 1561111"/>
                <a:gd name="connsiteY20" fmla="*/ 293188 h 375067"/>
                <a:gd name="connsiteX21" fmla="*/ 240958 w 1561111"/>
                <a:gd name="connsiteY21" fmla="*/ 262776 h 375067"/>
                <a:gd name="connsiteX22" fmla="*/ 704159 w 1561111"/>
                <a:gd name="connsiteY22" fmla="*/ 201952 h 375067"/>
                <a:gd name="connsiteX0" fmla="*/ 704159 w 1563254"/>
                <a:gd name="connsiteY0" fmla="*/ 172385 h 345500"/>
                <a:gd name="connsiteX1" fmla="*/ 772002 w 1563254"/>
                <a:gd name="connsiteY1" fmla="*/ 88166 h 345500"/>
                <a:gd name="connsiteX2" fmla="*/ 1559020 w 1563254"/>
                <a:gd name="connsiteY2" fmla="*/ 13786 h 345500"/>
                <a:gd name="connsiteX3" fmla="*/ 1560380 w 1563254"/>
                <a:gd name="connsiteY3" fmla="*/ 83487 h 345500"/>
                <a:gd name="connsiteX4" fmla="*/ 1520610 w 1563254"/>
                <a:gd name="connsiteY4" fmla="*/ 134954 h 345500"/>
                <a:gd name="connsiteX5" fmla="*/ 1211809 w 1563254"/>
                <a:gd name="connsiteY5" fmla="*/ 200457 h 345500"/>
                <a:gd name="connsiteX6" fmla="*/ 1169700 w 1563254"/>
                <a:gd name="connsiteY6" fmla="*/ 186421 h 345500"/>
                <a:gd name="connsiteX7" fmla="*/ 1136948 w 1563254"/>
                <a:gd name="connsiteY7" fmla="*/ 177063 h 345500"/>
                <a:gd name="connsiteX8" fmla="*/ 1026997 w 1563254"/>
                <a:gd name="connsiteY8" fmla="*/ 214494 h 345500"/>
                <a:gd name="connsiteX9" fmla="*/ 949796 w 1563254"/>
                <a:gd name="connsiteY9" fmla="*/ 244906 h 345500"/>
                <a:gd name="connsiteX10" fmla="*/ 900669 w 1563254"/>
                <a:gd name="connsiteY10" fmla="*/ 247245 h 345500"/>
                <a:gd name="connsiteX11" fmla="*/ 872596 w 1563254"/>
                <a:gd name="connsiteY11" fmla="*/ 249585 h 345500"/>
                <a:gd name="connsiteX12" fmla="*/ 837505 w 1563254"/>
                <a:gd name="connsiteY12" fmla="*/ 247245 h 345500"/>
                <a:gd name="connsiteX13" fmla="*/ 776681 w 1563254"/>
                <a:gd name="connsiteY13" fmla="*/ 249585 h 345500"/>
                <a:gd name="connsiteX14" fmla="*/ 715856 w 1563254"/>
                <a:gd name="connsiteY14" fmla="*/ 261282 h 345500"/>
                <a:gd name="connsiteX15" fmla="*/ 638656 w 1563254"/>
                <a:gd name="connsiteY15" fmla="*/ 272979 h 345500"/>
                <a:gd name="connsiteX16" fmla="*/ 591868 w 1563254"/>
                <a:gd name="connsiteY16" fmla="*/ 289355 h 345500"/>
                <a:gd name="connsiteX17" fmla="*/ 173116 w 1563254"/>
                <a:gd name="connsiteY17" fmla="*/ 333803 h 345500"/>
                <a:gd name="connsiteX18" fmla="*/ 63164 w 1563254"/>
                <a:gd name="connsiteY18" fmla="*/ 345500 h 345500"/>
                <a:gd name="connsiteX19" fmla="*/ 0 w 1563254"/>
                <a:gd name="connsiteY19" fmla="*/ 305730 h 345500"/>
                <a:gd name="connsiteX20" fmla="*/ 51467 w 1563254"/>
                <a:gd name="connsiteY20" fmla="*/ 263621 h 345500"/>
                <a:gd name="connsiteX21" fmla="*/ 240958 w 1563254"/>
                <a:gd name="connsiteY21" fmla="*/ 233209 h 345500"/>
                <a:gd name="connsiteX22" fmla="*/ 704159 w 1563254"/>
                <a:gd name="connsiteY22" fmla="*/ 172385 h 345500"/>
                <a:gd name="connsiteX0" fmla="*/ 704159 w 1563254"/>
                <a:gd name="connsiteY0" fmla="*/ 16457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04159 w 1563254"/>
                <a:gd name="connsiteY22" fmla="*/ 164574 h 337689"/>
                <a:gd name="connsiteX0" fmla="*/ 704159 w 1563254"/>
                <a:gd name="connsiteY0" fmla="*/ 16457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04159 w 1563254"/>
                <a:gd name="connsiteY22" fmla="*/ 164574 h 337689"/>
                <a:gd name="connsiteX0" fmla="*/ 731342 w 1563254"/>
                <a:gd name="connsiteY0" fmla="*/ 9855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31342 w 1563254"/>
                <a:gd name="connsiteY22" fmla="*/ 98554 h 337689"/>
                <a:gd name="connsiteX0" fmla="*/ 731342 w 1563254"/>
                <a:gd name="connsiteY0" fmla="*/ 9855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05076 w 1563254"/>
                <a:gd name="connsiteY4" fmla="*/ 165978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31342 w 1563254"/>
                <a:gd name="connsiteY22" fmla="*/ 98554 h 337689"/>
                <a:gd name="connsiteX0" fmla="*/ 731342 w 1608004"/>
                <a:gd name="connsiteY0" fmla="*/ 98554 h 337689"/>
                <a:gd name="connsiteX1" fmla="*/ 830254 w 1608004"/>
                <a:gd name="connsiteY1" fmla="*/ 99773 h 337689"/>
                <a:gd name="connsiteX2" fmla="*/ 1559020 w 1608004"/>
                <a:gd name="connsiteY2" fmla="*/ 5975 h 337689"/>
                <a:gd name="connsiteX3" fmla="*/ 1505076 w 1608004"/>
                <a:gd name="connsiteY3" fmla="*/ 165978 h 337689"/>
                <a:gd name="connsiteX4" fmla="*/ 1211809 w 1608004"/>
                <a:gd name="connsiteY4" fmla="*/ 192646 h 337689"/>
                <a:gd name="connsiteX5" fmla="*/ 1169700 w 1608004"/>
                <a:gd name="connsiteY5" fmla="*/ 178610 h 337689"/>
                <a:gd name="connsiteX6" fmla="*/ 1136948 w 1608004"/>
                <a:gd name="connsiteY6" fmla="*/ 169252 h 337689"/>
                <a:gd name="connsiteX7" fmla="*/ 1026997 w 1608004"/>
                <a:gd name="connsiteY7" fmla="*/ 206683 h 337689"/>
                <a:gd name="connsiteX8" fmla="*/ 949796 w 1608004"/>
                <a:gd name="connsiteY8" fmla="*/ 237095 h 337689"/>
                <a:gd name="connsiteX9" fmla="*/ 900669 w 1608004"/>
                <a:gd name="connsiteY9" fmla="*/ 239434 h 337689"/>
                <a:gd name="connsiteX10" fmla="*/ 872596 w 1608004"/>
                <a:gd name="connsiteY10" fmla="*/ 241774 h 337689"/>
                <a:gd name="connsiteX11" fmla="*/ 837505 w 1608004"/>
                <a:gd name="connsiteY11" fmla="*/ 239434 h 337689"/>
                <a:gd name="connsiteX12" fmla="*/ 776681 w 1608004"/>
                <a:gd name="connsiteY12" fmla="*/ 241774 h 337689"/>
                <a:gd name="connsiteX13" fmla="*/ 715856 w 1608004"/>
                <a:gd name="connsiteY13" fmla="*/ 253471 h 337689"/>
                <a:gd name="connsiteX14" fmla="*/ 638656 w 1608004"/>
                <a:gd name="connsiteY14" fmla="*/ 265168 h 337689"/>
                <a:gd name="connsiteX15" fmla="*/ 591868 w 1608004"/>
                <a:gd name="connsiteY15" fmla="*/ 281544 h 337689"/>
                <a:gd name="connsiteX16" fmla="*/ 173116 w 1608004"/>
                <a:gd name="connsiteY16" fmla="*/ 325992 h 337689"/>
                <a:gd name="connsiteX17" fmla="*/ 63164 w 1608004"/>
                <a:gd name="connsiteY17" fmla="*/ 337689 h 337689"/>
                <a:gd name="connsiteX18" fmla="*/ 0 w 1608004"/>
                <a:gd name="connsiteY18" fmla="*/ 297919 h 337689"/>
                <a:gd name="connsiteX19" fmla="*/ 51467 w 1608004"/>
                <a:gd name="connsiteY19" fmla="*/ 255810 h 337689"/>
                <a:gd name="connsiteX20" fmla="*/ 240958 w 1608004"/>
                <a:gd name="connsiteY20" fmla="*/ 225398 h 337689"/>
                <a:gd name="connsiteX21" fmla="*/ 731342 w 1608004"/>
                <a:gd name="connsiteY21" fmla="*/ 98554 h 337689"/>
                <a:gd name="connsiteX0" fmla="*/ 731342 w 1559019"/>
                <a:gd name="connsiteY0" fmla="*/ 98554 h 337689"/>
                <a:gd name="connsiteX1" fmla="*/ 830254 w 1559019"/>
                <a:gd name="connsiteY1" fmla="*/ 99773 h 337689"/>
                <a:gd name="connsiteX2" fmla="*/ 1559020 w 1559019"/>
                <a:gd name="connsiteY2" fmla="*/ 5975 h 337689"/>
                <a:gd name="connsiteX3" fmla="*/ 1505076 w 1559019"/>
                <a:gd name="connsiteY3" fmla="*/ 165978 h 337689"/>
                <a:gd name="connsiteX4" fmla="*/ 1211809 w 1559019"/>
                <a:gd name="connsiteY4" fmla="*/ 192646 h 337689"/>
                <a:gd name="connsiteX5" fmla="*/ 1169700 w 1559019"/>
                <a:gd name="connsiteY5" fmla="*/ 178610 h 337689"/>
                <a:gd name="connsiteX6" fmla="*/ 1136948 w 1559019"/>
                <a:gd name="connsiteY6" fmla="*/ 169252 h 337689"/>
                <a:gd name="connsiteX7" fmla="*/ 1026997 w 1559019"/>
                <a:gd name="connsiteY7" fmla="*/ 206683 h 337689"/>
                <a:gd name="connsiteX8" fmla="*/ 949796 w 1559019"/>
                <a:gd name="connsiteY8" fmla="*/ 237095 h 337689"/>
                <a:gd name="connsiteX9" fmla="*/ 900669 w 1559019"/>
                <a:gd name="connsiteY9" fmla="*/ 239434 h 337689"/>
                <a:gd name="connsiteX10" fmla="*/ 872596 w 1559019"/>
                <a:gd name="connsiteY10" fmla="*/ 241774 h 337689"/>
                <a:gd name="connsiteX11" fmla="*/ 837505 w 1559019"/>
                <a:gd name="connsiteY11" fmla="*/ 239434 h 337689"/>
                <a:gd name="connsiteX12" fmla="*/ 776681 w 1559019"/>
                <a:gd name="connsiteY12" fmla="*/ 241774 h 337689"/>
                <a:gd name="connsiteX13" fmla="*/ 715856 w 1559019"/>
                <a:gd name="connsiteY13" fmla="*/ 253471 h 337689"/>
                <a:gd name="connsiteX14" fmla="*/ 638656 w 1559019"/>
                <a:gd name="connsiteY14" fmla="*/ 265168 h 337689"/>
                <a:gd name="connsiteX15" fmla="*/ 591868 w 1559019"/>
                <a:gd name="connsiteY15" fmla="*/ 281544 h 337689"/>
                <a:gd name="connsiteX16" fmla="*/ 173116 w 1559019"/>
                <a:gd name="connsiteY16" fmla="*/ 325992 h 337689"/>
                <a:gd name="connsiteX17" fmla="*/ 63164 w 1559019"/>
                <a:gd name="connsiteY17" fmla="*/ 337689 h 337689"/>
                <a:gd name="connsiteX18" fmla="*/ 0 w 1559019"/>
                <a:gd name="connsiteY18" fmla="*/ 297919 h 337689"/>
                <a:gd name="connsiteX19" fmla="*/ 51467 w 1559019"/>
                <a:gd name="connsiteY19" fmla="*/ 255810 h 337689"/>
                <a:gd name="connsiteX20" fmla="*/ 240958 w 1559019"/>
                <a:gd name="connsiteY20" fmla="*/ 225398 h 337689"/>
                <a:gd name="connsiteX21" fmla="*/ 731342 w 1559019"/>
                <a:gd name="connsiteY21" fmla="*/ 98554 h 337689"/>
                <a:gd name="connsiteX0" fmla="*/ 731342 w 1525495"/>
                <a:gd name="connsiteY0" fmla="*/ 66107 h 305242"/>
                <a:gd name="connsiteX1" fmla="*/ 830254 w 1525495"/>
                <a:gd name="connsiteY1" fmla="*/ 67326 h 305242"/>
                <a:gd name="connsiteX2" fmla="*/ 1524069 w 1525495"/>
                <a:gd name="connsiteY2" fmla="*/ 43430 h 305242"/>
                <a:gd name="connsiteX3" fmla="*/ 1505076 w 1525495"/>
                <a:gd name="connsiteY3" fmla="*/ 133531 h 305242"/>
                <a:gd name="connsiteX4" fmla="*/ 1211809 w 1525495"/>
                <a:gd name="connsiteY4" fmla="*/ 160199 h 305242"/>
                <a:gd name="connsiteX5" fmla="*/ 1169700 w 1525495"/>
                <a:gd name="connsiteY5" fmla="*/ 146163 h 305242"/>
                <a:gd name="connsiteX6" fmla="*/ 1136948 w 1525495"/>
                <a:gd name="connsiteY6" fmla="*/ 136805 h 305242"/>
                <a:gd name="connsiteX7" fmla="*/ 1026997 w 1525495"/>
                <a:gd name="connsiteY7" fmla="*/ 174236 h 305242"/>
                <a:gd name="connsiteX8" fmla="*/ 949796 w 1525495"/>
                <a:gd name="connsiteY8" fmla="*/ 204648 h 305242"/>
                <a:gd name="connsiteX9" fmla="*/ 900669 w 1525495"/>
                <a:gd name="connsiteY9" fmla="*/ 206987 h 305242"/>
                <a:gd name="connsiteX10" fmla="*/ 872596 w 1525495"/>
                <a:gd name="connsiteY10" fmla="*/ 209327 h 305242"/>
                <a:gd name="connsiteX11" fmla="*/ 837505 w 1525495"/>
                <a:gd name="connsiteY11" fmla="*/ 206987 h 305242"/>
                <a:gd name="connsiteX12" fmla="*/ 776681 w 1525495"/>
                <a:gd name="connsiteY12" fmla="*/ 209327 h 305242"/>
                <a:gd name="connsiteX13" fmla="*/ 715856 w 1525495"/>
                <a:gd name="connsiteY13" fmla="*/ 221024 h 305242"/>
                <a:gd name="connsiteX14" fmla="*/ 638656 w 1525495"/>
                <a:gd name="connsiteY14" fmla="*/ 232721 h 305242"/>
                <a:gd name="connsiteX15" fmla="*/ 591868 w 1525495"/>
                <a:gd name="connsiteY15" fmla="*/ 249097 h 305242"/>
                <a:gd name="connsiteX16" fmla="*/ 173116 w 1525495"/>
                <a:gd name="connsiteY16" fmla="*/ 293545 h 305242"/>
                <a:gd name="connsiteX17" fmla="*/ 63164 w 1525495"/>
                <a:gd name="connsiteY17" fmla="*/ 305242 h 305242"/>
                <a:gd name="connsiteX18" fmla="*/ 0 w 1525495"/>
                <a:gd name="connsiteY18" fmla="*/ 265472 h 305242"/>
                <a:gd name="connsiteX19" fmla="*/ 51467 w 1525495"/>
                <a:gd name="connsiteY19" fmla="*/ 223363 h 305242"/>
                <a:gd name="connsiteX20" fmla="*/ 240958 w 1525495"/>
                <a:gd name="connsiteY20" fmla="*/ 192951 h 305242"/>
                <a:gd name="connsiteX21" fmla="*/ 731342 w 1525495"/>
                <a:gd name="connsiteY21" fmla="*/ 66107 h 305242"/>
                <a:gd name="connsiteX0" fmla="*/ 731342 w 1525495"/>
                <a:gd name="connsiteY0" fmla="*/ 66107 h 305242"/>
                <a:gd name="connsiteX1" fmla="*/ 830254 w 1525495"/>
                <a:gd name="connsiteY1" fmla="*/ 67326 h 305242"/>
                <a:gd name="connsiteX2" fmla="*/ 1524069 w 1525495"/>
                <a:gd name="connsiteY2" fmla="*/ 43430 h 305242"/>
                <a:gd name="connsiteX3" fmla="*/ 1505076 w 1525495"/>
                <a:gd name="connsiteY3" fmla="*/ 133531 h 305242"/>
                <a:gd name="connsiteX4" fmla="*/ 1211809 w 1525495"/>
                <a:gd name="connsiteY4" fmla="*/ 160199 h 305242"/>
                <a:gd name="connsiteX5" fmla="*/ 1169700 w 1525495"/>
                <a:gd name="connsiteY5" fmla="*/ 146163 h 305242"/>
                <a:gd name="connsiteX6" fmla="*/ 1136948 w 1525495"/>
                <a:gd name="connsiteY6" fmla="*/ 136805 h 305242"/>
                <a:gd name="connsiteX7" fmla="*/ 1026997 w 1525495"/>
                <a:gd name="connsiteY7" fmla="*/ 174236 h 305242"/>
                <a:gd name="connsiteX8" fmla="*/ 949796 w 1525495"/>
                <a:gd name="connsiteY8" fmla="*/ 204648 h 305242"/>
                <a:gd name="connsiteX9" fmla="*/ 900669 w 1525495"/>
                <a:gd name="connsiteY9" fmla="*/ 206987 h 305242"/>
                <a:gd name="connsiteX10" fmla="*/ 872596 w 1525495"/>
                <a:gd name="connsiteY10" fmla="*/ 209327 h 305242"/>
                <a:gd name="connsiteX11" fmla="*/ 837505 w 1525495"/>
                <a:gd name="connsiteY11" fmla="*/ 206987 h 305242"/>
                <a:gd name="connsiteX12" fmla="*/ 776681 w 1525495"/>
                <a:gd name="connsiteY12" fmla="*/ 209327 h 305242"/>
                <a:gd name="connsiteX13" fmla="*/ 715856 w 1525495"/>
                <a:gd name="connsiteY13" fmla="*/ 221024 h 305242"/>
                <a:gd name="connsiteX14" fmla="*/ 638656 w 1525495"/>
                <a:gd name="connsiteY14" fmla="*/ 232721 h 305242"/>
                <a:gd name="connsiteX15" fmla="*/ 591868 w 1525495"/>
                <a:gd name="connsiteY15" fmla="*/ 249097 h 305242"/>
                <a:gd name="connsiteX16" fmla="*/ 173116 w 1525495"/>
                <a:gd name="connsiteY16" fmla="*/ 293545 h 305242"/>
                <a:gd name="connsiteX17" fmla="*/ 63164 w 1525495"/>
                <a:gd name="connsiteY17" fmla="*/ 305242 h 305242"/>
                <a:gd name="connsiteX18" fmla="*/ 0 w 1525495"/>
                <a:gd name="connsiteY18" fmla="*/ 265472 h 305242"/>
                <a:gd name="connsiteX19" fmla="*/ 51467 w 1525495"/>
                <a:gd name="connsiteY19" fmla="*/ 223363 h 305242"/>
                <a:gd name="connsiteX20" fmla="*/ 240958 w 1525495"/>
                <a:gd name="connsiteY20" fmla="*/ 192951 h 305242"/>
                <a:gd name="connsiteX21" fmla="*/ 731342 w 1525495"/>
                <a:gd name="connsiteY21" fmla="*/ 66107 h 305242"/>
                <a:gd name="connsiteX0" fmla="*/ 731342 w 1525495"/>
                <a:gd name="connsiteY0" fmla="*/ 51104 h 290239"/>
                <a:gd name="connsiteX1" fmla="*/ 865206 w 1525495"/>
                <a:gd name="connsiteY1" fmla="*/ 75625 h 290239"/>
                <a:gd name="connsiteX2" fmla="*/ 1524069 w 1525495"/>
                <a:gd name="connsiteY2" fmla="*/ 28427 h 290239"/>
                <a:gd name="connsiteX3" fmla="*/ 1505076 w 1525495"/>
                <a:gd name="connsiteY3" fmla="*/ 118528 h 290239"/>
                <a:gd name="connsiteX4" fmla="*/ 1211809 w 1525495"/>
                <a:gd name="connsiteY4" fmla="*/ 145196 h 290239"/>
                <a:gd name="connsiteX5" fmla="*/ 1169700 w 1525495"/>
                <a:gd name="connsiteY5" fmla="*/ 131160 h 290239"/>
                <a:gd name="connsiteX6" fmla="*/ 1136948 w 1525495"/>
                <a:gd name="connsiteY6" fmla="*/ 121802 h 290239"/>
                <a:gd name="connsiteX7" fmla="*/ 1026997 w 1525495"/>
                <a:gd name="connsiteY7" fmla="*/ 159233 h 290239"/>
                <a:gd name="connsiteX8" fmla="*/ 949796 w 1525495"/>
                <a:gd name="connsiteY8" fmla="*/ 189645 h 290239"/>
                <a:gd name="connsiteX9" fmla="*/ 900669 w 1525495"/>
                <a:gd name="connsiteY9" fmla="*/ 191984 h 290239"/>
                <a:gd name="connsiteX10" fmla="*/ 872596 w 1525495"/>
                <a:gd name="connsiteY10" fmla="*/ 194324 h 290239"/>
                <a:gd name="connsiteX11" fmla="*/ 837505 w 1525495"/>
                <a:gd name="connsiteY11" fmla="*/ 191984 h 290239"/>
                <a:gd name="connsiteX12" fmla="*/ 776681 w 1525495"/>
                <a:gd name="connsiteY12" fmla="*/ 194324 h 290239"/>
                <a:gd name="connsiteX13" fmla="*/ 715856 w 1525495"/>
                <a:gd name="connsiteY13" fmla="*/ 206021 h 290239"/>
                <a:gd name="connsiteX14" fmla="*/ 638656 w 1525495"/>
                <a:gd name="connsiteY14" fmla="*/ 217718 h 290239"/>
                <a:gd name="connsiteX15" fmla="*/ 591868 w 1525495"/>
                <a:gd name="connsiteY15" fmla="*/ 234094 h 290239"/>
                <a:gd name="connsiteX16" fmla="*/ 173116 w 1525495"/>
                <a:gd name="connsiteY16" fmla="*/ 278542 h 290239"/>
                <a:gd name="connsiteX17" fmla="*/ 63164 w 1525495"/>
                <a:gd name="connsiteY17" fmla="*/ 290239 h 290239"/>
                <a:gd name="connsiteX18" fmla="*/ 0 w 1525495"/>
                <a:gd name="connsiteY18" fmla="*/ 250469 h 290239"/>
                <a:gd name="connsiteX19" fmla="*/ 51467 w 1525495"/>
                <a:gd name="connsiteY19" fmla="*/ 208360 h 290239"/>
                <a:gd name="connsiteX20" fmla="*/ 240958 w 1525495"/>
                <a:gd name="connsiteY20" fmla="*/ 177948 h 290239"/>
                <a:gd name="connsiteX21" fmla="*/ 731342 w 1525495"/>
                <a:gd name="connsiteY21" fmla="*/ 51104 h 290239"/>
                <a:gd name="connsiteX0" fmla="*/ 731342 w 1525495"/>
                <a:gd name="connsiteY0" fmla="*/ 35413 h 274548"/>
                <a:gd name="connsiteX1" fmla="*/ 865206 w 1525495"/>
                <a:gd name="connsiteY1" fmla="*/ 59934 h 274548"/>
                <a:gd name="connsiteX2" fmla="*/ 1524069 w 1525495"/>
                <a:gd name="connsiteY2" fmla="*/ 12736 h 274548"/>
                <a:gd name="connsiteX3" fmla="*/ 1505076 w 1525495"/>
                <a:gd name="connsiteY3" fmla="*/ 102837 h 274548"/>
                <a:gd name="connsiteX4" fmla="*/ 1211809 w 1525495"/>
                <a:gd name="connsiteY4" fmla="*/ 129505 h 274548"/>
                <a:gd name="connsiteX5" fmla="*/ 1169700 w 1525495"/>
                <a:gd name="connsiteY5" fmla="*/ 115469 h 274548"/>
                <a:gd name="connsiteX6" fmla="*/ 1136948 w 1525495"/>
                <a:gd name="connsiteY6" fmla="*/ 106111 h 274548"/>
                <a:gd name="connsiteX7" fmla="*/ 1026997 w 1525495"/>
                <a:gd name="connsiteY7" fmla="*/ 143542 h 274548"/>
                <a:gd name="connsiteX8" fmla="*/ 949796 w 1525495"/>
                <a:gd name="connsiteY8" fmla="*/ 173954 h 274548"/>
                <a:gd name="connsiteX9" fmla="*/ 900669 w 1525495"/>
                <a:gd name="connsiteY9" fmla="*/ 176293 h 274548"/>
                <a:gd name="connsiteX10" fmla="*/ 872596 w 1525495"/>
                <a:gd name="connsiteY10" fmla="*/ 178633 h 274548"/>
                <a:gd name="connsiteX11" fmla="*/ 837505 w 1525495"/>
                <a:gd name="connsiteY11" fmla="*/ 176293 h 274548"/>
                <a:gd name="connsiteX12" fmla="*/ 776681 w 1525495"/>
                <a:gd name="connsiteY12" fmla="*/ 178633 h 274548"/>
                <a:gd name="connsiteX13" fmla="*/ 715856 w 1525495"/>
                <a:gd name="connsiteY13" fmla="*/ 190330 h 274548"/>
                <a:gd name="connsiteX14" fmla="*/ 638656 w 1525495"/>
                <a:gd name="connsiteY14" fmla="*/ 202027 h 274548"/>
                <a:gd name="connsiteX15" fmla="*/ 591868 w 1525495"/>
                <a:gd name="connsiteY15" fmla="*/ 218403 h 274548"/>
                <a:gd name="connsiteX16" fmla="*/ 173116 w 1525495"/>
                <a:gd name="connsiteY16" fmla="*/ 262851 h 274548"/>
                <a:gd name="connsiteX17" fmla="*/ 63164 w 1525495"/>
                <a:gd name="connsiteY17" fmla="*/ 274548 h 274548"/>
                <a:gd name="connsiteX18" fmla="*/ 0 w 1525495"/>
                <a:gd name="connsiteY18" fmla="*/ 234778 h 274548"/>
                <a:gd name="connsiteX19" fmla="*/ 51467 w 1525495"/>
                <a:gd name="connsiteY19" fmla="*/ 192669 h 274548"/>
                <a:gd name="connsiteX20" fmla="*/ 240958 w 1525495"/>
                <a:gd name="connsiteY20" fmla="*/ 162257 h 274548"/>
                <a:gd name="connsiteX21" fmla="*/ 731342 w 1525495"/>
                <a:gd name="connsiteY21" fmla="*/ 35413 h 274548"/>
                <a:gd name="connsiteX0" fmla="*/ 731342 w 1525495"/>
                <a:gd name="connsiteY0" fmla="*/ 25795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731342 w 1525495"/>
                <a:gd name="connsiteY21" fmla="*/ 25795 h 264930"/>
                <a:gd name="connsiteX0" fmla="*/ 711925 w 1525495"/>
                <a:gd name="connsiteY0" fmla="*/ 56863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711925 w 1525495"/>
                <a:gd name="connsiteY21" fmla="*/ 56863 h 264930"/>
                <a:gd name="connsiteX0" fmla="*/ 680858 w 1525495"/>
                <a:gd name="connsiteY0" fmla="*/ 60746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680858 w 1525495"/>
                <a:gd name="connsiteY21" fmla="*/ 60746 h 264930"/>
                <a:gd name="connsiteX0" fmla="*/ 680858 w 1525495"/>
                <a:gd name="connsiteY0" fmla="*/ 60746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680858 w 1525495"/>
                <a:gd name="connsiteY21" fmla="*/ 60746 h 264930"/>
                <a:gd name="connsiteX0" fmla="*/ 681531 w 1526168"/>
                <a:gd name="connsiteY0" fmla="*/ 60746 h 264930"/>
                <a:gd name="connsiteX1" fmla="*/ 861996 w 1526168"/>
                <a:gd name="connsiteY1" fmla="*/ 73617 h 264930"/>
                <a:gd name="connsiteX2" fmla="*/ 1524742 w 1526168"/>
                <a:gd name="connsiteY2" fmla="*/ 3118 h 264930"/>
                <a:gd name="connsiteX3" fmla="*/ 1505749 w 1526168"/>
                <a:gd name="connsiteY3" fmla="*/ 93219 h 264930"/>
                <a:gd name="connsiteX4" fmla="*/ 1212482 w 1526168"/>
                <a:gd name="connsiteY4" fmla="*/ 119887 h 264930"/>
                <a:gd name="connsiteX5" fmla="*/ 1170373 w 1526168"/>
                <a:gd name="connsiteY5" fmla="*/ 105851 h 264930"/>
                <a:gd name="connsiteX6" fmla="*/ 1137621 w 1526168"/>
                <a:gd name="connsiteY6" fmla="*/ 96493 h 264930"/>
                <a:gd name="connsiteX7" fmla="*/ 1027670 w 1526168"/>
                <a:gd name="connsiteY7" fmla="*/ 133924 h 264930"/>
                <a:gd name="connsiteX8" fmla="*/ 950469 w 1526168"/>
                <a:gd name="connsiteY8" fmla="*/ 164336 h 264930"/>
                <a:gd name="connsiteX9" fmla="*/ 901342 w 1526168"/>
                <a:gd name="connsiteY9" fmla="*/ 166675 h 264930"/>
                <a:gd name="connsiteX10" fmla="*/ 873269 w 1526168"/>
                <a:gd name="connsiteY10" fmla="*/ 169015 h 264930"/>
                <a:gd name="connsiteX11" fmla="*/ 838178 w 1526168"/>
                <a:gd name="connsiteY11" fmla="*/ 166675 h 264930"/>
                <a:gd name="connsiteX12" fmla="*/ 777354 w 1526168"/>
                <a:gd name="connsiteY12" fmla="*/ 169015 h 264930"/>
                <a:gd name="connsiteX13" fmla="*/ 716529 w 1526168"/>
                <a:gd name="connsiteY13" fmla="*/ 180712 h 264930"/>
                <a:gd name="connsiteX14" fmla="*/ 639329 w 1526168"/>
                <a:gd name="connsiteY14" fmla="*/ 192409 h 264930"/>
                <a:gd name="connsiteX15" fmla="*/ 592541 w 1526168"/>
                <a:gd name="connsiteY15" fmla="*/ 208785 h 264930"/>
                <a:gd name="connsiteX16" fmla="*/ 173789 w 1526168"/>
                <a:gd name="connsiteY16" fmla="*/ 253233 h 264930"/>
                <a:gd name="connsiteX17" fmla="*/ 63837 w 1526168"/>
                <a:gd name="connsiteY17" fmla="*/ 264930 h 264930"/>
                <a:gd name="connsiteX18" fmla="*/ 673 w 1526168"/>
                <a:gd name="connsiteY18" fmla="*/ 225160 h 264930"/>
                <a:gd name="connsiteX19" fmla="*/ 52140 w 1526168"/>
                <a:gd name="connsiteY19" fmla="*/ 183051 h 264930"/>
                <a:gd name="connsiteX20" fmla="*/ 241631 w 1526168"/>
                <a:gd name="connsiteY20" fmla="*/ 152639 h 264930"/>
                <a:gd name="connsiteX21" fmla="*/ 681531 w 1526168"/>
                <a:gd name="connsiteY21" fmla="*/ 60746 h 264930"/>
                <a:gd name="connsiteX0" fmla="*/ 681531 w 1526168"/>
                <a:gd name="connsiteY0" fmla="*/ 60746 h 268807"/>
                <a:gd name="connsiteX1" fmla="*/ 861996 w 1526168"/>
                <a:gd name="connsiteY1" fmla="*/ 73617 h 268807"/>
                <a:gd name="connsiteX2" fmla="*/ 1524742 w 1526168"/>
                <a:gd name="connsiteY2" fmla="*/ 3118 h 268807"/>
                <a:gd name="connsiteX3" fmla="*/ 1505749 w 1526168"/>
                <a:gd name="connsiteY3" fmla="*/ 93219 h 268807"/>
                <a:gd name="connsiteX4" fmla="*/ 1212482 w 1526168"/>
                <a:gd name="connsiteY4" fmla="*/ 119887 h 268807"/>
                <a:gd name="connsiteX5" fmla="*/ 1170373 w 1526168"/>
                <a:gd name="connsiteY5" fmla="*/ 105851 h 268807"/>
                <a:gd name="connsiteX6" fmla="*/ 1137621 w 1526168"/>
                <a:gd name="connsiteY6" fmla="*/ 96493 h 268807"/>
                <a:gd name="connsiteX7" fmla="*/ 1027670 w 1526168"/>
                <a:gd name="connsiteY7" fmla="*/ 133924 h 268807"/>
                <a:gd name="connsiteX8" fmla="*/ 950469 w 1526168"/>
                <a:gd name="connsiteY8" fmla="*/ 164336 h 268807"/>
                <a:gd name="connsiteX9" fmla="*/ 901342 w 1526168"/>
                <a:gd name="connsiteY9" fmla="*/ 166675 h 268807"/>
                <a:gd name="connsiteX10" fmla="*/ 873269 w 1526168"/>
                <a:gd name="connsiteY10" fmla="*/ 169015 h 268807"/>
                <a:gd name="connsiteX11" fmla="*/ 838178 w 1526168"/>
                <a:gd name="connsiteY11" fmla="*/ 166675 h 268807"/>
                <a:gd name="connsiteX12" fmla="*/ 777354 w 1526168"/>
                <a:gd name="connsiteY12" fmla="*/ 169015 h 268807"/>
                <a:gd name="connsiteX13" fmla="*/ 716529 w 1526168"/>
                <a:gd name="connsiteY13" fmla="*/ 180712 h 268807"/>
                <a:gd name="connsiteX14" fmla="*/ 639329 w 1526168"/>
                <a:gd name="connsiteY14" fmla="*/ 192409 h 268807"/>
                <a:gd name="connsiteX15" fmla="*/ 592541 w 1526168"/>
                <a:gd name="connsiteY15" fmla="*/ 208785 h 268807"/>
                <a:gd name="connsiteX16" fmla="*/ 173789 w 1526168"/>
                <a:gd name="connsiteY16" fmla="*/ 253233 h 268807"/>
                <a:gd name="connsiteX17" fmla="*/ 63837 w 1526168"/>
                <a:gd name="connsiteY17" fmla="*/ 264930 h 268807"/>
                <a:gd name="connsiteX18" fmla="*/ 673 w 1526168"/>
                <a:gd name="connsiteY18" fmla="*/ 225160 h 268807"/>
                <a:gd name="connsiteX19" fmla="*/ 52140 w 1526168"/>
                <a:gd name="connsiteY19" fmla="*/ 183051 h 268807"/>
                <a:gd name="connsiteX20" fmla="*/ 241631 w 1526168"/>
                <a:gd name="connsiteY20" fmla="*/ 152639 h 268807"/>
                <a:gd name="connsiteX21" fmla="*/ 681531 w 1526168"/>
                <a:gd name="connsiteY21" fmla="*/ 60746 h 268807"/>
                <a:gd name="connsiteX0" fmla="*/ 657421 w 1502058"/>
                <a:gd name="connsiteY0" fmla="*/ 60746 h 266047"/>
                <a:gd name="connsiteX1" fmla="*/ 837886 w 1502058"/>
                <a:gd name="connsiteY1" fmla="*/ 73617 h 266047"/>
                <a:gd name="connsiteX2" fmla="*/ 1500632 w 1502058"/>
                <a:gd name="connsiteY2" fmla="*/ 3118 h 266047"/>
                <a:gd name="connsiteX3" fmla="*/ 1481639 w 1502058"/>
                <a:gd name="connsiteY3" fmla="*/ 93219 h 266047"/>
                <a:gd name="connsiteX4" fmla="*/ 1188372 w 1502058"/>
                <a:gd name="connsiteY4" fmla="*/ 119887 h 266047"/>
                <a:gd name="connsiteX5" fmla="*/ 1146263 w 1502058"/>
                <a:gd name="connsiteY5" fmla="*/ 105851 h 266047"/>
                <a:gd name="connsiteX6" fmla="*/ 1113511 w 1502058"/>
                <a:gd name="connsiteY6" fmla="*/ 96493 h 266047"/>
                <a:gd name="connsiteX7" fmla="*/ 1003560 w 1502058"/>
                <a:gd name="connsiteY7" fmla="*/ 133924 h 266047"/>
                <a:gd name="connsiteX8" fmla="*/ 926359 w 1502058"/>
                <a:gd name="connsiteY8" fmla="*/ 164336 h 266047"/>
                <a:gd name="connsiteX9" fmla="*/ 877232 w 1502058"/>
                <a:gd name="connsiteY9" fmla="*/ 166675 h 266047"/>
                <a:gd name="connsiteX10" fmla="*/ 849159 w 1502058"/>
                <a:gd name="connsiteY10" fmla="*/ 169015 h 266047"/>
                <a:gd name="connsiteX11" fmla="*/ 814068 w 1502058"/>
                <a:gd name="connsiteY11" fmla="*/ 166675 h 266047"/>
                <a:gd name="connsiteX12" fmla="*/ 753244 w 1502058"/>
                <a:gd name="connsiteY12" fmla="*/ 169015 h 266047"/>
                <a:gd name="connsiteX13" fmla="*/ 692419 w 1502058"/>
                <a:gd name="connsiteY13" fmla="*/ 180712 h 266047"/>
                <a:gd name="connsiteX14" fmla="*/ 615219 w 1502058"/>
                <a:gd name="connsiteY14" fmla="*/ 192409 h 266047"/>
                <a:gd name="connsiteX15" fmla="*/ 568431 w 1502058"/>
                <a:gd name="connsiteY15" fmla="*/ 208785 h 266047"/>
                <a:gd name="connsiteX16" fmla="*/ 149679 w 1502058"/>
                <a:gd name="connsiteY16" fmla="*/ 253233 h 266047"/>
                <a:gd name="connsiteX17" fmla="*/ 39727 w 1502058"/>
                <a:gd name="connsiteY17" fmla="*/ 264930 h 266047"/>
                <a:gd name="connsiteX18" fmla="*/ 1968 w 1502058"/>
                <a:gd name="connsiteY18" fmla="*/ 221983 h 266047"/>
                <a:gd name="connsiteX19" fmla="*/ 28030 w 1502058"/>
                <a:gd name="connsiteY19" fmla="*/ 183051 h 266047"/>
                <a:gd name="connsiteX20" fmla="*/ 217521 w 1502058"/>
                <a:gd name="connsiteY20" fmla="*/ 152639 h 266047"/>
                <a:gd name="connsiteX21" fmla="*/ 657421 w 1502058"/>
                <a:gd name="connsiteY21" fmla="*/ 60746 h 266047"/>
                <a:gd name="connsiteX0" fmla="*/ 644089 w 1488726"/>
                <a:gd name="connsiteY0" fmla="*/ 60746 h 268443"/>
                <a:gd name="connsiteX1" fmla="*/ 824554 w 1488726"/>
                <a:gd name="connsiteY1" fmla="*/ 73617 h 268443"/>
                <a:gd name="connsiteX2" fmla="*/ 1487300 w 1488726"/>
                <a:gd name="connsiteY2" fmla="*/ 3118 h 268443"/>
                <a:gd name="connsiteX3" fmla="*/ 1468307 w 1488726"/>
                <a:gd name="connsiteY3" fmla="*/ 93219 h 268443"/>
                <a:gd name="connsiteX4" fmla="*/ 1175040 w 1488726"/>
                <a:gd name="connsiteY4" fmla="*/ 119887 h 268443"/>
                <a:gd name="connsiteX5" fmla="*/ 1132931 w 1488726"/>
                <a:gd name="connsiteY5" fmla="*/ 105851 h 268443"/>
                <a:gd name="connsiteX6" fmla="*/ 1100179 w 1488726"/>
                <a:gd name="connsiteY6" fmla="*/ 96493 h 268443"/>
                <a:gd name="connsiteX7" fmla="*/ 990228 w 1488726"/>
                <a:gd name="connsiteY7" fmla="*/ 133924 h 268443"/>
                <a:gd name="connsiteX8" fmla="*/ 913027 w 1488726"/>
                <a:gd name="connsiteY8" fmla="*/ 164336 h 268443"/>
                <a:gd name="connsiteX9" fmla="*/ 863900 w 1488726"/>
                <a:gd name="connsiteY9" fmla="*/ 166675 h 268443"/>
                <a:gd name="connsiteX10" fmla="*/ 835827 w 1488726"/>
                <a:gd name="connsiteY10" fmla="*/ 169015 h 268443"/>
                <a:gd name="connsiteX11" fmla="*/ 800736 w 1488726"/>
                <a:gd name="connsiteY11" fmla="*/ 166675 h 268443"/>
                <a:gd name="connsiteX12" fmla="*/ 739912 w 1488726"/>
                <a:gd name="connsiteY12" fmla="*/ 169015 h 268443"/>
                <a:gd name="connsiteX13" fmla="*/ 679087 w 1488726"/>
                <a:gd name="connsiteY13" fmla="*/ 180712 h 268443"/>
                <a:gd name="connsiteX14" fmla="*/ 601887 w 1488726"/>
                <a:gd name="connsiteY14" fmla="*/ 192409 h 268443"/>
                <a:gd name="connsiteX15" fmla="*/ 555099 w 1488726"/>
                <a:gd name="connsiteY15" fmla="*/ 208785 h 268443"/>
                <a:gd name="connsiteX16" fmla="*/ 136347 w 1488726"/>
                <a:gd name="connsiteY16" fmla="*/ 253233 h 268443"/>
                <a:gd name="connsiteX17" fmla="*/ 26395 w 1488726"/>
                <a:gd name="connsiteY17" fmla="*/ 264930 h 268443"/>
                <a:gd name="connsiteX18" fmla="*/ 14698 w 1488726"/>
                <a:gd name="connsiteY18" fmla="*/ 183051 h 268443"/>
                <a:gd name="connsiteX19" fmla="*/ 204189 w 1488726"/>
                <a:gd name="connsiteY19" fmla="*/ 152639 h 268443"/>
                <a:gd name="connsiteX20" fmla="*/ 644089 w 1488726"/>
                <a:gd name="connsiteY20" fmla="*/ 60746 h 268443"/>
                <a:gd name="connsiteX0" fmla="*/ 629390 w 1474027"/>
                <a:gd name="connsiteY0" fmla="*/ 60746 h 268444"/>
                <a:gd name="connsiteX1" fmla="*/ 809855 w 1474027"/>
                <a:gd name="connsiteY1" fmla="*/ 73617 h 268444"/>
                <a:gd name="connsiteX2" fmla="*/ 1472601 w 1474027"/>
                <a:gd name="connsiteY2" fmla="*/ 3118 h 268444"/>
                <a:gd name="connsiteX3" fmla="*/ 1453608 w 1474027"/>
                <a:gd name="connsiteY3" fmla="*/ 93219 h 268444"/>
                <a:gd name="connsiteX4" fmla="*/ 1160341 w 1474027"/>
                <a:gd name="connsiteY4" fmla="*/ 119887 h 268444"/>
                <a:gd name="connsiteX5" fmla="*/ 1118232 w 1474027"/>
                <a:gd name="connsiteY5" fmla="*/ 105851 h 268444"/>
                <a:gd name="connsiteX6" fmla="*/ 1085480 w 1474027"/>
                <a:gd name="connsiteY6" fmla="*/ 96493 h 268444"/>
                <a:gd name="connsiteX7" fmla="*/ 975529 w 1474027"/>
                <a:gd name="connsiteY7" fmla="*/ 133924 h 268444"/>
                <a:gd name="connsiteX8" fmla="*/ 898328 w 1474027"/>
                <a:gd name="connsiteY8" fmla="*/ 164336 h 268444"/>
                <a:gd name="connsiteX9" fmla="*/ 849201 w 1474027"/>
                <a:gd name="connsiteY9" fmla="*/ 166675 h 268444"/>
                <a:gd name="connsiteX10" fmla="*/ 821128 w 1474027"/>
                <a:gd name="connsiteY10" fmla="*/ 169015 h 268444"/>
                <a:gd name="connsiteX11" fmla="*/ 786037 w 1474027"/>
                <a:gd name="connsiteY11" fmla="*/ 166675 h 268444"/>
                <a:gd name="connsiteX12" fmla="*/ 725213 w 1474027"/>
                <a:gd name="connsiteY12" fmla="*/ 169015 h 268444"/>
                <a:gd name="connsiteX13" fmla="*/ 664388 w 1474027"/>
                <a:gd name="connsiteY13" fmla="*/ 180712 h 268444"/>
                <a:gd name="connsiteX14" fmla="*/ 587188 w 1474027"/>
                <a:gd name="connsiteY14" fmla="*/ 192409 h 268444"/>
                <a:gd name="connsiteX15" fmla="*/ 540400 w 1474027"/>
                <a:gd name="connsiteY15" fmla="*/ 208785 h 268444"/>
                <a:gd name="connsiteX16" fmla="*/ 121648 w 1474027"/>
                <a:gd name="connsiteY16" fmla="*/ 253233 h 268444"/>
                <a:gd name="connsiteX17" fmla="*/ 11696 w 1474027"/>
                <a:gd name="connsiteY17" fmla="*/ 264930 h 268444"/>
                <a:gd name="connsiteX18" fmla="*/ -1 w 1474027"/>
                <a:gd name="connsiteY18" fmla="*/ 183051 h 268444"/>
                <a:gd name="connsiteX19" fmla="*/ 189490 w 1474027"/>
                <a:gd name="connsiteY19" fmla="*/ 152639 h 268444"/>
                <a:gd name="connsiteX20" fmla="*/ 629390 w 1474027"/>
                <a:gd name="connsiteY20" fmla="*/ 60746 h 268444"/>
                <a:gd name="connsiteX0" fmla="*/ 629391 w 1474028"/>
                <a:gd name="connsiteY0" fmla="*/ 60746 h 266300"/>
                <a:gd name="connsiteX1" fmla="*/ 809856 w 1474028"/>
                <a:gd name="connsiteY1" fmla="*/ 73617 h 266300"/>
                <a:gd name="connsiteX2" fmla="*/ 1472602 w 1474028"/>
                <a:gd name="connsiteY2" fmla="*/ 3118 h 266300"/>
                <a:gd name="connsiteX3" fmla="*/ 1453609 w 1474028"/>
                <a:gd name="connsiteY3" fmla="*/ 93219 h 266300"/>
                <a:gd name="connsiteX4" fmla="*/ 1160342 w 1474028"/>
                <a:gd name="connsiteY4" fmla="*/ 119887 h 266300"/>
                <a:gd name="connsiteX5" fmla="*/ 1118233 w 1474028"/>
                <a:gd name="connsiteY5" fmla="*/ 105851 h 266300"/>
                <a:gd name="connsiteX6" fmla="*/ 1085481 w 1474028"/>
                <a:gd name="connsiteY6" fmla="*/ 96493 h 266300"/>
                <a:gd name="connsiteX7" fmla="*/ 975530 w 1474028"/>
                <a:gd name="connsiteY7" fmla="*/ 133924 h 266300"/>
                <a:gd name="connsiteX8" fmla="*/ 898329 w 1474028"/>
                <a:gd name="connsiteY8" fmla="*/ 164336 h 266300"/>
                <a:gd name="connsiteX9" fmla="*/ 849202 w 1474028"/>
                <a:gd name="connsiteY9" fmla="*/ 166675 h 266300"/>
                <a:gd name="connsiteX10" fmla="*/ 821129 w 1474028"/>
                <a:gd name="connsiteY10" fmla="*/ 169015 h 266300"/>
                <a:gd name="connsiteX11" fmla="*/ 786038 w 1474028"/>
                <a:gd name="connsiteY11" fmla="*/ 166675 h 266300"/>
                <a:gd name="connsiteX12" fmla="*/ 725214 w 1474028"/>
                <a:gd name="connsiteY12" fmla="*/ 169015 h 266300"/>
                <a:gd name="connsiteX13" fmla="*/ 664389 w 1474028"/>
                <a:gd name="connsiteY13" fmla="*/ 180712 h 266300"/>
                <a:gd name="connsiteX14" fmla="*/ 587189 w 1474028"/>
                <a:gd name="connsiteY14" fmla="*/ 192409 h 266300"/>
                <a:gd name="connsiteX15" fmla="*/ 540401 w 1474028"/>
                <a:gd name="connsiteY15" fmla="*/ 208785 h 266300"/>
                <a:gd name="connsiteX16" fmla="*/ 121649 w 1474028"/>
                <a:gd name="connsiteY16" fmla="*/ 253233 h 266300"/>
                <a:gd name="connsiteX17" fmla="*/ 11697 w 1474028"/>
                <a:gd name="connsiteY17" fmla="*/ 264930 h 266300"/>
                <a:gd name="connsiteX18" fmla="*/ 0 w 1474028"/>
                <a:gd name="connsiteY18" fmla="*/ 183051 h 266300"/>
                <a:gd name="connsiteX19" fmla="*/ 189491 w 1474028"/>
                <a:gd name="connsiteY19" fmla="*/ 152639 h 266300"/>
                <a:gd name="connsiteX20" fmla="*/ 629391 w 1474028"/>
                <a:gd name="connsiteY20" fmla="*/ 60746 h 26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4028" h="266300">
                  <a:moveTo>
                    <a:pt x="629391" y="60746"/>
                  </a:moveTo>
                  <a:cubicBezTo>
                    <a:pt x="685537" y="60746"/>
                    <a:pt x="747721" y="96354"/>
                    <a:pt x="809856" y="73617"/>
                  </a:cubicBezTo>
                  <a:cubicBezTo>
                    <a:pt x="999582" y="-24013"/>
                    <a:pt x="1329556" y="3898"/>
                    <a:pt x="1472602" y="3118"/>
                  </a:cubicBezTo>
                  <a:cubicBezTo>
                    <a:pt x="1437501" y="111239"/>
                    <a:pt x="1505652" y="73758"/>
                    <a:pt x="1453609" y="93219"/>
                  </a:cubicBezTo>
                  <a:cubicBezTo>
                    <a:pt x="1401566" y="112681"/>
                    <a:pt x="1267955" y="112869"/>
                    <a:pt x="1160342" y="119887"/>
                  </a:cubicBezTo>
                  <a:cubicBezTo>
                    <a:pt x="1141627" y="126906"/>
                    <a:pt x="1127591" y="124566"/>
                    <a:pt x="1118233" y="105851"/>
                  </a:cubicBezTo>
                  <a:cubicBezTo>
                    <a:pt x="1108875" y="91815"/>
                    <a:pt x="1099518" y="89475"/>
                    <a:pt x="1085481" y="96493"/>
                  </a:cubicBezTo>
                  <a:cubicBezTo>
                    <a:pt x="1052730" y="122227"/>
                    <a:pt x="1024657" y="150300"/>
                    <a:pt x="975530" y="133924"/>
                  </a:cubicBezTo>
                  <a:cubicBezTo>
                    <a:pt x="949796" y="124566"/>
                    <a:pt x="926402" y="157318"/>
                    <a:pt x="898329" y="164336"/>
                  </a:cubicBezTo>
                  <a:cubicBezTo>
                    <a:pt x="881954" y="169015"/>
                    <a:pt x="865578" y="161997"/>
                    <a:pt x="849202" y="166675"/>
                  </a:cubicBezTo>
                  <a:cubicBezTo>
                    <a:pt x="839844" y="169015"/>
                    <a:pt x="830487" y="169015"/>
                    <a:pt x="821129" y="169015"/>
                  </a:cubicBezTo>
                  <a:cubicBezTo>
                    <a:pt x="811772" y="169015"/>
                    <a:pt x="804753" y="169015"/>
                    <a:pt x="786038" y="166675"/>
                  </a:cubicBezTo>
                  <a:cubicBezTo>
                    <a:pt x="764984" y="161997"/>
                    <a:pt x="743929" y="157318"/>
                    <a:pt x="725214" y="169015"/>
                  </a:cubicBezTo>
                  <a:cubicBezTo>
                    <a:pt x="706499" y="176033"/>
                    <a:pt x="687783" y="187730"/>
                    <a:pt x="664389" y="180712"/>
                  </a:cubicBezTo>
                  <a:cubicBezTo>
                    <a:pt x="636317" y="166675"/>
                    <a:pt x="610583" y="164336"/>
                    <a:pt x="587189" y="192409"/>
                  </a:cubicBezTo>
                  <a:cubicBezTo>
                    <a:pt x="575492" y="206445"/>
                    <a:pt x="559117" y="208785"/>
                    <a:pt x="540401" y="208785"/>
                  </a:cubicBezTo>
                  <a:lnTo>
                    <a:pt x="121649" y="253233"/>
                  </a:lnTo>
                  <a:cubicBezTo>
                    <a:pt x="116970" y="255573"/>
                    <a:pt x="34331" y="270897"/>
                    <a:pt x="11697" y="264930"/>
                  </a:cubicBezTo>
                  <a:cubicBezTo>
                    <a:pt x="-8578" y="259585"/>
                    <a:pt x="11651" y="208118"/>
                    <a:pt x="0" y="183051"/>
                  </a:cubicBezTo>
                  <a:cubicBezTo>
                    <a:pt x="63164" y="169015"/>
                    <a:pt x="126328" y="154978"/>
                    <a:pt x="189491" y="152639"/>
                  </a:cubicBezTo>
                  <a:cubicBezTo>
                    <a:pt x="271370" y="150300"/>
                    <a:pt x="536611" y="63880"/>
                    <a:pt x="629391" y="60746"/>
                  </a:cubicBezTo>
                  <a:close/>
                </a:path>
              </a:pathLst>
            </a:custGeom>
            <a:solidFill>
              <a:srgbClr val="000000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4C6116B-CC42-4925-AC8E-E2CB9A71D01A}"/>
              </a:ext>
            </a:extLst>
          </p:cNvPr>
          <p:cNvSpPr txBox="1"/>
          <p:nvPr/>
        </p:nvSpPr>
        <p:spPr>
          <a:xfrm>
            <a:off x="2677009" y="692497"/>
            <a:ext cx="9156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002060"/>
                </a:solidFill>
                <a:cs typeface="Arial" pitchFamily="34" charset="0"/>
              </a:rPr>
              <a:t>THE TRAJECTORY PROCESS</a:t>
            </a:r>
            <a:endParaRPr lang="ko-KR" altLang="en-US" sz="40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36" name="Picture 2" descr="D:\Picture\logo ibi 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3" y="137570"/>
            <a:ext cx="1205428" cy="103733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Diagram 36"/>
          <p:cNvGraphicFramePr/>
          <p:nvPr>
            <p:extLst>
              <p:ext uri="{D42A27DB-BD31-4B8C-83A1-F6EECF244321}">
                <p14:modId xmlns:p14="http://schemas.microsoft.com/office/powerpoint/2010/main" val="602752908"/>
              </p:ext>
            </p:extLst>
          </p:nvPr>
        </p:nvGraphicFramePr>
        <p:xfrm>
          <a:off x="3707504" y="1608307"/>
          <a:ext cx="7150996" cy="4668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559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4C6116B-CC42-4925-AC8E-E2CB9A71D01A}"/>
              </a:ext>
            </a:extLst>
          </p:cNvPr>
          <p:cNvSpPr txBox="1"/>
          <p:nvPr/>
        </p:nvSpPr>
        <p:spPr>
          <a:xfrm>
            <a:off x="2677009" y="692497"/>
            <a:ext cx="9156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002060"/>
                </a:solidFill>
                <a:cs typeface="Arial" pitchFamily="34" charset="0"/>
              </a:rPr>
              <a:t>THE </a:t>
            </a:r>
            <a:r>
              <a:rPr lang="en-US" altLang="ko-KR" sz="4000" b="1" dirty="0" smtClean="0">
                <a:solidFill>
                  <a:srgbClr val="002060"/>
                </a:solidFill>
                <a:cs typeface="Arial" pitchFamily="34" charset="0"/>
              </a:rPr>
              <a:t>CHANGE </a:t>
            </a:r>
            <a:r>
              <a:rPr lang="en-US" altLang="ko-KR" sz="4000" b="1" dirty="0">
                <a:solidFill>
                  <a:srgbClr val="002060"/>
                </a:solidFill>
                <a:cs typeface="Arial" pitchFamily="34" charset="0"/>
              </a:rPr>
              <a:t>PROCESS</a:t>
            </a:r>
            <a:endParaRPr lang="ko-KR" altLang="en-US" sz="40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36" name="Picture 2" descr="D:\Picture\logo ibi 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3" y="137570"/>
            <a:ext cx="1205428" cy="103733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9C2C176E-E246-4BBC-B0FB-8706F699C9DB}"/>
              </a:ext>
            </a:extLst>
          </p:cNvPr>
          <p:cNvGrpSpPr/>
          <p:nvPr/>
        </p:nvGrpSpPr>
        <p:grpSpPr>
          <a:xfrm>
            <a:off x="249724" y="3830145"/>
            <a:ext cx="2595452" cy="2490446"/>
            <a:chOff x="2265079" y="1581548"/>
            <a:chExt cx="3028217" cy="3029891"/>
          </a:xfrm>
        </p:grpSpPr>
        <p:sp>
          <p:nvSpPr>
            <p:cNvPr id="39" name="Freeform: Shape 60">
              <a:extLst>
                <a:ext uri="{FF2B5EF4-FFF2-40B4-BE49-F238E27FC236}">
                  <a16:creationId xmlns:a16="http://schemas.microsoft.com/office/drawing/2014/main" xmlns="" id="{284A45A4-8AD6-4CC6-BF88-4855531DBC9D}"/>
                </a:ext>
              </a:extLst>
            </p:cNvPr>
            <p:cNvSpPr/>
            <p:nvPr/>
          </p:nvSpPr>
          <p:spPr>
            <a:xfrm>
              <a:off x="2265854" y="1584775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61">
              <a:extLst>
                <a:ext uri="{FF2B5EF4-FFF2-40B4-BE49-F238E27FC236}">
                  <a16:creationId xmlns:a16="http://schemas.microsoft.com/office/drawing/2014/main" xmlns="" id="{31E39169-71B6-43B0-9067-E72AC4DE671D}"/>
                </a:ext>
              </a:extLst>
            </p:cNvPr>
            <p:cNvSpPr/>
            <p:nvPr/>
          </p:nvSpPr>
          <p:spPr>
            <a:xfrm>
              <a:off x="2265079" y="1581548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1" name="Freeform: Shape 70">
            <a:extLst>
              <a:ext uri="{FF2B5EF4-FFF2-40B4-BE49-F238E27FC236}">
                <a16:creationId xmlns:a16="http://schemas.microsoft.com/office/drawing/2014/main" xmlns="" id="{B748CEDB-8AD7-4710-8BAA-D296049EC930}"/>
              </a:ext>
            </a:extLst>
          </p:cNvPr>
          <p:cNvSpPr/>
          <p:nvPr/>
        </p:nvSpPr>
        <p:spPr>
          <a:xfrm flipH="1">
            <a:off x="1254901" y="1400383"/>
            <a:ext cx="2777886" cy="4003297"/>
          </a:xfrm>
          <a:custGeom>
            <a:avLst/>
            <a:gdLst>
              <a:gd name="connsiteX0" fmla="*/ 1012072 w 3080644"/>
              <a:gd name="connsiteY0" fmla="*/ 3220106 h 4439610"/>
              <a:gd name="connsiteX1" fmla="*/ 998456 w 3080644"/>
              <a:gd name="connsiteY1" fmla="*/ 3229609 h 4439610"/>
              <a:gd name="connsiteX2" fmla="*/ 962396 w 3080644"/>
              <a:gd name="connsiteY2" fmla="*/ 3356060 h 4439610"/>
              <a:gd name="connsiteX3" fmla="*/ 967019 w 3080644"/>
              <a:gd name="connsiteY3" fmla="*/ 3386898 h 4439610"/>
              <a:gd name="connsiteX4" fmla="*/ 2308946 w 3080644"/>
              <a:gd name="connsiteY4" fmla="*/ 281 h 4439610"/>
              <a:gd name="connsiteX5" fmla="*/ 2488812 w 3080644"/>
              <a:gd name="connsiteY5" fmla="*/ 48840 h 4439610"/>
              <a:gd name="connsiteX6" fmla="*/ 2621336 w 3080644"/>
              <a:gd name="connsiteY6" fmla="*/ 156633 h 4439610"/>
              <a:gd name="connsiteX7" fmla="*/ 2720730 w 3080644"/>
              <a:gd name="connsiteY7" fmla="*/ 341421 h 4439610"/>
              <a:gd name="connsiteX8" fmla="*/ 2724462 w 3080644"/>
              <a:gd name="connsiteY8" fmla="*/ 396483 h 4439610"/>
              <a:gd name="connsiteX9" fmla="*/ 2765527 w 3080644"/>
              <a:gd name="connsiteY9" fmla="*/ 475812 h 4439610"/>
              <a:gd name="connsiteX10" fmla="*/ 2870052 w 3080644"/>
              <a:gd name="connsiteY10" fmla="*/ 599937 h 4439610"/>
              <a:gd name="connsiteX11" fmla="*/ 2960580 w 3080644"/>
              <a:gd name="connsiteY11" fmla="*/ 758592 h 4439610"/>
              <a:gd name="connsiteX12" fmla="*/ 2985778 w 3080644"/>
              <a:gd name="connsiteY12" fmla="*/ 861253 h 4439610"/>
              <a:gd name="connsiteX13" fmla="*/ 2984378 w 3080644"/>
              <a:gd name="connsiteY13" fmla="*/ 1020375 h 4439610"/>
              <a:gd name="connsiteX14" fmla="*/ 3052508 w 3080644"/>
              <a:gd name="connsiteY14" fmla="*/ 1264425 h 4439610"/>
              <a:gd name="connsiteX15" fmla="*/ 3070706 w 3080644"/>
              <a:gd name="connsiteY15" fmla="*/ 1427281 h 4439610"/>
              <a:gd name="connsiteX16" fmla="*/ 3049708 w 3080644"/>
              <a:gd name="connsiteY16" fmla="*/ 1536940 h 4439610"/>
              <a:gd name="connsiteX17" fmla="*/ 3052508 w 3080644"/>
              <a:gd name="connsiteY17" fmla="*/ 1562605 h 4439610"/>
              <a:gd name="connsiteX18" fmla="*/ 3019376 w 3080644"/>
              <a:gd name="connsiteY18" fmla="*/ 1547206 h 4439610"/>
              <a:gd name="connsiteX19" fmla="*/ 2996511 w 3080644"/>
              <a:gd name="connsiteY19" fmla="*/ 1492143 h 4439610"/>
              <a:gd name="connsiteX20" fmla="*/ 2982045 w 3080644"/>
              <a:gd name="connsiteY20" fmla="*/ 1477677 h 4439610"/>
              <a:gd name="connsiteX21" fmla="*/ 3023576 w 3080644"/>
              <a:gd name="connsiteY21" fmla="*/ 1674598 h 4439610"/>
              <a:gd name="connsiteX22" fmla="*/ 3024042 w 3080644"/>
              <a:gd name="connsiteY22" fmla="*/ 1714729 h 4439610"/>
              <a:gd name="connsiteX23" fmla="*/ 3018910 w 3080644"/>
              <a:gd name="connsiteY23" fmla="*/ 1788457 h 4439610"/>
              <a:gd name="connsiteX24" fmla="*/ 3029642 w 3080644"/>
              <a:gd name="connsiteY24" fmla="*/ 2003576 h 4439610"/>
              <a:gd name="connsiteX25" fmla="*/ 3033842 w 3080644"/>
              <a:gd name="connsiteY25" fmla="*/ 2022241 h 4439610"/>
              <a:gd name="connsiteX26" fmla="*/ 3033842 w 3080644"/>
              <a:gd name="connsiteY26" fmla="*/ 2062838 h 4439610"/>
              <a:gd name="connsiteX27" fmla="*/ 3040842 w 3080644"/>
              <a:gd name="connsiteY27" fmla="*/ 2106236 h 4439610"/>
              <a:gd name="connsiteX28" fmla="*/ 3043641 w 3080644"/>
              <a:gd name="connsiteY28" fmla="*/ 2141700 h 4439610"/>
              <a:gd name="connsiteX29" fmla="*/ 3019376 w 3080644"/>
              <a:gd name="connsiteY29" fmla="*/ 2172032 h 4439610"/>
              <a:gd name="connsiteX30" fmla="*/ 3015176 w 3080644"/>
              <a:gd name="connsiteY30" fmla="*/ 2210295 h 4439610"/>
              <a:gd name="connsiteX31" fmla="*/ 3027309 w 3080644"/>
              <a:gd name="connsiteY31" fmla="*/ 2236427 h 4439610"/>
              <a:gd name="connsiteX32" fmla="*/ 3031975 w 3080644"/>
              <a:gd name="connsiteY32" fmla="*/ 2312955 h 4439610"/>
              <a:gd name="connsiteX33" fmla="*/ 3013776 w 3080644"/>
              <a:gd name="connsiteY33" fmla="*/ 2388083 h 4439610"/>
              <a:gd name="connsiteX34" fmla="*/ 3026842 w 3080644"/>
              <a:gd name="connsiteY34" fmla="*/ 2440813 h 4439610"/>
              <a:gd name="connsiteX35" fmla="*/ 3035708 w 3080644"/>
              <a:gd name="connsiteY35" fmla="*/ 2519675 h 4439610"/>
              <a:gd name="connsiteX36" fmla="*/ 2994664 w 3080644"/>
              <a:gd name="connsiteY36" fmla="*/ 2801522 h 4439610"/>
              <a:gd name="connsiteX37" fmla="*/ 2850383 w 3080644"/>
              <a:gd name="connsiteY37" fmla="*/ 2974514 h 4439610"/>
              <a:gd name="connsiteX38" fmla="*/ 1839152 w 3080644"/>
              <a:gd name="connsiteY38" fmla="*/ 3077828 h 4439610"/>
              <a:gd name="connsiteX39" fmla="*/ 1839722 w 3080644"/>
              <a:gd name="connsiteY39" fmla="*/ 3074971 h 4439610"/>
              <a:gd name="connsiteX40" fmla="*/ 1584473 w 3080644"/>
              <a:gd name="connsiteY40" fmla="*/ 3080570 h 4439610"/>
              <a:gd name="connsiteX41" fmla="*/ 1527076 w 3080644"/>
              <a:gd name="connsiteY41" fmla="*/ 2985377 h 4439610"/>
              <a:gd name="connsiteX42" fmla="*/ 1493012 w 3080644"/>
              <a:gd name="connsiteY42" fmla="*/ 3048839 h 4439610"/>
              <a:gd name="connsiteX43" fmla="*/ 1479480 w 3080644"/>
              <a:gd name="connsiteY43" fmla="*/ 3134700 h 4439610"/>
              <a:gd name="connsiteX44" fmla="*/ 1398752 w 3080644"/>
              <a:gd name="connsiteY44" fmla="*/ 3373150 h 4439610"/>
              <a:gd name="connsiteX45" fmla="*/ 1258761 w 3080644"/>
              <a:gd name="connsiteY45" fmla="*/ 3624667 h 4439610"/>
              <a:gd name="connsiteX46" fmla="*/ 1166368 w 3080644"/>
              <a:gd name="connsiteY46" fmla="*/ 3782389 h 4439610"/>
              <a:gd name="connsiteX47" fmla="*/ 1217231 w 3080644"/>
              <a:gd name="connsiteY47" fmla="*/ 3960177 h 4439610"/>
              <a:gd name="connsiteX48" fmla="*/ 1225630 w 3080644"/>
              <a:gd name="connsiteY48" fmla="*/ 4055838 h 4439610"/>
              <a:gd name="connsiteX49" fmla="*/ 1198565 w 3080644"/>
              <a:gd name="connsiteY49" fmla="*/ 4434746 h 4439610"/>
              <a:gd name="connsiteX50" fmla="*/ 1075840 w 3080644"/>
              <a:gd name="connsiteY50" fmla="*/ 4436146 h 4439610"/>
              <a:gd name="connsiteX51" fmla="*/ 1078640 w 3080644"/>
              <a:gd name="connsiteY51" fmla="*/ 4341885 h 4439610"/>
              <a:gd name="connsiteX52" fmla="*/ 1045509 w 3080644"/>
              <a:gd name="connsiteY52" fmla="*/ 4179029 h 4439610"/>
              <a:gd name="connsiteX53" fmla="*/ 1010512 w 3080644"/>
              <a:gd name="connsiteY53" fmla="*/ 4194896 h 4439610"/>
              <a:gd name="connsiteX54" fmla="*/ 877053 w 3080644"/>
              <a:gd name="connsiteY54" fmla="*/ 4370350 h 4439610"/>
              <a:gd name="connsiteX55" fmla="*/ 852788 w 3080644"/>
              <a:gd name="connsiteY55" fmla="*/ 4419814 h 4439610"/>
              <a:gd name="connsiteX56" fmla="*/ 798659 w 3080644"/>
              <a:gd name="connsiteY56" fmla="*/ 4430079 h 4439610"/>
              <a:gd name="connsiteX57" fmla="*/ 390353 w 3080644"/>
              <a:gd name="connsiteY57" fmla="*/ 4431480 h 4439610"/>
              <a:gd name="connsiteX58" fmla="*/ 330624 w 3080644"/>
              <a:gd name="connsiteY58" fmla="*/ 4345152 h 4439610"/>
              <a:gd name="connsiteX59" fmla="*/ 417418 w 3080644"/>
              <a:gd name="connsiteY59" fmla="*/ 4271890 h 4439610"/>
              <a:gd name="connsiteX60" fmla="*/ 629270 w 3080644"/>
              <a:gd name="connsiteY60" fmla="*/ 4140766 h 4439610"/>
              <a:gd name="connsiteX61" fmla="*/ 854655 w 3080644"/>
              <a:gd name="connsiteY61" fmla="*/ 3752525 h 4439610"/>
              <a:gd name="connsiteX62" fmla="*/ 904177 w 3080644"/>
              <a:gd name="connsiteY62" fmla="*/ 3610493 h 4439610"/>
              <a:gd name="connsiteX63" fmla="*/ 934079 w 3080644"/>
              <a:gd name="connsiteY63" fmla="*/ 3506319 h 4439610"/>
              <a:gd name="connsiteX64" fmla="*/ 927574 w 3080644"/>
              <a:gd name="connsiteY64" fmla="*/ 3515515 h 4439610"/>
              <a:gd name="connsiteX65" fmla="*/ 757236 w 3080644"/>
              <a:gd name="connsiteY65" fmla="*/ 3829614 h 4439610"/>
              <a:gd name="connsiteX66" fmla="*/ 646288 w 3080644"/>
              <a:gd name="connsiteY66" fmla="*/ 3780046 h 4439610"/>
              <a:gd name="connsiteX67" fmla="*/ 687845 w 3080644"/>
              <a:gd name="connsiteY67" fmla="*/ 3696436 h 4439610"/>
              <a:gd name="connsiteX68" fmla="*/ 725497 w 3080644"/>
              <a:gd name="connsiteY68" fmla="*/ 3536257 h 4439610"/>
              <a:gd name="connsiteX69" fmla="*/ 687452 w 3080644"/>
              <a:gd name="connsiteY69" fmla="*/ 3536031 h 4439610"/>
              <a:gd name="connsiteX70" fmla="*/ 494767 w 3080644"/>
              <a:gd name="connsiteY70" fmla="*/ 3638547 h 4439610"/>
              <a:gd name="connsiteX71" fmla="*/ 452459 w 3080644"/>
              <a:gd name="connsiteY71" fmla="*/ 3672981 h 4439610"/>
              <a:gd name="connsiteX72" fmla="*/ 399529 w 3080644"/>
              <a:gd name="connsiteY72" fmla="*/ 3659795 h 4439610"/>
              <a:gd name="connsiteX73" fmla="*/ 31755 w 3080644"/>
              <a:gd name="connsiteY73" fmla="*/ 3491953 h 4439610"/>
              <a:gd name="connsiteX74" fmla="*/ 13794 w 3080644"/>
              <a:gd name="connsiteY74" fmla="*/ 3389581 h 4439610"/>
              <a:gd name="connsiteX75" fmla="*/ 122189 w 3080644"/>
              <a:gd name="connsiteY75" fmla="*/ 3359641 h 4439610"/>
              <a:gd name="connsiteX76" fmla="*/ 367016 w 3080644"/>
              <a:gd name="connsiteY76" fmla="*/ 3329460 h 4439610"/>
              <a:gd name="connsiteX77" fmla="*/ 730498 w 3080644"/>
              <a:gd name="connsiteY77" fmla="*/ 3073655 h 4439610"/>
              <a:gd name="connsiteX78" fmla="*/ 930990 w 3080644"/>
              <a:gd name="connsiteY78" fmla="*/ 2853676 h 4439610"/>
              <a:gd name="connsiteX79" fmla="*/ 1144392 w 3080644"/>
              <a:gd name="connsiteY79" fmla="*/ 2597933 h 4439610"/>
              <a:gd name="connsiteX80" fmla="*/ 1252705 w 3080644"/>
              <a:gd name="connsiteY80" fmla="*/ 2468769 h 4439610"/>
              <a:gd name="connsiteX81" fmla="*/ 1305401 w 3080644"/>
              <a:gd name="connsiteY81" fmla="*/ 2412606 h 4439610"/>
              <a:gd name="connsiteX82" fmla="*/ 1330036 w 3080644"/>
              <a:gd name="connsiteY82" fmla="*/ 2385821 h 4439610"/>
              <a:gd name="connsiteX83" fmla="*/ 1317469 w 3080644"/>
              <a:gd name="connsiteY83" fmla="*/ 2383581 h 4439610"/>
              <a:gd name="connsiteX84" fmla="*/ 1067441 w 3080644"/>
              <a:gd name="connsiteY84" fmla="*/ 2339087 h 4439610"/>
              <a:gd name="connsiteX85" fmla="*/ 1042709 w 3080644"/>
              <a:gd name="connsiteY85" fmla="*/ 2340020 h 4439610"/>
              <a:gd name="connsiteX86" fmla="*/ 960115 w 3080644"/>
              <a:gd name="connsiteY86" fmla="*/ 2320422 h 4439610"/>
              <a:gd name="connsiteX87" fmla="*/ 880320 w 3080644"/>
              <a:gd name="connsiteY87" fmla="*/ 2285424 h 4439610"/>
              <a:gd name="connsiteX88" fmla="*/ 683867 w 3080644"/>
              <a:gd name="connsiteY88" fmla="*/ 2273291 h 4439610"/>
              <a:gd name="connsiteX89" fmla="*/ 513078 w 3080644"/>
              <a:gd name="connsiteY89" fmla="*/ 2156633 h 4439610"/>
              <a:gd name="connsiteX90" fmla="*/ 503745 w 3080644"/>
              <a:gd name="connsiteY90" fmla="*/ 2129568 h 4439610"/>
              <a:gd name="connsiteX91" fmla="*/ 486480 w 3080644"/>
              <a:gd name="connsiteY91" fmla="*/ 1980244 h 4439610"/>
              <a:gd name="connsiteX92" fmla="*/ 493013 w 3080644"/>
              <a:gd name="connsiteY92" fmla="*/ 1909782 h 4439610"/>
              <a:gd name="connsiteX93" fmla="*/ 488346 w 3080644"/>
              <a:gd name="connsiteY93" fmla="*/ 1887384 h 4439610"/>
              <a:gd name="connsiteX94" fmla="*/ 396886 w 3080644"/>
              <a:gd name="connsiteY94" fmla="*/ 1753926 h 4439610"/>
              <a:gd name="connsiteX95" fmla="*/ 336223 w 3080644"/>
              <a:gd name="connsiteY95" fmla="*/ 1658266 h 4439610"/>
              <a:gd name="connsiteX96" fmla="*/ 294226 w 3080644"/>
              <a:gd name="connsiteY96" fmla="*/ 1596670 h 4439610"/>
              <a:gd name="connsiteX97" fmla="*/ 292359 w 3080644"/>
              <a:gd name="connsiteY97" fmla="*/ 1557006 h 4439610"/>
              <a:gd name="connsiteX98" fmla="*/ 350222 w 3080644"/>
              <a:gd name="connsiteY98" fmla="*/ 1319955 h 4439610"/>
              <a:gd name="connsiteX99" fmla="*/ 386620 w 3080644"/>
              <a:gd name="connsiteY99" fmla="*/ 1260692 h 4439610"/>
              <a:gd name="connsiteX100" fmla="*/ 403886 w 3080644"/>
              <a:gd name="connsiteY100" fmla="*/ 1241560 h 4439610"/>
              <a:gd name="connsiteX101" fmla="*/ 446349 w 3080644"/>
              <a:gd name="connsiteY101" fmla="*/ 1247626 h 4439610"/>
              <a:gd name="connsiteX102" fmla="*/ 498612 w 3080644"/>
              <a:gd name="connsiteY102" fmla="*/ 1325554 h 4439610"/>
              <a:gd name="connsiteX103" fmla="*/ 559275 w 3080644"/>
              <a:gd name="connsiteY103" fmla="*/ 1341886 h 4439610"/>
              <a:gd name="connsiteX104" fmla="*/ 592872 w 3080644"/>
              <a:gd name="connsiteY104" fmla="*/ 1325554 h 4439610"/>
              <a:gd name="connsiteX105" fmla="*/ 614805 w 3080644"/>
              <a:gd name="connsiteY105" fmla="*/ 1331621 h 4439610"/>
              <a:gd name="connsiteX106" fmla="*/ 620871 w 3080644"/>
              <a:gd name="connsiteY106" fmla="*/ 1342820 h 4439610"/>
              <a:gd name="connsiteX107" fmla="*/ 776727 w 3080644"/>
              <a:gd name="connsiteY107" fmla="*/ 1660598 h 4439610"/>
              <a:gd name="connsiteX108" fmla="*/ 947049 w 3080644"/>
              <a:gd name="connsiteY108" fmla="*/ 1996577 h 4439610"/>
              <a:gd name="connsiteX109" fmla="*/ 934450 w 3080644"/>
              <a:gd name="connsiteY109" fmla="*/ 2043240 h 4439610"/>
              <a:gd name="connsiteX110" fmla="*/ 931183 w 3080644"/>
              <a:gd name="connsiteY110" fmla="*/ 2059106 h 4439610"/>
              <a:gd name="connsiteX111" fmla="*/ 985779 w 3080644"/>
              <a:gd name="connsiteY111" fmla="*/ 2129101 h 4439610"/>
              <a:gd name="connsiteX112" fmla="*/ 1000712 w 3080644"/>
              <a:gd name="connsiteY112" fmla="*/ 2128167 h 4439610"/>
              <a:gd name="connsiteX113" fmla="*/ 1085640 w 3080644"/>
              <a:gd name="connsiteY113" fmla="*/ 2136100 h 4439610"/>
              <a:gd name="connsiteX114" fmla="*/ 1136503 w 3080644"/>
              <a:gd name="connsiteY114" fmla="*/ 2165032 h 4439610"/>
              <a:gd name="connsiteX115" fmla="*/ 1398752 w 3080644"/>
              <a:gd name="connsiteY115" fmla="*/ 2163632 h 4439610"/>
              <a:gd name="connsiteX116" fmla="*/ 1788859 w 3080644"/>
              <a:gd name="connsiteY116" fmla="*/ 2191163 h 4439610"/>
              <a:gd name="connsiteX117" fmla="*/ 1889186 w 3080644"/>
              <a:gd name="connsiteY117" fmla="*/ 2172032 h 4439610"/>
              <a:gd name="connsiteX118" fmla="*/ 2030576 w 3080644"/>
              <a:gd name="connsiteY118" fmla="*/ 1187897 h 4439610"/>
              <a:gd name="connsiteX119" fmla="*/ 2246161 w 3080644"/>
              <a:gd name="connsiteY119" fmla="*/ 1003109 h 4439610"/>
              <a:gd name="connsiteX120" fmla="*/ 2235428 w 3080644"/>
              <a:gd name="connsiteY120" fmla="*/ 912582 h 4439610"/>
              <a:gd name="connsiteX121" fmla="*/ 2164034 w 3080644"/>
              <a:gd name="connsiteY121" fmla="*/ 886451 h 4439610"/>
              <a:gd name="connsiteX122" fmla="*/ 2059507 w 3080644"/>
              <a:gd name="connsiteY122" fmla="*/ 907916 h 4439610"/>
              <a:gd name="connsiteX123" fmla="*/ 2009577 w 3080644"/>
              <a:gd name="connsiteY123" fmla="*/ 872918 h 4439610"/>
              <a:gd name="connsiteX124" fmla="*/ 2001644 w 3080644"/>
              <a:gd name="connsiteY124" fmla="*/ 817856 h 4439610"/>
              <a:gd name="connsiteX125" fmla="*/ 1981112 w 3080644"/>
              <a:gd name="connsiteY125" fmla="*/ 797323 h 4439610"/>
              <a:gd name="connsiteX126" fmla="*/ 1965714 w 3080644"/>
              <a:gd name="connsiteY126" fmla="*/ 766059 h 4439610"/>
              <a:gd name="connsiteX127" fmla="*/ 1956381 w 3080644"/>
              <a:gd name="connsiteY127" fmla="*/ 741794 h 4439610"/>
              <a:gd name="connsiteX128" fmla="*/ 1933049 w 3080644"/>
              <a:gd name="connsiteY128" fmla="*/ 697930 h 4439610"/>
              <a:gd name="connsiteX129" fmla="*/ 1922783 w 3080644"/>
              <a:gd name="connsiteY129" fmla="*/ 677865 h 4439610"/>
              <a:gd name="connsiteX130" fmla="*/ 1888252 w 3080644"/>
              <a:gd name="connsiteY130" fmla="*/ 664332 h 4439610"/>
              <a:gd name="connsiteX131" fmla="*/ 1867720 w 3080644"/>
              <a:gd name="connsiteY131" fmla="*/ 613469 h 4439610"/>
              <a:gd name="connsiteX132" fmla="*/ 1893852 w 3080644"/>
              <a:gd name="connsiteY132" fmla="*/ 557940 h 4439610"/>
              <a:gd name="connsiteX133" fmla="*/ 1919517 w 3080644"/>
              <a:gd name="connsiteY133" fmla="*/ 453880 h 4439610"/>
              <a:gd name="connsiteX134" fmla="*/ 1918584 w 3080644"/>
              <a:gd name="connsiteY134" fmla="*/ 396483 h 4439610"/>
              <a:gd name="connsiteX135" fmla="*/ 1928850 w 3080644"/>
              <a:gd name="connsiteY135" fmla="*/ 228961 h 4439610"/>
              <a:gd name="connsiteX136" fmla="*/ 1913451 w 3080644"/>
              <a:gd name="connsiteY136" fmla="*/ 192098 h 4439610"/>
              <a:gd name="connsiteX137" fmla="*/ 1947982 w 3080644"/>
              <a:gd name="connsiteY137" fmla="*/ 131435 h 4439610"/>
              <a:gd name="connsiteX138" fmla="*/ 2056241 w 3080644"/>
              <a:gd name="connsiteY138" fmla="*/ 76839 h 4439610"/>
              <a:gd name="connsiteX139" fmla="*/ 2244762 w 3080644"/>
              <a:gd name="connsiteY139" fmla="*/ 9643 h 4439610"/>
              <a:gd name="connsiteX140" fmla="*/ 2308946 w 3080644"/>
              <a:gd name="connsiteY140" fmla="*/ 281 h 443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080644" h="4439610">
                <a:moveTo>
                  <a:pt x="1012072" y="3220106"/>
                </a:moveTo>
                <a:lnTo>
                  <a:pt x="998456" y="3229609"/>
                </a:lnTo>
                <a:cubicBezTo>
                  <a:pt x="943555" y="3272612"/>
                  <a:pt x="952339" y="3307176"/>
                  <a:pt x="962396" y="3356060"/>
                </a:cubicBezTo>
                <a:lnTo>
                  <a:pt x="967019" y="3386898"/>
                </a:lnTo>
                <a:close/>
                <a:moveTo>
                  <a:pt x="2308946" y="281"/>
                </a:moveTo>
                <a:cubicBezTo>
                  <a:pt x="2371920" y="-2431"/>
                  <a:pt x="2431416" y="14543"/>
                  <a:pt x="2488812" y="48840"/>
                </a:cubicBezTo>
                <a:cubicBezTo>
                  <a:pt x="2538275" y="78705"/>
                  <a:pt x="2581672" y="115103"/>
                  <a:pt x="2621336" y="156633"/>
                </a:cubicBezTo>
                <a:cubicBezTo>
                  <a:pt x="2661467" y="198163"/>
                  <a:pt x="2716063" y="285425"/>
                  <a:pt x="2720730" y="341421"/>
                </a:cubicBezTo>
                <a:cubicBezTo>
                  <a:pt x="2722129" y="359620"/>
                  <a:pt x="2723530" y="377818"/>
                  <a:pt x="2724462" y="396483"/>
                </a:cubicBezTo>
                <a:cubicBezTo>
                  <a:pt x="2727729" y="442214"/>
                  <a:pt x="2723996" y="462746"/>
                  <a:pt x="2765527" y="475812"/>
                </a:cubicBezTo>
                <a:cubicBezTo>
                  <a:pt x="2828522" y="496344"/>
                  <a:pt x="2842988" y="542541"/>
                  <a:pt x="2870052" y="599937"/>
                </a:cubicBezTo>
                <a:cubicBezTo>
                  <a:pt x="2898518" y="660599"/>
                  <a:pt x="2944715" y="696997"/>
                  <a:pt x="2960580" y="758592"/>
                </a:cubicBezTo>
                <a:cubicBezTo>
                  <a:pt x="2968980" y="791257"/>
                  <a:pt x="2990444" y="829054"/>
                  <a:pt x="2985778" y="861253"/>
                </a:cubicBezTo>
                <a:cubicBezTo>
                  <a:pt x="2977379" y="918182"/>
                  <a:pt x="2966646" y="967179"/>
                  <a:pt x="2984378" y="1020375"/>
                </a:cubicBezTo>
                <a:cubicBezTo>
                  <a:pt x="3010510" y="1097837"/>
                  <a:pt x="3017043" y="1189764"/>
                  <a:pt x="3052508" y="1264425"/>
                </a:cubicBezTo>
                <a:cubicBezTo>
                  <a:pt x="3080038" y="1322754"/>
                  <a:pt x="3089838" y="1368951"/>
                  <a:pt x="3070706" y="1427281"/>
                </a:cubicBezTo>
                <a:cubicBezTo>
                  <a:pt x="3059507" y="1461812"/>
                  <a:pt x="3043641" y="1500543"/>
                  <a:pt x="3049708" y="1536940"/>
                </a:cubicBezTo>
                <a:cubicBezTo>
                  <a:pt x="3051574" y="1547206"/>
                  <a:pt x="3066040" y="1557939"/>
                  <a:pt x="3052508" y="1562605"/>
                </a:cubicBezTo>
                <a:cubicBezTo>
                  <a:pt x="3039442" y="1566805"/>
                  <a:pt x="3025442" y="1556072"/>
                  <a:pt x="3019376" y="1547206"/>
                </a:cubicBezTo>
                <a:cubicBezTo>
                  <a:pt x="3008177" y="1530874"/>
                  <a:pt x="3007244" y="1508942"/>
                  <a:pt x="2996511" y="1492143"/>
                </a:cubicBezTo>
                <a:cubicBezTo>
                  <a:pt x="2993244" y="1487477"/>
                  <a:pt x="2991378" y="1481411"/>
                  <a:pt x="2982045" y="1477677"/>
                </a:cubicBezTo>
                <a:cubicBezTo>
                  <a:pt x="2991845" y="1545340"/>
                  <a:pt x="2993244" y="1612535"/>
                  <a:pt x="3023576" y="1674598"/>
                </a:cubicBezTo>
                <a:cubicBezTo>
                  <a:pt x="3030109" y="1687664"/>
                  <a:pt x="3030576" y="1700263"/>
                  <a:pt x="3024042" y="1714729"/>
                </a:cubicBezTo>
                <a:cubicBezTo>
                  <a:pt x="3013310" y="1738061"/>
                  <a:pt x="3017509" y="1763726"/>
                  <a:pt x="3018910" y="1788457"/>
                </a:cubicBezTo>
                <a:cubicBezTo>
                  <a:pt x="3022176" y="1860319"/>
                  <a:pt x="3025909" y="1931714"/>
                  <a:pt x="3029642" y="2003576"/>
                </a:cubicBezTo>
                <a:cubicBezTo>
                  <a:pt x="3030109" y="2010109"/>
                  <a:pt x="3030109" y="2016642"/>
                  <a:pt x="3033842" y="2022241"/>
                </a:cubicBezTo>
                <a:cubicBezTo>
                  <a:pt x="3043641" y="2035774"/>
                  <a:pt x="3040842" y="2048840"/>
                  <a:pt x="3033842" y="2062838"/>
                </a:cubicBezTo>
                <a:cubicBezTo>
                  <a:pt x="3022176" y="2085704"/>
                  <a:pt x="3023109" y="2088970"/>
                  <a:pt x="3040842" y="2106236"/>
                </a:cubicBezTo>
                <a:cubicBezTo>
                  <a:pt x="3055774" y="2120702"/>
                  <a:pt x="3056240" y="2124434"/>
                  <a:pt x="3043641" y="2141700"/>
                </a:cubicBezTo>
                <a:cubicBezTo>
                  <a:pt x="3035708" y="2151966"/>
                  <a:pt x="3027309" y="2161765"/>
                  <a:pt x="3019376" y="2172032"/>
                </a:cubicBezTo>
                <a:cubicBezTo>
                  <a:pt x="3010043" y="2183698"/>
                  <a:pt x="3009110" y="2196763"/>
                  <a:pt x="3015176" y="2210295"/>
                </a:cubicBezTo>
                <a:cubicBezTo>
                  <a:pt x="3018910" y="2219162"/>
                  <a:pt x="3021709" y="2228961"/>
                  <a:pt x="3027309" y="2236427"/>
                </a:cubicBezTo>
                <a:cubicBezTo>
                  <a:pt x="3046441" y="2261158"/>
                  <a:pt x="3040842" y="2286357"/>
                  <a:pt x="3031975" y="2312955"/>
                </a:cubicBezTo>
                <a:cubicBezTo>
                  <a:pt x="3024042" y="2337687"/>
                  <a:pt x="3013776" y="2361485"/>
                  <a:pt x="3013776" y="2388083"/>
                </a:cubicBezTo>
                <a:cubicBezTo>
                  <a:pt x="3013776" y="2406749"/>
                  <a:pt x="3016576" y="2424948"/>
                  <a:pt x="3026842" y="2440813"/>
                </a:cubicBezTo>
                <a:cubicBezTo>
                  <a:pt x="3042708" y="2466011"/>
                  <a:pt x="3037575" y="2493076"/>
                  <a:pt x="3035708" y="2519675"/>
                </a:cubicBezTo>
                <a:cubicBezTo>
                  <a:pt x="3026842" y="2633067"/>
                  <a:pt x="2998864" y="2687663"/>
                  <a:pt x="2994664" y="2801522"/>
                </a:cubicBezTo>
                <a:cubicBezTo>
                  <a:pt x="2962188" y="2904273"/>
                  <a:pt x="2877914" y="2943717"/>
                  <a:pt x="2850383" y="2974514"/>
                </a:cubicBezTo>
                <a:cubicBezTo>
                  <a:pt x="2654690" y="3020565"/>
                  <a:pt x="2021062" y="3065229"/>
                  <a:pt x="1839152" y="3077828"/>
                </a:cubicBezTo>
                <a:lnTo>
                  <a:pt x="1839722" y="3074971"/>
                </a:lnTo>
                <a:lnTo>
                  <a:pt x="1584473" y="3080570"/>
                </a:lnTo>
                <a:cubicBezTo>
                  <a:pt x="1561141" y="3038573"/>
                  <a:pt x="1556008" y="3017108"/>
                  <a:pt x="1527076" y="2985377"/>
                </a:cubicBezTo>
                <a:cubicBezTo>
                  <a:pt x="1500012" y="2955979"/>
                  <a:pt x="1496746" y="3026440"/>
                  <a:pt x="1493012" y="3048839"/>
                </a:cubicBezTo>
                <a:cubicBezTo>
                  <a:pt x="1488346" y="3077304"/>
                  <a:pt x="1484146" y="3106235"/>
                  <a:pt x="1479480" y="3134700"/>
                </a:cubicBezTo>
                <a:cubicBezTo>
                  <a:pt x="1475280" y="3160365"/>
                  <a:pt x="1422083" y="3319954"/>
                  <a:pt x="1398752" y="3373150"/>
                </a:cubicBezTo>
                <a:cubicBezTo>
                  <a:pt x="1360021" y="3461345"/>
                  <a:pt x="1309158" y="3542539"/>
                  <a:pt x="1258761" y="3624667"/>
                </a:cubicBezTo>
                <a:cubicBezTo>
                  <a:pt x="1227030" y="3676463"/>
                  <a:pt x="1194366" y="3727793"/>
                  <a:pt x="1166368" y="3782389"/>
                </a:cubicBezTo>
                <a:cubicBezTo>
                  <a:pt x="1123437" y="3865917"/>
                  <a:pt x="1178034" y="3887849"/>
                  <a:pt x="1217231" y="3960177"/>
                </a:cubicBezTo>
                <a:cubicBezTo>
                  <a:pt x="1225164" y="3975110"/>
                  <a:pt x="1234496" y="4039972"/>
                  <a:pt x="1225630" y="4055838"/>
                </a:cubicBezTo>
                <a:cubicBezTo>
                  <a:pt x="1217697" y="4070770"/>
                  <a:pt x="1197166" y="4391349"/>
                  <a:pt x="1198565" y="4434746"/>
                </a:cubicBezTo>
                <a:cubicBezTo>
                  <a:pt x="1175700" y="4443612"/>
                  <a:pt x="1106638" y="4438012"/>
                  <a:pt x="1075840" y="4436146"/>
                </a:cubicBezTo>
                <a:cubicBezTo>
                  <a:pt x="1073041" y="4422613"/>
                  <a:pt x="1080973" y="4362884"/>
                  <a:pt x="1078640" y="4341885"/>
                </a:cubicBezTo>
                <a:cubicBezTo>
                  <a:pt x="1074907" y="4311554"/>
                  <a:pt x="1066508" y="4186963"/>
                  <a:pt x="1045509" y="4179029"/>
                </a:cubicBezTo>
                <a:cubicBezTo>
                  <a:pt x="1034310" y="4174830"/>
                  <a:pt x="1019377" y="4188829"/>
                  <a:pt x="1010512" y="4194896"/>
                </a:cubicBezTo>
                <a:cubicBezTo>
                  <a:pt x="986246" y="4211694"/>
                  <a:pt x="891986" y="4327886"/>
                  <a:pt x="877053" y="4370350"/>
                </a:cubicBezTo>
                <a:cubicBezTo>
                  <a:pt x="870521" y="4389015"/>
                  <a:pt x="871454" y="4410481"/>
                  <a:pt x="852788" y="4419814"/>
                </a:cubicBezTo>
                <a:cubicBezTo>
                  <a:pt x="836456" y="4427746"/>
                  <a:pt x="816391" y="4427746"/>
                  <a:pt x="798659" y="4430079"/>
                </a:cubicBezTo>
                <a:cubicBezTo>
                  <a:pt x="754795" y="4436146"/>
                  <a:pt x="482747" y="4441279"/>
                  <a:pt x="390353" y="4431480"/>
                </a:cubicBezTo>
                <a:cubicBezTo>
                  <a:pt x="345090" y="4426346"/>
                  <a:pt x="326891" y="4387149"/>
                  <a:pt x="330624" y="4345152"/>
                </a:cubicBezTo>
                <a:cubicBezTo>
                  <a:pt x="335756" y="4293822"/>
                  <a:pt x="369354" y="4275623"/>
                  <a:pt x="417418" y="4271890"/>
                </a:cubicBezTo>
                <a:cubicBezTo>
                  <a:pt x="470148" y="4267690"/>
                  <a:pt x="605472" y="4170163"/>
                  <a:pt x="629270" y="4140766"/>
                </a:cubicBezTo>
                <a:cubicBezTo>
                  <a:pt x="676867" y="4081970"/>
                  <a:pt x="826190" y="3822987"/>
                  <a:pt x="854655" y="3752525"/>
                </a:cubicBezTo>
                <a:cubicBezTo>
                  <a:pt x="873554" y="3705862"/>
                  <a:pt x="889536" y="3658381"/>
                  <a:pt x="904177" y="3610493"/>
                </a:cubicBezTo>
                <a:lnTo>
                  <a:pt x="934079" y="3506319"/>
                </a:lnTo>
                <a:lnTo>
                  <a:pt x="927574" y="3515515"/>
                </a:lnTo>
                <a:cubicBezTo>
                  <a:pt x="889477" y="3576407"/>
                  <a:pt x="771861" y="3794958"/>
                  <a:pt x="757236" y="3829614"/>
                </a:cubicBezTo>
                <a:cubicBezTo>
                  <a:pt x="733001" y="3828118"/>
                  <a:pt x="673212" y="3794479"/>
                  <a:pt x="646288" y="3780046"/>
                </a:cubicBezTo>
                <a:cubicBezTo>
                  <a:pt x="649376" y="3766716"/>
                  <a:pt x="681246" y="3716287"/>
                  <a:pt x="687845" y="3696436"/>
                </a:cubicBezTo>
                <a:cubicBezTo>
                  <a:pt x="697049" y="3667613"/>
                  <a:pt x="741095" y="3552088"/>
                  <a:pt x="725497" y="3536257"/>
                </a:cubicBezTo>
                <a:cubicBezTo>
                  <a:pt x="717165" y="3527842"/>
                  <a:pt x="697937" y="3534247"/>
                  <a:pt x="687452" y="3536031"/>
                </a:cubicBezTo>
                <a:cubicBezTo>
                  <a:pt x="658673" y="3541088"/>
                  <a:pt x="525783" y="3606543"/>
                  <a:pt x="494767" y="3638547"/>
                </a:cubicBezTo>
                <a:cubicBezTo>
                  <a:pt x="481162" y="3652627"/>
                  <a:pt x="473111" y="3672318"/>
                  <a:pt x="452459" y="3672981"/>
                </a:cubicBezTo>
                <a:cubicBezTo>
                  <a:pt x="434487" y="3673350"/>
                  <a:pt x="416442" y="3665040"/>
                  <a:pt x="399529" y="3659795"/>
                </a:cubicBezTo>
                <a:cubicBezTo>
                  <a:pt x="357569" y="3647084"/>
                  <a:pt x="110788" y="3539031"/>
                  <a:pt x="31755" y="3491953"/>
                </a:cubicBezTo>
                <a:cubicBezTo>
                  <a:pt x="-6825" y="3468590"/>
                  <a:pt x="-6958" y="3425803"/>
                  <a:pt x="13794" y="3389581"/>
                </a:cubicBezTo>
                <a:cubicBezTo>
                  <a:pt x="39667" y="3345545"/>
                  <a:pt x="77419" y="3343093"/>
                  <a:pt x="122189" y="3359641"/>
                </a:cubicBezTo>
                <a:cubicBezTo>
                  <a:pt x="171350" y="3377703"/>
                  <a:pt x="333440" y="3346041"/>
                  <a:pt x="367016" y="3329460"/>
                </a:cubicBezTo>
                <a:cubicBezTo>
                  <a:pt x="434171" y="3296296"/>
                  <a:pt x="675717" y="3125233"/>
                  <a:pt x="730498" y="3073655"/>
                </a:cubicBezTo>
                <a:cubicBezTo>
                  <a:pt x="803141" y="3005379"/>
                  <a:pt x="866646" y="2929334"/>
                  <a:pt x="930990" y="2853676"/>
                </a:cubicBezTo>
                <a:cubicBezTo>
                  <a:pt x="1002684" y="2768685"/>
                  <a:pt x="1073538" y="2683309"/>
                  <a:pt x="1144392" y="2597933"/>
                </a:cubicBezTo>
                <a:cubicBezTo>
                  <a:pt x="1180431" y="2555018"/>
                  <a:pt x="1216665" y="2511684"/>
                  <a:pt x="1252705" y="2468769"/>
                </a:cubicBezTo>
                <a:cubicBezTo>
                  <a:pt x="1269339" y="2449216"/>
                  <a:pt x="1287411" y="2430961"/>
                  <a:pt x="1305401" y="2412606"/>
                </a:cubicBezTo>
                <a:lnTo>
                  <a:pt x="1330036" y="2385821"/>
                </a:lnTo>
                <a:lnTo>
                  <a:pt x="1317469" y="2383581"/>
                </a:lnTo>
                <a:cubicBezTo>
                  <a:pt x="1223508" y="2367778"/>
                  <a:pt x="1112938" y="2352794"/>
                  <a:pt x="1067441" y="2339087"/>
                </a:cubicBezTo>
                <a:cubicBezTo>
                  <a:pt x="1059041" y="2336754"/>
                  <a:pt x="1051109" y="2335354"/>
                  <a:pt x="1042709" y="2340020"/>
                </a:cubicBezTo>
                <a:cubicBezTo>
                  <a:pt x="1012844" y="2356352"/>
                  <a:pt x="976447" y="2351220"/>
                  <a:pt x="960115" y="2320422"/>
                </a:cubicBezTo>
                <a:cubicBezTo>
                  <a:pt x="940983" y="2284490"/>
                  <a:pt x="913451" y="2284957"/>
                  <a:pt x="880320" y="2285424"/>
                </a:cubicBezTo>
                <a:cubicBezTo>
                  <a:pt x="814524" y="2286824"/>
                  <a:pt x="748262" y="2289157"/>
                  <a:pt x="683867" y="2273291"/>
                </a:cubicBezTo>
                <a:cubicBezTo>
                  <a:pt x="612938" y="2256026"/>
                  <a:pt x="559275" y="2210762"/>
                  <a:pt x="513078" y="2156633"/>
                </a:cubicBezTo>
                <a:cubicBezTo>
                  <a:pt x="506545" y="2149166"/>
                  <a:pt x="503279" y="2139367"/>
                  <a:pt x="503745" y="2129568"/>
                </a:cubicBezTo>
                <a:cubicBezTo>
                  <a:pt x="505145" y="2078705"/>
                  <a:pt x="491613" y="2030174"/>
                  <a:pt x="486480" y="1980244"/>
                </a:cubicBezTo>
                <a:cubicBezTo>
                  <a:pt x="484146" y="1955979"/>
                  <a:pt x="478081" y="1932181"/>
                  <a:pt x="493013" y="1909782"/>
                </a:cubicBezTo>
                <a:cubicBezTo>
                  <a:pt x="498146" y="1901850"/>
                  <a:pt x="492546" y="1894383"/>
                  <a:pt x="488346" y="1887384"/>
                </a:cubicBezTo>
                <a:cubicBezTo>
                  <a:pt x="459882" y="1841654"/>
                  <a:pt x="428150" y="1797790"/>
                  <a:pt x="396886" y="1753926"/>
                </a:cubicBezTo>
                <a:cubicBezTo>
                  <a:pt x="374954" y="1723128"/>
                  <a:pt x="354422" y="1691397"/>
                  <a:pt x="336223" y="1658266"/>
                </a:cubicBezTo>
                <a:cubicBezTo>
                  <a:pt x="324091" y="1636334"/>
                  <a:pt x="310092" y="1616268"/>
                  <a:pt x="294226" y="1596670"/>
                </a:cubicBezTo>
                <a:cubicBezTo>
                  <a:pt x="283960" y="1584071"/>
                  <a:pt x="281626" y="1571005"/>
                  <a:pt x="292359" y="1557006"/>
                </a:cubicBezTo>
                <a:cubicBezTo>
                  <a:pt x="343689" y="1491677"/>
                  <a:pt x="307292" y="1389484"/>
                  <a:pt x="350222" y="1319955"/>
                </a:cubicBezTo>
                <a:cubicBezTo>
                  <a:pt x="362355" y="1300356"/>
                  <a:pt x="374487" y="1280758"/>
                  <a:pt x="386620" y="1260692"/>
                </a:cubicBezTo>
                <a:cubicBezTo>
                  <a:pt x="391287" y="1253226"/>
                  <a:pt x="397352" y="1247160"/>
                  <a:pt x="403886" y="1241560"/>
                </a:cubicBezTo>
                <a:cubicBezTo>
                  <a:pt x="422551" y="1227095"/>
                  <a:pt x="433283" y="1228494"/>
                  <a:pt x="446349" y="1247626"/>
                </a:cubicBezTo>
                <a:cubicBezTo>
                  <a:pt x="464081" y="1273292"/>
                  <a:pt x="480413" y="1300356"/>
                  <a:pt x="498612" y="1325554"/>
                </a:cubicBezTo>
                <a:cubicBezTo>
                  <a:pt x="518211" y="1352619"/>
                  <a:pt x="528011" y="1354953"/>
                  <a:pt x="559275" y="1341886"/>
                </a:cubicBezTo>
                <a:cubicBezTo>
                  <a:pt x="570941" y="1337220"/>
                  <a:pt x="582140" y="1331621"/>
                  <a:pt x="592872" y="1325554"/>
                </a:cubicBezTo>
                <a:cubicBezTo>
                  <a:pt x="602672" y="1319955"/>
                  <a:pt x="609205" y="1322754"/>
                  <a:pt x="614805" y="1331621"/>
                </a:cubicBezTo>
                <a:cubicBezTo>
                  <a:pt x="617138" y="1335354"/>
                  <a:pt x="619471" y="1339087"/>
                  <a:pt x="620871" y="1342820"/>
                </a:cubicBezTo>
                <a:cubicBezTo>
                  <a:pt x="648869" y="1425415"/>
                  <a:pt x="737530" y="1583137"/>
                  <a:pt x="776727" y="1660598"/>
                </a:cubicBezTo>
                <a:cubicBezTo>
                  <a:pt x="833190" y="1772592"/>
                  <a:pt x="892919" y="1883184"/>
                  <a:pt x="947049" y="1996577"/>
                </a:cubicBezTo>
                <a:cubicBezTo>
                  <a:pt x="961048" y="2025975"/>
                  <a:pt x="961048" y="2025975"/>
                  <a:pt x="934450" y="2043240"/>
                </a:cubicBezTo>
                <a:cubicBezTo>
                  <a:pt x="926983" y="2047907"/>
                  <a:pt x="926983" y="2052573"/>
                  <a:pt x="931183" y="2059106"/>
                </a:cubicBezTo>
                <a:cubicBezTo>
                  <a:pt x="947049" y="2084304"/>
                  <a:pt x="965248" y="2107636"/>
                  <a:pt x="985779" y="2129101"/>
                </a:cubicBezTo>
                <a:cubicBezTo>
                  <a:pt x="991379" y="2135167"/>
                  <a:pt x="995113" y="2135634"/>
                  <a:pt x="1000712" y="2128167"/>
                </a:cubicBezTo>
                <a:cubicBezTo>
                  <a:pt x="1023577" y="2099236"/>
                  <a:pt x="1068374" y="2102036"/>
                  <a:pt x="1085640" y="2136100"/>
                </a:cubicBezTo>
                <a:cubicBezTo>
                  <a:pt x="1097305" y="2159432"/>
                  <a:pt x="1112704" y="2165499"/>
                  <a:pt x="1136503" y="2165032"/>
                </a:cubicBezTo>
                <a:cubicBezTo>
                  <a:pt x="1223763" y="2163632"/>
                  <a:pt x="1311491" y="2165499"/>
                  <a:pt x="1398752" y="2163632"/>
                </a:cubicBezTo>
                <a:cubicBezTo>
                  <a:pt x="1475747" y="2162232"/>
                  <a:pt x="1714664" y="2166432"/>
                  <a:pt x="1788859" y="2191163"/>
                </a:cubicBezTo>
                <a:cubicBezTo>
                  <a:pt x="1824323" y="2203296"/>
                  <a:pt x="1858388" y="2196763"/>
                  <a:pt x="1889186" y="2172032"/>
                </a:cubicBezTo>
                <a:cubicBezTo>
                  <a:pt x="1957781" y="2116502"/>
                  <a:pt x="1967580" y="1249026"/>
                  <a:pt x="2030576" y="1187897"/>
                </a:cubicBezTo>
                <a:cubicBezTo>
                  <a:pt x="2136502" y="1084770"/>
                  <a:pt x="2240095" y="1009176"/>
                  <a:pt x="2246161" y="1003109"/>
                </a:cubicBezTo>
                <a:cubicBezTo>
                  <a:pt x="2263427" y="986311"/>
                  <a:pt x="2243361" y="922849"/>
                  <a:pt x="2235428" y="912582"/>
                </a:cubicBezTo>
                <a:cubicBezTo>
                  <a:pt x="2216764" y="889251"/>
                  <a:pt x="2194365" y="880385"/>
                  <a:pt x="2164034" y="886451"/>
                </a:cubicBezTo>
                <a:cubicBezTo>
                  <a:pt x="2129036" y="893450"/>
                  <a:pt x="2094971" y="904650"/>
                  <a:pt x="2059507" y="907916"/>
                </a:cubicBezTo>
                <a:cubicBezTo>
                  <a:pt x="2029176" y="911183"/>
                  <a:pt x="2017510" y="902783"/>
                  <a:pt x="2009577" y="872918"/>
                </a:cubicBezTo>
                <a:cubicBezTo>
                  <a:pt x="2005844" y="859386"/>
                  <a:pt x="2003511" y="831388"/>
                  <a:pt x="2001644" y="817856"/>
                </a:cubicBezTo>
                <a:cubicBezTo>
                  <a:pt x="2000245" y="804789"/>
                  <a:pt x="1993712" y="799190"/>
                  <a:pt x="1981112" y="797323"/>
                </a:cubicBezTo>
                <a:cubicBezTo>
                  <a:pt x="1957781" y="794057"/>
                  <a:pt x="1953115" y="785191"/>
                  <a:pt x="1965714" y="766059"/>
                </a:cubicBezTo>
                <a:cubicBezTo>
                  <a:pt x="1975513" y="751593"/>
                  <a:pt x="1968980" y="746926"/>
                  <a:pt x="1956381" y="741794"/>
                </a:cubicBezTo>
                <a:cubicBezTo>
                  <a:pt x="1929316" y="731528"/>
                  <a:pt x="1926983" y="726861"/>
                  <a:pt x="1933049" y="697930"/>
                </a:cubicBezTo>
                <a:cubicBezTo>
                  <a:pt x="1934916" y="687664"/>
                  <a:pt x="1933049" y="681131"/>
                  <a:pt x="1922783" y="677865"/>
                </a:cubicBezTo>
                <a:cubicBezTo>
                  <a:pt x="1911117" y="673665"/>
                  <a:pt x="1899452" y="669465"/>
                  <a:pt x="1888252" y="664332"/>
                </a:cubicBezTo>
                <a:cubicBezTo>
                  <a:pt x="1863521" y="652666"/>
                  <a:pt x="1857454" y="639134"/>
                  <a:pt x="1867720" y="613469"/>
                </a:cubicBezTo>
                <a:cubicBezTo>
                  <a:pt x="1875187" y="594337"/>
                  <a:pt x="1884519" y="576138"/>
                  <a:pt x="1893852" y="557940"/>
                </a:cubicBezTo>
                <a:cubicBezTo>
                  <a:pt x="1910651" y="525275"/>
                  <a:pt x="1919517" y="490277"/>
                  <a:pt x="1919517" y="453880"/>
                </a:cubicBezTo>
                <a:cubicBezTo>
                  <a:pt x="1919517" y="430081"/>
                  <a:pt x="1920450" y="420282"/>
                  <a:pt x="1918584" y="396483"/>
                </a:cubicBezTo>
                <a:cubicBezTo>
                  <a:pt x="1913917" y="333954"/>
                  <a:pt x="1910184" y="287758"/>
                  <a:pt x="1928850" y="228961"/>
                </a:cubicBezTo>
                <a:cubicBezTo>
                  <a:pt x="1934449" y="212163"/>
                  <a:pt x="1917650" y="209363"/>
                  <a:pt x="1913451" y="192098"/>
                </a:cubicBezTo>
                <a:cubicBezTo>
                  <a:pt x="1908784" y="172032"/>
                  <a:pt x="1929783" y="142634"/>
                  <a:pt x="1947982" y="131435"/>
                </a:cubicBezTo>
                <a:cubicBezTo>
                  <a:pt x="1976446" y="114170"/>
                  <a:pt x="2026376" y="89904"/>
                  <a:pt x="2056241" y="76839"/>
                </a:cubicBezTo>
                <a:cubicBezTo>
                  <a:pt x="2117837" y="50707"/>
                  <a:pt x="2179432" y="25509"/>
                  <a:pt x="2244762" y="9643"/>
                </a:cubicBezTo>
                <a:cubicBezTo>
                  <a:pt x="2266577" y="4277"/>
                  <a:pt x="2287954" y="1185"/>
                  <a:pt x="2308946" y="28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71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42" name="Diagram 41"/>
          <p:cNvGraphicFramePr/>
          <p:nvPr>
            <p:extLst>
              <p:ext uri="{D42A27DB-BD31-4B8C-83A1-F6EECF244321}">
                <p14:modId xmlns:p14="http://schemas.microsoft.com/office/powerpoint/2010/main" val="3743110820"/>
              </p:ext>
            </p:extLst>
          </p:nvPr>
        </p:nvGraphicFramePr>
        <p:xfrm>
          <a:off x="4207484" y="1502104"/>
          <a:ext cx="7196240" cy="495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042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61545" y="653011"/>
            <a:ext cx="10100442" cy="1143000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altLang="en-US" dirty="0" smtClean="0"/>
              <a:t>MENYIAPKAN PERUBAHAN </a:t>
            </a:r>
            <a:r>
              <a:rPr lang="id-ID" altLang="en-US" sz="4000" dirty="0" smtClean="0"/>
              <a:t>ORGANISASIONAL</a:t>
            </a:r>
            <a:endParaRPr lang="id-ID" altLang="en-US" dirty="0" smtClean="0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189414" y="2674046"/>
            <a:ext cx="724584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Kondisi yang diperlukan untuk perubahan (Havard Business Essentials, 2003) :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189413" y="4048020"/>
            <a:ext cx="800258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0" indent="-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d-ID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Pemimpin Dihargai dan Bekerja Efektif</a:t>
            </a:r>
          </a:p>
          <a:p>
            <a:pPr marL="457200" marR="0" lvl="0" indent="-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d-ID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Orang Secara Pribadi Merasa Termotivasi</a:t>
            </a:r>
          </a:p>
          <a:p>
            <a:pPr marL="457200" marR="0" lvl="0" indent="-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d-ID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Organisasi Tidak Bersifat Hierarkis</a:t>
            </a:r>
          </a:p>
        </p:txBody>
      </p:sp>
      <p:pic>
        <p:nvPicPr>
          <p:cNvPr id="10" name="Picture 2" descr="D:\Picture\logo ibi 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3" y="137570"/>
            <a:ext cx="1205428" cy="103733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74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4C6116B-CC42-4925-AC8E-E2CB9A71D01A}"/>
              </a:ext>
            </a:extLst>
          </p:cNvPr>
          <p:cNvSpPr txBox="1"/>
          <p:nvPr/>
        </p:nvSpPr>
        <p:spPr>
          <a:xfrm>
            <a:off x="2677009" y="692497"/>
            <a:ext cx="91569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002060"/>
                </a:solidFill>
                <a:cs typeface="Arial" pitchFamily="34" charset="0"/>
              </a:rPr>
              <a:t>PERUBAHAN OLEH MANAJER MENENGAH</a:t>
            </a:r>
            <a:endParaRPr lang="ko-KR" altLang="en-US" sz="40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36" name="Picture 2" descr="D:\Picture\logo ibi 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3" y="137570"/>
            <a:ext cx="1205428" cy="103733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lum brigh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84" y="1865310"/>
            <a:ext cx="2409825" cy="4572000"/>
          </a:xfrm>
          <a:prstGeom prst="rect">
            <a:avLst/>
          </a:prstGeom>
        </p:spPr>
      </p:pic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612767849"/>
              </p:ext>
            </p:extLst>
          </p:nvPr>
        </p:nvGraphicFramePr>
        <p:xfrm>
          <a:off x="3563278" y="2119310"/>
          <a:ext cx="6534452" cy="4035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4253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4748</TotalTime>
  <Words>266</Words>
  <Application>Microsoft Office PowerPoint</Application>
  <PresentationFormat>Widescreen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 Unicode MS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Agus Eka Priyanto</cp:lastModifiedBy>
  <cp:revision>114</cp:revision>
  <dcterms:created xsi:type="dcterms:W3CDTF">2018-04-24T17:14:44Z</dcterms:created>
  <dcterms:modified xsi:type="dcterms:W3CDTF">2023-03-29T15:13:41Z</dcterms:modified>
</cp:coreProperties>
</file>