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99" r:id="rId3"/>
    <p:sldId id="263" r:id="rId4"/>
    <p:sldId id="264" r:id="rId5"/>
    <p:sldId id="301" r:id="rId6"/>
    <p:sldId id="303" r:id="rId7"/>
    <p:sldId id="302" r:id="rId8"/>
    <p:sldId id="315" r:id="rId9"/>
    <p:sldId id="317" r:id="rId10"/>
    <p:sldId id="316" r:id="rId11"/>
    <p:sldId id="311" r:id="rId12"/>
    <p:sldId id="310" r:id="rId13"/>
    <p:sldId id="313" r:id="rId14"/>
    <p:sldId id="314" r:id="rId15"/>
    <p:sldId id="318" r:id="rId16"/>
    <p:sldId id="312" r:id="rId17"/>
    <p:sldId id="322" r:id="rId18"/>
    <p:sldId id="320" r:id="rId19"/>
    <p:sldId id="323" r:id="rId20"/>
    <p:sldId id="321" r:id="rId21"/>
    <p:sldId id="325" r:id="rId22"/>
    <p:sldId id="324" r:id="rId23"/>
    <p:sldId id="319" r:id="rId24"/>
    <p:sldId id="300" r:id="rId25"/>
  </p:sldIdLst>
  <p:sldSz cx="9144000" cy="6858000" type="screen4x3"/>
  <p:notesSz cx="7045325" cy="9345613"/>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Gaya Medium 2 - Aks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77" autoAdjust="0"/>
    <p:restoredTop sz="94648" autoAdjust="0"/>
  </p:normalViewPr>
  <p:slideViewPr>
    <p:cSldViewPr>
      <p:cViewPr varScale="1">
        <p:scale>
          <a:sx n="121" d="100"/>
          <a:sy n="121" d="100"/>
        </p:scale>
        <p:origin x="1680" y="1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presProps" Target="presProps.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7CE1AA-41F1-2A4A-9E99-D04AF111A38E}" type="doc">
      <dgm:prSet loTypeId="urn:microsoft.com/office/officeart/2008/layout/VerticalCurvedList" loCatId="" qsTypeId="urn:microsoft.com/office/officeart/2005/8/quickstyle/simple1" qsCatId="simple" csTypeId="urn:microsoft.com/office/officeart/2005/8/colors/accent0_1" csCatId="mainScheme" phldr="1"/>
      <dgm:spPr/>
      <dgm:t>
        <a:bodyPr/>
        <a:lstStyle/>
        <a:p>
          <a:endParaRPr lang="id-ID"/>
        </a:p>
      </dgm:t>
    </dgm:pt>
    <dgm:pt modelId="{69629524-DC2B-7A49-AAA0-AF031C56866E}">
      <dgm:prSet phldrT="[Teks]"/>
      <dgm:spPr/>
      <dgm:t>
        <a:bodyPr/>
        <a:lstStyle/>
        <a:p>
          <a:r>
            <a:rPr lang="id-ID" dirty="0"/>
            <a:t>Hak cipta</a:t>
          </a:r>
        </a:p>
      </dgm:t>
    </dgm:pt>
    <dgm:pt modelId="{13538365-68E9-0C41-BA38-3AE18E4287AD}" type="parTrans" cxnId="{37D29574-234D-F647-BEC5-81688D9DB81F}">
      <dgm:prSet/>
      <dgm:spPr/>
      <dgm:t>
        <a:bodyPr/>
        <a:lstStyle/>
        <a:p>
          <a:endParaRPr lang="id-ID"/>
        </a:p>
      </dgm:t>
    </dgm:pt>
    <dgm:pt modelId="{FC4CFE2B-5E6E-974A-A9D4-C8D3E4505A89}" type="sibTrans" cxnId="{37D29574-234D-F647-BEC5-81688D9DB81F}">
      <dgm:prSet/>
      <dgm:spPr/>
      <dgm:t>
        <a:bodyPr/>
        <a:lstStyle/>
        <a:p>
          <a:endParaRPr lang="id-ID"/>
        </a:p>
      </dgm:t>
    </dgm:pt>
    <dgm:pt modelId="{14A2E3C3-7026-5E49-AC98-15588064391A}">
      <dgm:prSet phldrT="[Teks]"/>
      <dgm:spPr/>
      <dgm:t>
        <a:bodyPr/>
        <a:lstStyle/>
        <a:p>
          <a:r>
            <a:rPr lang="id-ID" dirty="0"/>
            <a:t>Hak paten</a:t>
          </a:r>
        </a:p>
      </dgm:t>
    </dgm:pt>
    <dgm:pt modelId="{0D0549FD-7C85-2948-B607-46AAE0E7BA01}" type="parTrans" cxnId="{748BDA50-E681-DE42-A0C5-401A4FB2D4EC}">
      <dgm:prSet/>
      <dgm:spPr/>
      <dgm:t>
        <a:bodyPr/>
        <a:lstStyle/>
        <a:p>
          <a:endParaRPr lang="id-ID"/>
        </a:p>
      </dgm:t>
    </dgm:pt>
    <dgm:pt modelId="{AC97A137-3E00-1040-AE72-74D99E5650E0}" type="sibTrans" cxnId="{748BDA50-E681-DE42-A0C5-401A4FB2D4EC}">
      <dgm:prSet/>
      <dgm:spPr/>
      <dgm:t>
        <a:bodyPr/>
        <a:lstStyle/>
        <a:p>
          <a:endParaRPr lang="id-ID"/>
        </a:p>
      </dgm:t>
    </dgm:pt>
    <dgm:pt modelId="{0D228390-B6F4-0548-835E-20B099C8A0D3}">
      <dgm:prSet phldrT="[Teks]"/>
      <dgm:spPr/>
      <dgm:t>
        <a:bodyPr/>
        <a:lstStyle/>
        <a:p>
          <a:r>
            <a:rPr lang="id-ID" dirty="0"/>
            <a:t>Hak merek</a:t>
          </a:r>
        </a:p>
      </dgm:t>
    </dgm:pt>
    <dgm:pt modelId="{1FE85DA5-4403-AF41-99D1-AF2F3970661C}" type="parTrans" cxnId="{48BA9552-5A82-A742-81A3-D2CED8589CE2}">
      <dgm:prSet/>
      <dgm:spPr/>
      <dgm:t>
        <a:bodyPr/>
        <a:lstStyle/>
        <a:p>
          <a:endParaRPr lang="id-ID"/>
        </a:p>
      </dgm:t>
    </dgm:pt>
    <dgm:pt modelId="{BA6EA1D2-028D-C444-B5FE-72ED6AE7BFF9}" type="sibTrans" cxnId="{48BA9552-5A82-A742-81A3-D2CED8589CE2}">
      <dgm:prSet/>
      <dgm:spPr/>
      <dgm:t>
        <a:bodyPr/>
        <a:lstStyle/>
        <a:p>
          <a:endParaRPr lang="id-ID"/>
        </a:p>
      </dgm:t>
    </dgm:pt>
    <dgm:pt modelId="{D026DC3F-F555-FC41-8F9B-F715EC5610CD}">
      <dgm:prSet phldrT="[Teks]"/>
      <dgm:spPr/>
      <dgm:t>
        <a:bodyPr/>
        <a:lstStyle/>
        <a:p>
          <a:r>
            <a:rPr lang="id-ID" dirty="0"/>
            <a:t>Desain industri</a:t>
          </a:r>
        </a:p>
      </dgm:t>
    </dgm:pt>
    <dgm:pt modelId="{D1284CEF-5C38-F040-9704-FE6E95C4AACD}" type="parTrans" cxnId="{75D45FAF-E877-DD4C-8E5C-367DDE3E2822}">
      <dgm:prSet/>
      <dgm:spPr/>
      <dgm:t>
        <a:bodyPr/>
        <a:lstStyle/>
        <a:p>
          <a:endParaRPr lang="id-ID"/>
        </a:p>
      </dgm:t>
    </dgm:pt>
    <dgm:pt modelId="{544DAD88-BB4A-5F49-AE62-BB298B5FD5DA}" type="sibTrans" cxnId="{75D45FAF-E877-DD4C-8E5C-367DDE3E2822}">
      <dgm:prSet/>
      <dgm:spPr/>
      <dgm:t>
        <a:bodyPr/>
        <a:lstStyle/>
        <a:p>
          <a:endParaRPr lang="id-ID"/>
        </a:p>
      </dgm:t>
    </dgm:pt>
    <dgm:pt modelId="{0231B3B7-6308-314D-861E-7F8D8C1A598E}">
      <dgm:prSet phldrT="[Teks]"/>
      <dgm:spPr/>
      <dgm:t>
        <a:bodyPr/>
        <a:lstStyle/>
        <a:p>
          <a:r>
            <a:rPr lang="id-ID" dirty="0"/>
            <a:t>Rahasia dagang</a:t>
          </a:r>
        </a:p>
      </dgm:t>
    </dgm:pt>
    <dgm:pt modelId="{8D86B59D-72C4-754C-B5DB-29BD84C942D5}" type="parTrans" cxnId="{A3892624-FF59-E044-9025-D7B46A9B17BC}">
      <dgm:prSet/>
      <dgm:spPr/>
      <dgm:t>
        <a:bodyPr/>
        <a:lstStyle/>
        <a:p>
          <a:endParaRPr lang="id-ID"/>
        </a:p>
      </dgm:t>
    </dgm:pt>
    <dgm:pt modelId="{E77564AD-91B2-5E43-9EB0-3ABB98839B17}" type="sibTrans" cxnId="{A3892624-FF59-E044-9025-D7B46A9B17BC}">
      <dgm:prSet/>
      <dgm:spPr/>
      <dgm:t>
        <a:bodyPr/>
        <a:lstStyle/>
        <a:p>
          <a:endParaRPr lang="id-ID"/>
        </a:p>
      </dgm:t>
    </dgm:pt>
    <dgm:pt modelId="{DCD59DB4-A95E-5547-AD63-C9EF96025509}">
      <dgm:prSet phldrT="[Teks]"/>
      <dgm:spPr/>
      <dgm:t>
        <a:bodyPr/>
        <a:lstStyle/>
        <a:p>
          <a:r>
            <a:rPr lang="id-ID" dirty="0"/>
            <a:t>DTLS</a:t>
          </a:r>
        </a:p>
      </dgm:t>
    </dgm:pt>
    <dgm:pt modelId="{2A0C3497-FD01-9244-9D0D-254D6597F561}" type="parTrans" cxnId="{87BAADCF-16F2-524B-A698-7F191B0EA8A8}">
      <dgm:prSet/>
      <dgm:spPr/>
      <dgm:t>
        <a:bodyPr/>
        <a:lstStyle/>
        <a:p>
          <a:endParaRPr lang="id-ID"/>
        </a:p>
      </dgm:t>
    </dgm:pt>
    <dgm:pt modelId="{96B92CA4-238A-6A4A-B497-48B6A57F3905}" type="sibTrans" cxnId="{87BAADCF-16F2-524B-A698-7F191B0EA8A8}">
      <dgm:prSet/>
      <dgm:spPr/>
      <dgm:t>
        <a:bodyPr/>
        <a:lstStyle/>
        <a:p>
          <a:endParaRPr lang="id-ID"/>
        </a:p>
      </dgm:t>
    </dgm:pt>
    <dgm:pt modelId="{A95A37AE-AAF1-2D4E-9CD9-1DFE685E0573}" type="pres">
      <dgm:prSet presAssocID="{597CE1AA-41F1-2A4A-9E99-D04AF111A38E}" presName="Name0" presStyleCnt="0">
        <dgm:presLayoutVars>
          <dgm:chMax val="7"/>
          <dgm:chPref val="7"/>
          <dgm:dir/>
        </dgm:presLayoutVars>
      </dgm:prSet>
      <dgm:spPr/>
    </dgm:pt>
    <dgm:pt modelId="{FCF833DA-5F51-9D49-8A62-19331DADCBEA}" type="pres">
      <dgm:prSet presAssocID="{597CE1AA-41F1-2A4A-9E99-D04AF111A38E}" presName="Name1" presStyleCnt="0"/>
      <dgm:spPr/>
    </dgm:pt>
    <dgm:pt modelId="{2BCBD1FB-103A-E042-96EC-AEAA2CE1540B}" type="pres">
      <dgm:prSet presAssocID="{597CE1AA-41F1-2A4A-9E99-D04AF111A38E}" presName="cycle" presStyleCnt="0"/>
      <dgm:spPr/>
    </dgm:pt>
    <dgm:pt modelId="{0D73FD21-9BC8-F146-A7D8-2292F2BD2655}" type="pres">
      <dgm:prSet presAssocID="{597CE1AA-41F1-2A4A-9E99-D04AF111A38E}" presName="srcNode" presStyleLbl="node1" presStyleIdx="0" presStyleCnt="6"/>
      <dgm:spPr/>
    </dgm:pt>
    <dgm:pt modelId="{5F13CD14-6E60-4B43-84DA-54A7CCC10E82}" type="pres">
      <dgm:prSet presAssocID="{597CE1AA-41F1-2A4A-9E99-D04AF111A38E}" presName="conn" presStyleLbl="parChTrans1D2" presStyleIdx="0" presStyleCnt="1"/>
      <dgm:spPr/>
    </dgm:pt>
    <dgm:pt modelId="{CA3239FD-4846-7147-A9BD-AA84B8B32FEE}" type="pres">
      <dgm:prSet presAssocID="{597CE1AA-41F1-2A4A-9E99-D04AF111A38E}" presName="extraNode" presStyleLbl="node1" presStyleIdx="0" presStyleCnt="6"/>
      <dgm:spPr/>
    </dgm:pt>
    <dgm:pt modelId="{9492D785-9E2B-F449-9374-CC438D47F143}" type="pres">
      <dgm:prSet presAssocID="{597CE1AA-41F1-2A4A-9E99-D04AF111A38E}" presName="dstNode" presStyleLbl="node1" presStyleIdx="0" presStyleCnt="6"/>
      <dgm:spPr/>
    </dgm:pt>
    <dgm:pt modelId="{843D08A0-302B-954C-A4ED-91E4773FF8C6}" type="pres">
      <dgm:prSet presAssocID="{69629524-DC2B-7A49-AAA0-AF031C56866E}" presName="text_1" presStyleLbl="node1" presStyleIdx="0" presStyleCnt="6">
        <dgm:presLayoutVars>
          <dgm:bulletEnabled val="1"/>
        </dgm:presLayoutVars>
      </dgm:prSet>
      <dgm:spPr/>
    </dgm:pt>
    <dgm:pt modelId="{3D3B0E74-3656-884D-B148-9F741926BFC9}" type="pres">
      <dgm:prSet presAssocID="{69629524-DC2B-7A49-AAA0-AF031C56866E}" presName="accent_1" presStyleCnt="0"/>
      <dgm:spPr/>
    </dgm:pt>
    <dgm:pt modelId="{93AAF1A1-FF69-0C42-B71B-4425D6751BB1}" type="pres">
      <dgm:prSet presAssocID="{69629524-DC2B-7A49-AAA0-AF031C56866E}" presName="accentRepeatNode" presStyleLbl="solidFgAcc1" presStyleIdx="0" presStyleCnt="6"/>
      <dgm:spPr/>
    </dgm:pt>
    <dgm:pt modelId="{E587B3F4-F9F3-2146-8FFC-0E12E73CD460}" type="pres">
      <dgm:prSet presAssocID="{14A2E3C3-7026-5E49-AC98-15588064391A}" presName="text_2" presStyleLbl="node1" presStyleIdx="1" presStyleCnt="6">
        <dgm:presLayoutVars>
          <dgm:bulletEnabled val="1"/>
        </dgm:presLayoutVars>
      </dgm:prSet>
      <dgm:spPr/>
    </dgm:pt>
    <dgm:pt modelId="{9773C6CB-9C3C-8944-A2BB-0FF8BC34B4F7}" type="pres">
      <dgm:prSet presAssocID="{14A2E3C3-7026-5E49-AC98-15588064391A}" presName="accent_2" presStyleCnt="0"/>
      <dgm:spPr/>
    </dgm:pt>
    <dgm:pt modelId="{DB0EF2FA-08CF-1246-A5F9-144B1DC6EEF3}" type="pres">
      <dgm:prSet presAssocID="{14A2E3C3-7026-5E49-AC98-15588064391A}" presName="accentRepeatNode" presStyleLbl="solidFgAcc1" presStyleIdx="1" presStyleCnt="6"/>
      <dgm:spPr/>
    </dgm:pt>
    <dgm:pt modelId="{19869140-F025-0C49-B30F-10C83028E573}" type="pres">
      <dgm:prSet presAssocID="{0D228390-B6F4-0548-835E-20B099C8A0D3}" presName="text_3" presStyleLbl="node1" presStyleIdx="2" presStyleCnt="6">
        <dgm:presLayoutVars>
          <dgm:bulletEnabled val="1"/>
        </dgm:presLayoutVars>
      </dgm:prSet>
      <dgm:spPr/>
    </dgm:pt>
    <dgm:pt modelId="{3B87CEAB-3BE5-1D49-86D7-0E192F2C0FC9}" type="pres">
      <dgm:prSet presAssocID="{0D228390-B6F4-0548-835E-20B099C8A0D3}" presName="accent_3" presStyleCnt="0"/>
      <dgm:spPr/>
    </dgm:pt>
    <dgm:pt modelId="{F640DC50-D5FA-AD49-A382-4881C940CFE0}" type="pres">
      <dgm:prSet presAssocID="{0D228390-B6F4-0548-835E-20B099C8A0D3}" presName="accentRepeatNode" presStyleLbl="solidFgAcc1" presStyleIdx="2" presStyleCnt="6"/>
      <dgm:spPr/>
    </dgm:pt>
    <dgm:pt modelId="{5B79C6EC-6EAB-494C-9EA0-3F3526B9800C}" type="pres">
      <dgm:prSet presAssocID="{D026DC3F-F555-FC41-8F9B-F715EC5610CD}" presName="text_4" presStyleLbl="node1" presStyleIdx="3" presStyleCnt="6">
        <dgm:presLayoutVars>
          <dgm:bulletEnabled val="1"/>
        </dgm:presLayoutVars>
      </dgm:prSet>
      <dgm:spPr/>
    </dgm:pt>
    <dgm:pt modelId="{3B34FBF3-4B00-C64B-95C2-4D4A71EA70E7}" type="pres">
      <dgm:prSet presAssocID="{D026DC3F-F555-FC41-8F9B-F715EC5610CD}" presName="accent_4" presStyleCnt="0"/>
      <dgm:spPr/>
    </dgm:pt>
    <dgm:pt modelId="{97ADD754-6112-FE4A-886B-2C4378B953C9}" type="pres">
      <dgm:prSet presAssocID="{D026DC3F-F555-FC41-8F9B-F715EC5610CD}" presName="accentRepeatNode" presStyleLbl="solidFgAcc1" presStyleIdx="3" presStyleCnt="6"/>
      <dgm:spPr/>
    </dgm:pt>
    <dgm:pt modelId="{C7659FD5-B609-6046-903F-8A3A9D962E42}" type="pres">
      <dgm:prSet presAssocID="{0231B3B7-6308-314D-861E-7F8D8C1A598E}" presName="text_5" presStyleLbl="node1" presStyleIdx="4" presStyleCnt="6">
        <dgm:presLayoutVars>
          <dgm:bulletEnabled val="1"/>
        </dgm:presLayoutVars>
      </dgm:prSet>
      <dgm:spPr/>
    </dgm:pt>
    <dgm:pt modelId="{CB452C2B-B3F8-2049-A2EE-33BC4296E4FE}" type="pres">
      <dgm:prSet presAssocID="{0231B3B7-6308-314D-861E-7F8D8C1A598E}" presName="accent_5" presStyleCnt="0"/>
      <dgm:spPr/>
    </dgm:pt>
    <dgm:pt modelId="{10001E46-6340-394E-826D-BD898C692D01}" type="pres">
      <dgm:prSet presAssocID="{0231B3B7-6308-314D-861E-7F8D8C1A598E}" presName="accentRepeatNode" presStyleLbl="solidFgAcc1" presStyleIdx="4" presStyleCnt="6"/>
      <dgm:spPr/>
    </dgm:pt>
    <dgm:pt modelId="{8F9D2D41-B832-014E-A963-E55D7534F1A4}" type="pres">
      <dgm:prSet presAssocID="{DCD59DB4-A95E-5547-AD63-C9EF96025509}" presName="text_6" presStyleLbl="node1" presStyleIdx="5" presStyleCnt="6">
        <dgm:presLayoutVars>
          <dgm:bulletEnabled val="1"/>
        </dgm:presLayoutVars>
      </dgm:prSet>
      <dgm:spPr/>
    </dgm:pt>
    <dgm:pt modelId="{F5BCA500-63A9-0D45-96EA-4580C5B7B22F}" type="pres">
      <dgm:prSet presAssocID="{DCD59DB4-A95E-5547-AD63-C9EF96025509}" presName="accent_6" presStyleCnt="0"/>
      <dgm:spPr/>
    </dgm:pt>
    <dgm:pt modelId="{0FE859C5-7BB8-A749-8248-8CA7E1D056A9}" type="pres">
      <dgm:prSet presAssocID="{DCD59DB4-A95E-5547-AD63-C9EF96025509}" presName="accentRepeatNode" presStyleLbl="solidFgAcc1" presStyleIdx="5" presStyleCnt="6"/>
      <dgm:spPr/>
    </dgm:pt>
  </dgm:ptLst>
  <dgm:cxnLst>
    <dgm:cxn modelId="{A3892624-FF59-E044-9025-D7B46A9B17BC}" srcId="{597CE1AA-41F1-2A4A-9E99-D04AF111A38E}" destId="{0231B3B7-6308-314D-861E-7F8D8C1A598E}" srcOrd="4" destOrd="0" parTransId="{8D86B59D-72C4-754C-B5DB-29BD84C942D5}" sibTransId="{E77564AD-91B2-5E43-9EB0-3ABB98839B17}"/>
    <dgm:cxn modelId="{748BDA50-E681-DE42-A0C5-401A4FB2D4EC}" srcId="{597CE1AA-41F1-2A4A-9E99-D04AF111A38E}" destId="{14A2E3C3-7026-5E49-AC98-15588064391A}" srcOrd="1" destOrd="0" parTransId="{0D0549FD-7C85-2948-B607-46AAE0E7BA01}" sibTransId="{AC97A137-3E00-1040-AE72-74D99E5650E0}"/>
    <dgm:cxn modelId="{6BC12B51-1F6F-3C49-90B1-885046E5C6D6}" type="presOf" srcId="{D026DC3F-F555-FC41-8F9B-F715EC5610CD}" destId="{5B79C6EC-6EAB-494C-9EA0-3F3526B9800C}" srcOrd="0" destOrd="0" presId="urn:microsoft.com/office/officeart/2008/layout/VerticalCurvedList"/>
    <dgm:cxn modelId="{48BA9552-5A82-A742-81A3-D2CED8589CE2}" srcId="{597CE1AA-41F1-2A4A-9E99-D04AF111A38E}" destId="{0D228390-B6F4-0548-835E-20B099C8A0D3}" srcOrd="2" destOrd="0" parTransId="{1FE85DA5-4403-AF41-99D1-AF2F3970661C}" sibTransId="{BA6EA1D2-028D-C444-B5FE-72ED6AE7BFF9}"/>
    <dgm:cxn modelId="{3B16FC67-0049-7C49-AD11-0AE50C99B0BC}" type="presOf" srcId="{0D228390-B6F4-0548-835E-20B099C8A0D3}" destId="{19869140-F025-0C49-B30F-10C83028E573}" srcOrd="0" destOrd="0" presId="urn:microsoft.com/office/officeart/2008/layout/VerticalCurvedList"/>
    <dgm:cxn modelId="{16437A73-3EBA-734B-B537-ED9D9BDE336C}" type="presOf" srcId="{14A2E3C3-7026-5E49-AC98-15588064391A}" destId="{E587B3F4-F9F3-2146-8FFC-0E12E73CD460}" srcOrd="0" destOrd="0" presId="urn:microsoft.com/office/officeart/2008/layout/VerticalCurvedList"/>
    <dgm:cxn modelId="{37D29574-234D-F647-BEC5-81688D9DB81F}" srcId="{597CE1AA-41F1-2A4A-9E99-D04AF111A38E}" destId="{69629524-DC2B-7A49-AAA0-AF031C56866E}" srcOrd="0" destOrd="0" parTransId="{13538365-68E9-0C41-BA38-3AE18E4287AD}" sibTransId="{FC4CFE2B-5E6E-974A-A9D4-C8D3E4505A89}"/>
    <dgm:cxn modelId="{D61EED85-776C-0949-A671-9FFD8457094C}" type="presOf" srcId="{0231B3B7-6308-314D-861E-7F8D8C1A598E}" destId="{C7659FD5-B609-6046-903F-8A3A9D962E42}" srcOrd="0" destOrd="0" presId="urn:microsoft.com/office/officeart/2008/layout/VerticalCurvedList"/>
    <dgm:cxn modelId="{B4A89D90-ECD6-654F-BFD6-937AF7304E08}" type="presOf" srcId="{DCD59DB4-A95E-5547-AD63-C9EF96025509}" destId="{8F9D2D41-B832-014E-A963-E55D7534F1A4}" srcOrd="0" destOrd="0" presId="urn:microsoft.com/office/officeart/2008/layout/VerticalCurvedList"/>
    <dgm:cxn modelId="{46AB1B94-FCF3-F54B-9C20-798D5F25D530}" type="presOf" srcId="{597CE1AA-41F1-2A4A-9E99-D04AF111A38E}" destId="{A95A37AE-AAF1-2D4E-9CD9-1DFE685E0573}" srcOrd="0" destOrd="0" presId="urn:microsoft.com/office/officeart/2008/layout/VerticalCurvedList"/>
    <dgm:cxn modelId="{75D45FAF-E877-DD4C-8E5C-367DDE3E2822}" srcId="{597CE1AA-41F1-2A4A-9E99-D04AF111A38E}" destId="{D026DC3F-F555-FC41-8F9B-F715EC5610CD}" srcOrd="3" destOrd="0" parTransId="{D1284CEF-5C38-F040-9704-FE6E95C4AACD}" sibTransId="{544DAD88-BB4A-5F49-AE62-BB298B5FD5DA}"/>
    <dgm:cxn modelId="{2336C3B3-D35F-644C-8431-3FD88015DBF7}" type="presOf" srcId="{FC4CFE2B-5E6E-974A-A9D4-C8D3E4505A89}" destId="{5F13CD14-6E60-4B43-84DA-54A7CCC10E82}" srcOrd="0" destOrd="0" presId="urn:microsoft.com/office/officeart/2008/layout/VerticalCurvedList"/>
    <dgm:cxn modelId="{87BAADCF-16F2-524B-A698-7F191B0EA8A8}" srcId="{597CE1AA-41F1-2A4A-9E99-D04AF111A38E}" destId="{DCD59DB4-A95E-5547-AD63-C9EF96025509}" srcOrd="5" destOrd="0" parTransId="{2A0C3497-FD01-9244-9D0D-254D6597F561}" sibTransId="{96B92CA4-238A-6A4A-B497-48B6A57F3905}"/>
    <dgm:cxn modelId="{751469E2-5065-2E4B-80D3-9BE3F9C74836}" type="presOf" srcId="{69629524-DC2B-7A49-AAA0-AF031C56866E}" destId="{843D08A0-302B-954C-A4ED-91E4773FF8C6}" srcOrd="0" destOrd="0" presId="urn:microsoft.com/office/officeart/2008/layout/VerticalCurvedList"/>
    <dgm:cxn modelId="{D4184770-969F-CA43-9512-BF82A8455E8B}" type="presParOf" srcId="{A95A37AE-AAF1-2D4E-9CD9-1DFE685E0573}" destId="{FCF833DA-5F51-9D49-8A62-19331DADCBEA}" srcOrd="0" destOrd="0" presId="urn:microsoft.com/office/officeart/2008/layout/VerticalCurvedList"/>
    <dgm:cxn modelId="{88540AB5-D087-3347-83E6-8398BA1B1BF6}" type="presParOf" srcId="{FCF833DA-5F51-9D49-8A62-19331DADCBEA}" destId="{2BCBD1FB-103A-E042-96EC-AEAA2CE1540B}" srcOrd="0" destOrd="0" presId="urn:microsoft.com/office/officeart/2008/layout/VerticalCurvedList"/>
    <dgm:cxn modelId="{BC17B76A-C2C8-AD4E-8B9E-D0300F148CBB}" type="presParOf" srcId="{2BCBD1FB-103A-E042-96EC-AEAA2CE1540B}" destId="{0D73FD21-9BC8-F146-A7D8-2292F2BD2655}" srcOrd="0" destOrd="0" presId="urn:microsoft.com/office/officeart/2008/layout/VerticalCurvedList"/>
    <dgm:cxn modelId="{4370E466-BD84-D64B-82CD-BA812A88A56C}" type="presParOf" srcId="{2BCBD1FB-103A-E042-96EC-AEAA2CE1540B}" destId="{5F13CD14-6E60-4B43-84DA-54A7CCC10E82}" srcOrd="1" destOrd="0" presId="urn:microsoft.com/office/officeart/2008/layout/VerticalCurvedList"/>
    <dgm:cxn modelId="{8D1DB207-F57D-4C4E-957C-F16EFF5000E7}" type="presParOf" srcId="{2BCBD1FB-103A-E042-96EC-AEAA2CE1540B}" destId="{CA3239FD-4846-7147-A9BD-AA84B8B32FEE}" srcOrd="2" destOrd="0" presId="urn:microsoft.com/office/officeart/2008/layout/VerticalCurvedList"/>
    <dgm:cxn modelId="{31055A4E-1928-414F-AE87-0FF1900314F7}" type="presParOf" srcId="{2BCBD1FB-103A-E042-96EC-AEAA2CE1540B}" destId="{9492D785-9E2B-F449-9374-CC438D47F143}" srcOrd="3" destOrd="0" presId="urn:microsoft.com/office/officeart/2008/layout/VerticalCurvedList"/>
    <dgm:cxn modelId="{0512499E-C147-EC45-A3DC-47E8434EC163}" type="presParOf" srcId="{FCF833DA-5F51-9D49-8A62-19331DADCBEA}" destId="{843D08A0-302B-954C-A4ED-91E4773FF8C6}" srcOrd="1" destOrd="0" presId="urn:microsoft.com/office/officeart/2008/layout/VerticalCurvedList"/>
    <dgm:cxn modelId="{9188EDD8-9FEE-6946-AF38-E1A02C3780A4}" type="presParOf" srcId="{FCF833DA-5F51-9D49-8A62-19331DADCBEA}" destId="{3D3B0E74-3656-884D-B148-9F741926BFC9}" srcOrd="2" destOrd="0" presId="urn:microsoft.com/office/officeart/2008/layout/VerticalCurvedList"/>
    <dgm:cxn modelId="{EC7FD72B-EAF2-EA49-9A85-7380405AB75D}" type="presParOf" srcId="{3D3B0E74-3656-884D-B148-9F741926BFC9}" destId="{93AAF1A1-FF69-0C42-B71B-4425D6751BB1}" srcOrd="0" destOrd="0" presId="urn:microsoft.com/office/officeart/2008/layout/VerticalCurvedList"/>
    <dgm:cxn modelId="{0BF535FB-0D97-0448-A863-398B37A7C1BA}" type="presParOf" srcId="{FCF833DA-5F51-9D49-8A62-19331DADCBEA}" destId="{E587B3F4-F9F3-2146-8FFC-0E12E73CD460}" srcOrd="3" destOrd="0" presId="urn:microsoft.com/office/officeart/2008/layout/VerticalCurvedList"/>
    <dgm:cxn modelId="{0688AB1A-5B42-FC42-9F8A-48EC408444BD}" type="presParOf" srcId="{FCF833DA-5F51-9D49-8A62-19331DADCBEA}" destId="{9773C6CB-9C3C-8944-A2BB-0FF8BC34B4F7}" srcOrd="4" destOrd="0" presId="urn:microsoft.com/office/officeart/2008/layout/VerticalCurvedList"/>
    <dgm:cxn modelId="{2D7BB30D-5ED7-5B4C-A3F3-E76FB5AA0212}" type="presParOf" srcId="{9773C6CB-9C3C-8944-A2BB-0FF8BC34B4F7}" destId="{DB0EF2FA-08CF-1246-A5F9-144B1DC6EEF3}" srcOrd="0" destOrd="0" presId="urn:microsoft.com/office/officeart/2008/layout/VerticalCurvedList"/>
    <dgm:cxn modelId="{1BA99F9E-69F0-1145-88A4-04B40242D8EC}" type="presParOf" srcId="{FCF833DA-5F51-9D49-8A62-19331DADCBEA}" destId="{19869140-F025-0C49-B30F-10C83028E573}" srcOrd="5" destOrd="0" presId="urn:microsoft.com/office/officeart/2008/layout/VerticalCurvedList"/>
    <dgm:cxn modelId="{13A4B7E9-AB17-FC41-9DDE-96FDFDE2D8C1}" type="presParOf" srcId="{FCF833DA-5F51-9D49-8A62-19331DADCBEA}" destId="{3B87CEAB-3BE5-1D49-86D7-0E192F2C0FC9}" srcOrd="6" destOrd="0" presId="urn:microsoft.com/office/officeart/2008/layout/VerticalCurvedList"/>
    <dgm:cxn modelId="{8246FE43-F315-7544-B5EB-D0D446233466}" type="presParOf" srcId="{3B87CEAB-3BE5-1D49-86D7-0E192F2C0FC9}" destId="{F640DC50-D5FA-AD49-A382-4881C940CFE0}" srcOrd="0" destOrd="0" presId="urn:microsoft.com/office/officeart/2008/layout/VerticalCurvedList"/>
    <dgm:cxn modelId="{2BC8FD9D-84B5-464E-B39C-9B4DBE106603}" type="presParOf" srcId="{FCF833DA-5F51-9D49-8A62-19331DADCBEA}" destId="{5B79C6EC-6EAB-494C-9EA0-3F3526B9800C}" srcOrd="7" destOrd="0" presId="urn:microsoft.com/office/officeart/2008/layout/VerticalCurvedList"/>
    <dgm:cxn modelId="{6EE177D6-958A-7043-9705-1CAF7F2F84DF}" type="presParOf" srcId="{FCF833DA-5F51-9D49-8A62-19331DADCBEA}" destId="{3B34FBF3-4B00-C64B-95C2-4D4A71EA70E7}" srcOrd="8" destOrd="0" presId="urn:microsoft.com/office/officeart/2008/layout/VerticalCurvedList"/>
    <dgm:cxn modelId="{D3BEFC1E-9918-FF47-8B6B-1278C817A10A}" type="presParOf" srcId="{3B34FBF3-4B00-C64B-95C2-4D4A71EA70E7}" destId="{97ADD754-6112-FE4A-886B-2C4378B953C9}" srcOrd="0" destOrd="0" presId="urn:microsoft.com/office/officeart/2008/layout/VerticalCurvedList"/>
    <dgm:cxn modelId="{7170AB65-48BA-6F47-AD4C-A23A66687866}" type="presParOf" srcId="{FCF833DA-5F51-9D49-8A62-19331DADCBEA}" destId="{C7659FD5-B609-6046-903F-8A3A9D962E42}" srcOrd="9" destOrd="0" presId="urn:microsoft.com/office/officeart/2008/layout/VerticalCurvedList"/>
    <dgm:cxn modelId="{912AA88F-F411-4F40-8DAE-006D3D93E85D}" type="presParOf" srcId="{FCF833DA-5F51-9D49-8A62-19331DADCBEA}" destId="{CB452C2B-B3F8-2049-A2EE-33BC4296E4FE}" srcOrd="10" destOrd="0" presId="urn:microsoft.com/office/officeart/2008/layout/VerticalCurvedList"/>
    <dgm:cxn modelId="{2C67F735-1F81-D44A-A402-B4009B590935}" type="presParOf" srcId="{CB452C2B-B3F8-2049-A2EE-33BC4296E4FE}" destId="{10001E46-6340-394E-826D-BD898C692D01}" srcOrd="0" destOrd="0" presId="urn:microsoft.com/office/officeart/2008/layout/VerticalCurvedList"/>
    <dgm:cxn modelId="{55275726-F411-7E4D-B742-9B46F908009B}" type="presParOf" srcId="{FCF833DA-5F51-9D49-8A62-19331DADCBEA}" destId="{8F9D2D41-B832-014E-A963-E55D7534F1A4}" srcOrd="11" destOrd="0" presId="urn:microsoft.com/office/officeart/2008/layout/VerticalCurvedList"/>
    <dgm:cxn modelId="{300D7CA4-EC97-BD4A-9544-D96984FB54FD}" type="presParOf" srcId="{FCF833DA-5F51-9D49-8A62-19331DADCBEA}" destId="{F5BCA500-63A9-0D45-96EA-4580C5B7B22F}" srcOrd="12" destOrd="0" presId="urn:microsoft.com/office/officeart/2008/layout/VerticalCurvedList"/>
    <dgm:cxn modelId="{4FF504BB-7296-9040-8CC4-9395A4B75561}" type="presParOf" srcId="{F5BCA500-63A9-0D45-96EA-4580C5B7B22F}" destId="{0FE859C5-7BB8-A749-8248-8CA7E1D056A9}"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15525F2-8B6E-D646-82B1-88F5D6177333}" type="doc">
      <dgm:prSet loTypeId="urn:microsoft.com/office/officeart/2005/8/layout/chevron2" loCatId="" qsTypeId="urn:microsoft.com/office/officeart/2005/8/quickstyle/simple1" qsCatId="simple" csTypeId="urn:microsoft.com/office/officeart/2005/8/colors/colorful2" csCatId="colorful" phldr="1"/>
      <dgm:spPr/>
      <dgm:t>
        <a:bodyPr/>
        <a:lstStyle/>
        <a:p>
          <a:endParaRPr lang="id-ID"/>
        </a:p>
      </dgm:t>
    </dgm:pt>
    <dgm:pt modelId="{4A9B0EC3-D457-AF49-A4D6-262E446C1109}">
      <dgm:prSet phldrT="[Teks]" custT="1"/>
      <dgm:spPr/>
      <dgm:t>
        <a:bodyPr/>
        <a:lstStyle/>
        <a:p>
          <a:r>
            <a:rPr lang="id-ID" sz="2000" dirty="0">
              <a:latin typeface="Cambria" panose="02040503050406030204" pitchFamily="18" charset="0"/>
            </a:rPr>
            <a:t>Filosofis</a:t>
          </a:r>
        </a:p>
      </dgm:t>
    </dgm:pt>
    <dgm:pt modelId="{1019D95B-122A-8C4E-B036-88D5F0DB14CD}" type="parTrans" cxnId="{D52A0AED-E6A8-DB41-857E-00495675981A}">
      <dgm:prSet/>
      <dgm:spPr/>
      <dgm:t>
        <a:bodyPr/>
        <a:lstStyle/>
        <a:p>
          <a:endParaRPr lang="id-ID" sz="1800">
            <a:latin typeface="Cambria" panose="02040503050406030204" pitchFamily="18" charset="0"/>
          </a:endParaRPr>
        </a:p>
      </dgm:t>
    </dgm:pt>
    <dgm:pt modelId="{962C0583-2C98-824B-A661-5820A1976AE4}" type="sibTrans" cxnId="{D52A0AED-E6A8-DB41-857E-00495675981A}">
      <dgm:prSet/>
      <dgm:spPr/>
      <dgm:t>
        <a:bodyPr/>
        <a:lstStyle/>
        <a:p>
          <a:endParaRPr lang="id-ID" sz="1800">
            <a:latin typeface="Cambria" panose="02040503050406030204" pitchFamily="18" charset="0"/>
          </a:endParaRPr>
        </a:p>
      </dgm:t>
    </dgm:pt>
    <dgm:pt modelId="{B9290E96-61E6-5244-88E8-D075EDF8CB77}">
      <dgm:prSet phldrT="[Teks]" custT="1"/>
      <dgm:spPr/>
      <dgm:t>
        <a:bodyPr/>
        <a:lstStyle/>
        <a:p>
          <a:pPr algn="just"/>
          <a:r>
            <a:rPr lang="id-ID" sz="1800" dirty="0">
              <a:latin typeface="Cambria" panose="02040503050406030204" pitchFamily="18" charset="0"/>
            </a:rPr>
            <a:t>Setiap orang mempunyai hak sebagai pencipta untuk mendapatkan perlindungan atas </a:t>
          </a:r>
          <a:r>
            <a:rPr lang="id-ID" sz="1800" dirty="0" err="1">
              <a:latin typeface="Cambria" panose="02040503050406030204" pitchFamily="18" charset="0"/>
            </a:rPr>
            <a:t>kepentigan</a:t>
          </a:r>
          <a:r>
            <a:rPr lang="id-ID" sz="1800" dirty="0">
              <a:latin typeface="Cambria" panose="02040503050406030204" pitchFamily="18" charset="0"/>
            </a:rPr>
            <a:t>-kepentingan moral dan material yang merupakan hasil dari ciptaannya di bidang ileum pengetahuan, sastra dan seni.</a:t>
          </a:r>
        </a:p>
      </dgm:t>
    </dgm:pt>
    <dgm:pt modelId="{2931BA38-6F8F-344A-839A-B35D31C8957D}" type="parTrans" cxnId="{71C56D65-9B3E-7049-BE9F-1C5CE55B7590}">
      <dgm:prSet/>
      <dgm:spPr/>
      <dgm:t>
        <a:bodyPr/>
        <a:lstStyle/>
        <a:p>
          <a:endParaRPr lang="id-ID" sz="1800">
            <a:latin typeface="Cambria" panose="02040503050406030204" pitchFamily="18" charset="0"/>
          </a:endParaRPr>
        </a:p>
      </dgm:t>
    </dgm:pt>
    <dgm:pt modelId="{08E52296-9622-F24D-A59C-A9AFDFF66241}" type="sibTrans" cxnId="{71C56D65-9B3E-7049-BE9F-1C5CE55B7590}">
      <dgm:prSet/>
      <dgm:spPr/>
      <dgm:t>
        <a:bodyPr/>
        <a:lstStyle/>
        <a:p>
          <a:endParaRPr lang="id-ID" sz="1800">
            <a:latin typeface="Cambria" panose="02040503050406030204" pitchFamily="18" charset="0"/>
          </a:endParaRPr>
        </a:p>
      </dgm:t>
    </dgm:pt>
    <dgm:pt modelId="{2171B7C9-DF20-7742-9588-5D496CBAAC3A}">
      <dgm:prSet phldrT="[Teks]" custT="1"/>
      <dgm:spPr/>
      <dgm:t>
        <a:bodyPr/>
        <a:lstStyle/>
        <a:p>
          <a:r>
            <a:rPr lang="id-ID" sz="2000" dirty="0">
              <a:latin typeface="Cambria" panose="02040503050406030204" pitchFamily="18" charset="0"/>
            </a:rPr>
            <a:t>Sosiologis</a:t>
          </a:r>
        </a:p>
      </dgm:t>
    </dgm:pt>
    <dgm:pt modelId="{536982B7-846C-8544-894F-5231A346580C}" type="parTrans" cxnId="{8D818F6D-0EF2-B14A-82AD-C876CB5DE103}">
      <dgm:prSet/>
      <dgm:spPr/>
      <dgm:t>
        <a:bodyPr/>
        <a:lstStyle/>
        <a:p>
          <a:endParaRPr lang="id-ID" sz="1800">
            <a:latin typeface="Cambria" panose="02040503050406030204" pitchFamily="18" charset="0"/>
          </a:endParaRPr>
        </a:p>
      </dgm:t>
    </dgm:pt>
    <dgm:pt modelId="{C4E1AA48-9B52-1548-AB78-05EE222C6142}" type="sibTrans" cxnId="{8D818F6D-0EF2-B14A-82AD-C876CB5DE103}">
      <dgm:prSet/>
      <dgm:spPr/>
      <dgm:t>
        <a:bodyPr/>
        <a:lstStyle/>
        <a:p>
          <a:endParaRPr lang="id-ID" sz="1800">
            <a:latin typeface="Cambria" panose="02040503050406030204" pitchFamily="18" charset="0"/>
          </a:endParaRPr>
        </a:p>
      </dgm:t>
    </dgm:pt>
    <dgm:pt modelId="{19BC505C-5E07-C843-9CE4-38BB7937C70B}">
      <dgm:prSet phldrT="[Teks]" custT="1"/>
      <dgm:spPr/>
      <dgm:t>
        <a:bodyPr/>
        <a:lstStyle/>
        <a:p>
          <a:pPr algn="just"/>
          <a:r>
            <a:rPr lang="id-ID" sz="1800" dirty="0">
              <a:latin typeface="Cambria" panose="02040503050406030204" pitchFamily="18" charset="0"/>
            </a:rPr>
            <a:t>Maraknya pembajakan, pemalsuan dan pelanggaran terhadap hak cipta lainnya.</a:t>
          </a:r>
        </a:p>
      </dgm:t>
    </dgm:pt>
    <dgm:pt modelId="{C924D899-6E61-3146-B2EC-D107E2B74B0E}" type="parTrans" cxnId="{B7714557-E90A-A248-A990-2EEDD443743E}">
      <dgm:prSet/>
      <dgm:spPr/>
      <dgm:t>
        <a:bodyPr/>
        <a:lstStyle/>
        <a:p>
          <a:endParaRPr lang="id-ID" sz="1800">
            <a:latin typeface="Cambria" panose="02040503050406030204" pitchFamily="18" charset="0"/>
          </a:endParaRPr>
        </a:p>
      </dgm:t>
    </dgm:pt>
    <dgm:pt modelId="{98C45521-2A54-774B-90F9-9DE1B2F93E19}" type="sibTrans" cxnId="{B7714557-E90A-A248-A990-2EEDD443743E}">
      <dgm:prSet/>
      <dgm:spPr/>
      <dgm:t>
        <a:bodyPr/>
        <a:lstStyle/>
        <a:p>
          <a:endParaRPr lang="id-ID" sz="1800">
            <a:latin typeface="Cambria" panose="02040503050406030204" pitchFamily="18" charset="0"/>
          </a:endParaRPr>
        </a:p>
      </dgm:t>
    </dgm:pt>
    <dgm:pt modelId="{1A25810D-DC9E-1247-9D88-63AD530297CA}">
      <dgm:prSet phldrT="[Teks]" custT="1"/>
      <dgm:spPr/>
      <dgm:t>
        <a:bodyPr/>
        <a:lstStyle/>
        <a:p>
          <a:r>
            <a:rPr lang="id-ID" sz="2000" dirty="0">
              <a:latin typeface="Cambria" panose="02040503050406030204" pitchFamily="18" charset="0"/>
            </a:rPr>
            <a:t>Yuridis</a:t>
          </a:r>
        </a:p>
      </dgm:t>
    </dgm:pt>
    <dgm:pt modelId="{29CB07DA-5E4F-1F46-A393-E75282C2B251}" type="parTrans" cxnId="{BB88BAF8-EC2F-0E43-8B0F-BC54B654A1D1}">
      <dgm:prSet/>
      <dgm:spPr/>
      <dgm:t>
        <a:bodyPr/>
        <a:lstStyle/>
        <a:p>
          <a:endParaRPr lang="id-ID" sz="1800">
            <a:latin typeface="Cambria" panose="02040503050406030204" pitchFamily="18" charset="0"/>
          </a:endParaRPr>
        </a:p>
      </dgm:t>
    </dgm:pt>
    <dgm:pt modelId="{A3781DD7-2155-6A47-9DB3-E7F4B5187B29}" type="sibTrans" cxnId="{BB88BAF8-EC2F-0E43-8B0F-BC54B654A1D1}">
      <dgm:prSet/>
      <dgm:spPr/>
      <dgm:t>
        <a:bodyPr/>
        <a:lstStyle/>
        <a:p>
          <a:endParaRPr lang="id-ID" sz="1800">
            <a:latin typeface="Cambria" panose="02040503050406030204" pitchFamily="18" charset="0"/>
          </a:endParaRPr>
        </a:p>
      </dgm:t>
    </dgm:pt>
    <dgm:pt modelId="{42790B1B-69AF-4D48-AE82-90014BEA884C}">
      <dgm:prSet phldrT="[Teks]" custT="1"/>
      <dgm:spPr/>
      <dgm:t>
        <a:bodyPr/>
        <a:lstStyle/>
        <a:p>
          <a:r>
            <a:rPr lang="id-ID" sz="1800" dirty="0">
              <a:latin typeface="Cambria" panose="02040503050406030204" pitchFamily="18" charset="0"/>
            </a:rPr>
            <a:t>Negara Indonesia adalah negara hukum</a:t>
          </a:r>
        </a:p>
      </dgm:t>
    </dgm:pt>
    <dgm:pt modelId="{AFC8AF90-70D5-1E4C-AE8F-45E3315B89D4}" type="parTrans" cxnId="{C3CB383B-2659-9A46-9FAA-5D0444F85E55}">
      <dgm:prSet/>
      <dgm:spPr/>
      <dgm:t>
        <a:bodyPr/>
        <a:lstStyle/>
        <a:p>
          <a:endParaRPr lang="id-ID" sz="1800">
            <a:latin typeface="Cambria" panose="02040503050406030204" pitchFamily="18" charset="0"/>
          </a:endParaRPr>
        </a:p>
      </dgm:t>
    </dgm:pt>
    <dgm:pt modelId="{D0082B1A-28B1-1E47-960F-EF8A6B7DE7D3}" type="sibTrans" cxnId="{C3CB383B-2659-9A46-9FAA-5D0444F85E55}">
      <dgm:prSet/>
      <dgm:spPr/>
      <dgm:t>
        <a:bodyPr/>
        <a:lstStyle/>
        <a:p>
          <a:endParaRPr lang="id-ID" sz="1800">
            <a:latin typeface="Cambria" panose="02040503050406030204" pitchFamily="18" charset="0"/>
          </a:endParaRPr>
        </a:p>
      </dgm:t>
    </dgm:pt>
    <dgm:pt modelId="{D4D690F8-D68B-9843-92A0-7464E9189943}" type="pres">
      <dgm:prSet presAssocID="{215525F2-8B6E-D646-82B1-88F5D6177333}" presName="linearFlow" presStyleCnt="0">
        <dgm:presLayoutVars>
          <dgm:dir/>
          <dgm:animLvl val="lvl"/>
          <dgm:resizeHandles val="exact"/>
        </dgm:presLayoutVars>
      </dgm:prSet>
      <dgm:spPr/>
    </dgm:pt>
    <dgm:pt modelId="{D1ABAF09-519B-9B42-89C4-0E2D80BF40DD}" type="pres">
      <dgm:prSet presAssocID="{4A9B0EC3-D457-AF49-A4D6-262E446C1109}" presName="composite" presStyleCnt="0"/>
      <dgm:spPr/>
    </dgm:pt>
    <dgm:pt modelId="{FE7618BB-C607-984F-B67A-0CB35572F1AB}" type="pres">
      <dgm:prSet presAssocID="{4A9B0EC3-D457-AF49-A4D6-262E446C1109}" presName="parentText" presStyleLbl="alignNode1" presStyleIdx="0" presStyleCnt="3">
        <dgm:presLayoutVars>
          <dgm:chMax val="1"/>
          <dgm:bulletEnabled val="1"/>
        </dgm:presLayoutVars>
      </dgm:prSet>
      <dgm:spPr/>
    </dgm:pt>
    <dgm:pt modelId="{9496CE65-5466-FB42-B68B-58084EA29154}" type="pres">
      <dgm:prSet presAssocID="{4A9B0EC3-D457-AF49-A4D6-262E446C1109}" presName="descendantText" presStyleLbl="alignAcc1" presStyleIdx="0" presStyleCnt="3">
        <dgm:presLayoutVars>
          <dgm:bulletEnabled val="1"/>
        </dgm:presLayoutVars>
      </dgm:prSet>
      <dgm:spPr/>
    </dgm:pt>
    <dgm:pt modelId="{069B17F0-E2EE-784A-97A6-A1515315439C}" type="pres">
      <dgm:prSet presAssocID="{962C0583-2C98-824B-A661-5820A1976AE4}" presName="sp" presStyleCnt="0"/>
      <dgm:spPr/>
    </dgm:pt>
    <dgm:pt modelId="{76319566-978D-CE41-9521-D79F7B0555D9}" type="pres">
      <dgm:prSet presAssocID="{2171B7C9-DF20-7742-9588-5D496CBAAC3A}" presName="composite" presStyleCnt="0"/>
      <dgm:spPr/>
    </dgm:pt>
    <dgm:pt modelId="{A6FE171B-EE1B-1C4B-BA6C-F7E9606E4EBC}" type="pres">
      <dgm:prSet presAssocID="{2171B7C9-DF20-7742-9588-5D496CBAAC3A}" presName="parentText" presStyleLbl="alignNode1" presStyleIdx="1" presStyleCnt="3">
        <dgm:presLayoutVars>
          <dgm:chMax val="1"/>
          <dgm:bulletEnabled val="1"/>
        </dgm:presLayoutVars>
      </dgm:prSet>
      <dgm:spPr/>
    </dgm:pt>
    <dgm:pt modelId="{305C314F-357A-294D-9F57-3294AC5FA6DF}" type="pres">
      <dgm:prSet presAssocID="{2171B7C9-DF20-7742-9588-5D496CBAAC3A}" presName="descendantText" presStyleLbl="alignAcc1" presStyleIdx="1" presStyleCnt="3">
        <dgm:presLayoutVars>
          <dgm:bulletEnabled val="1"/>
        </dgm:presLayoutVars>
      </dgm:prSet>
      <dgm:spPr/>
    </dgm:pt>
    <dgm:pt modelId="{18DEE555-C121-1D40-AE79-605E829D330C}" type="pres">
      <dgm:prSet presAssocID="{C4E1AA48-9B52-1548-AB78-05EE222C6142}" presName="sp" presStyleCnt="0"/>
      <dgm:spPr/>
    </dgm:pt>
    <dgm:pt modelId="{DA1CE87C-7430-0749-BEBA-827B33ACAB64}" type="pres">
      <dgm:prSet presAssocID="{1A25810D-DC9E-1247-9D88-63AD530297CA}" presName="composite" presStyleCnt="0"/>
      <dgm:spPr/>
    </dgm:pt>
    <dgm:pt modelId="{F4C9B4E3-5DF8-824A-8A3B-68F3910AFB65}" type="pres">
      <dgm:prSet presAssocID="{1A25810D-DC9E-1247-9D88-63AD530297CA}" presName="parentText" presStyleLbl="alignNode1" presStyleIdx="2" presStyleCnt="3">
        <dgm:presLayoutVars>
          <dgm:chMax val="1"/>
          <dgm:bulletEnabled val="1"/>
        </dgm:presLayoutVars>
      </dgm:prSet>
      <dgm:spPr/>
    </dgm:pt>
    <dgm:pt modelId="{0FEE6483-2C34-5C4B-B4C3-53DD2475D446}" type="pres">
      <dgm:prSet presAssocID="{1A25810D-DC9E-1247-9D88-63AD530297CA}" presName="descendantText" presStyleLbl="alignAcc1" presStyleIdx="2" presStyleCnt="3">
        <dgm:presLayoutVars>
          <dgm:bulletEnabled val="1"/>
        </dgm:presLayoutVars>
      </dgm:prSet>
      <dgm:spPr/>
    </dgm:pt>
  </dgm:ptLst>
  <dgm:cxnLst>
    <dgm:cxn modelId="{9E5B7535-2E22-4B4E-A6F9-A3F88585B931}" type="presOf" srcId="{215525F2-8B6E-D646-82B1-88F5D6177333}" destId="{D4D690F8-D68B-9843-92A0-7464E9189943}" srcOrd="0" destOrd="0" presId="urn:microsoft.com/office/officeart/2005/8/layout/chevron2"/>
    <dgm:cxn modelId="{C3CB383B-2659-9A46-9FAA-5D0444F85E55}" srcId="{1A25810D-DC9E-1247-9D88-63AD530297CA}" destId="{42790B1B-69AF-4D48-AE82-90014BEA884C}" srcOrd="0" destOrd="0" parTransId="{AFC8AF90-70D5-1E4C-AE8F-45E3315B89D4}" sibTransId="{D0082B1A-28B1-1E47-960F-EF8A6B7DE7D3}"/>
    <dgm:cxn modelId="{B7714557-E90A-A248-A990-2EEDD443743E}" srcId="{2171B7C9-DF20-7742-9588-5D496CBAAC3A}" destId="{19BC505C-5E07-C843-9CE4-38BB7937C70B}" srcOrd="0" destOrd="0" parTransId="{C924D899-6E61-3146-B2EC-D107E2B74B0E}" sibTransId="{98C45521-2A54-774B-90F9-9DE1B2F93E19}"/>
    <dgm:cxn modelId="{71C56D65-9B3E-7049-BE9F-1C5CE55B7590}" srcId="{4A9B0EC3-D457-AF49-A4D6-262E446C1109}" destId="{B9290E96-61E6-5244-88E8-D075EDF8CB77}" srcOrd="0" destOrd="0" parTransId="{2931BA38-6F8F-344A-839A-B35D31C8957D}" sibTransId="{08E52296-9622-F24D-A59C-A9AFDFF66241}"/>
    <dgm:cxn modelId="{8D818F6D-0EF2-B14A-82AD-C876CB5DE103}" srcId="{215525F2-8B6E-D646-82B1-88F5D6177333}" destId="{2171B7C9-DF20-7742-9588-5D496CBAAC3A}" srcOrd="1" destOrd="0" parTransId="{536982B7-846C-8544-894F-5231A346580C}" sibTransId="{C4E1AA48-9B52-1548-AB78-05EE222C6142}"/>
    <dgm:cxn modelId="{1B5DAF80-9500-A543-9C70-07EFD8510FAB}" type="presOf" srcId="{42790B1B-69AF-4D48-AE82-90014BEA884C}" destId="{0FEE6483-2C34-5C4B-B4C3-53DD2475D446}" srcOrd="0" destOrd="0" presId="urn:microsoft.com/office/officeart/2005/8/layout/chevron2"/>
    <dgm:cxn modelId="{FA682290-EDFF-5346-BB4A-AAE1E561668D}" type="presOf" srcId="{B9290E96-61E6-5244-88E8-D075EDF8CB77}" destId="{9496CE65-5466-FB42-B68B-58084EA29154}" srcOrd="0" destOrd="0" presId="urn:microsoft.com/office/officeart/2005/8/layout/chevron2"/>
    <dgm:cxn modelId="{A75966B0-F134-7048-B471-D0D6051A4B2A}" type="presOf" srcId="{19BC505C-5E07-C843-9CE4-38BB7937C70B}" destId="{305C314F-357A-294D-9F57-3294AC5FA6DF}" srcOrd="0" destOrd="0" presId="urn:microsoft.com/office/officeart/2005/8/layout/chevron2"/>
    <dgm:cxn modelId="{CC3D5DB4-4447-6E49-9E4E-4E7ED6B537B3}" type="presOf" srcId="{2171B7C9-DF20-7742-9588-5D496CBAAC3A}" destId="{A6FE171B-EE1B-1C4B-BA6C-F7E9606E4EBC}" srcOrd="0" destOrd="0" presId="urn:microsoft.com/office/officeart/2005/8/layout/chevron2"/>
    <dgm:cxn modelId="{E31330CD-7FB1-6F46-9AA9-68CF103B7EA5}" type="presOf" srcId="{1A25810D-DC9E-1247-9D88-63AD530297CA}" destId="{F4C9B4E3-5DF8-824A-8A3B-68F3910AFB65}" srcOrd="0" destOrd="0" presId="urn:microsoft.com/office/officeart/2005/8/layout/chevron2"/>
    <dgm:cxn modelId="{D52A0AED-E6A8-DB41-857E-00495675981A}" srcId="{215525F2-8B6E-D646-82B1-88F5D6177333}" destId="{4A9B0EC3-D457-AF49-A4D6-262E446C1109}" srcOrd="0" destOrd="0" parTransId="{1019D95B-122A-8C4E-B036-88D5F0DB14CD}" sibTransId="{962C0583-2C98-824B-A661-5820A1976AE4}"/>
    <dgm:cxn modelId="{BB88BAF8-EC2F-0E43-8B0F-BC54B654A1D1}" srcId="{215525F2-8B6E-D646-82B1-88F5D6177333}" destId="{1A25810D-DC9E-1247-9D88-63AD530297CA}" srcOrd="2" destOrd="0" parTransId="{29CB07DA-5E4F-1F46-A393-E75282C2B251}" sibTransId="{A3781DD7-2155-6A47-9DB3-E7F4B5187B29}"/>
    <dgm:cxn modelId="{A3F43FF9-E27C-3A4F-AB71-7C18698012EF}" type="presOf" srcId="{4A9B0EC3-D457-AF49-A4D6-262E446C1109}" destId="{FE7618BB-C607-984F-B67A-0CB35572F1AB}" srcOrd="0" destOrd="0" presId="urn:microsoft.com/office/officeart/2005/8/layout/chevron2"/>
    <dgm:cxn modelId="{FDDF4696-8C98-5642-8D0B-314C2D8C715B}" type="presParOf" srcId="{D4D690F8-D68B-9843-92A0-7464E9189943}" destId="{D1ABAF09-519B-9B42-89C4-0E2D80BF40DD}" srcOrd="0" destOrd="0" presId="urn:microsoft.com/office/officeart/2005/8/layout/chevron2"/>
    <dgm:cxn modelId="{60E59EB1-7A5F-FE4A-B1E5-A42F2076243D}" type="presParOf" srcId="{D1ABAF09-519B-9B42-89C4-0E2D80BF40DD}" destId="{FE7618BB-C607-984F-B67A-0CB35572F1AB}" srcOrd="0" destOrd="0" presId="urn:microsoft.com/office/officeart/2005/8/layout/chevron2"/>
    <dgm:cxn modelId="{476D6B82-E8CB-4741-B8B4-5E91B7EA5A5C}" type="presParOf" srcId="{D1ABAF09-519B-9B42-89C4-0E2D80BF40DD}" destId="{9496CE65-5466-FB42-B68B-58084EA29154}" srcOrd="1" destOrd="0" presId="urn:microsoft.com/office/officeart/2005/8/layout/chevron2"/>
    <dgm:cxn modelId="{6789BBE5-4DE8-284B-8D93-C8C64B25E699}" type="presParOf" srcId="{D4D690F8-D68B-9843-92A0-7464E9189943}" destId="{069B17F0-E2EE-784A-97A6-A1515315439C}" srcOrd="1" destOrd="0" presId="urn:microsoft.com/office/officeart/2005/8/layout/chevron2"/>
    <dgm:cxn modelId="{E3362719-BE51-FF41-ACEB-41F086DD793A}" type="presParOf" srcId="{D4D690F8-D68B-9843-92A0-7464E9189943}" destId="{76319566-978D-CE41-9521-D79F7B0555D9}" srcOrd="2" destOrd="0" presId="urn:microsoft.com/office/officeart/2005/8/layout/chevron2"/>
    <dgm:cxn modelId="{6F522987-EF6E-C647-8350-A7FF8C044FDD}" type="presParOf" srcId="{76319566-978D-CE41-9521-D79F7B0555D9}" destId="{A6FE171B-EE1B-1C4B-BA6C-F7E9606E4EBC}" srcOrd="0" destOrd="0" presId="urn:microsoft.com/office/officeart/2005/8/layout/chevron2"/>
    <dgm:cxn modelId="{89BB3E98-3329-A547-9E6D-CC5300240258}" type="presParOf" srcId="{76319566-978D-CE41-9521-D79F7B0555D9}" destId="{305C314F-357A-294D-9F57-3294AC5FA6DF}" srcOrd="1" destOrd="0" presId="urn:microsoft.com/office/officeart/2005/8/layout/chevron2"/>
    <dgm:cxn modelId="{7899ED32-B0ED-FC49-8E56-7A6558F42588}" type="presParOf" srcId="{D4D690F8-D68B-9843-92A0-7464E9189943}" destId="{18DEE555-C121-1D40-AE79-605E829D330C}" srcOrd="3" destOrd="0" presId="urn:microsoft.com/office/officeart/2005/8/layout/chevron2"/>
    <dgm:cxn modelId="{7DAAD533-E9DB-C240-A080-9354232BDB50}" type="presParOf" srcId="{D4D690F8-D68B-9843-92A0-7464E9189943}" destId="{DA1CE87C-7430-0749-BEBA-827B33ACAB64}" srcOrd="4" destOrd="0" presId="urn:microsoft.com/office/officeart/2005/8/layout/chevron2"/>
    <dgm:cxn modelId="{F1E8845B-8939-B44B-804A-88CC69BF99DF}" type="presParOf" srcId="{DA1CE87C-7430-0749-BEBA-827B33ACAB64}" destId="{F4C9B4E3-5DF8-824A-8A3B-68F3910AFB65}" srcOrd="0" destOrd="0" presId="urn:microsoft.com/office/officeart/2005/8/layout/chevron2"/>
    <dgm:cxn modelId="{4A53DCA0-7639-804E-BC30-2902AAFFCABE}" type="presParOf" srcId="{DA1CE87C-7430-0749-BEBA-827B33ACAB64}" destId="{0FEE6483-2C34-5C4B-B4C3-53DD2475D446}"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5BCA0DC-FDFA-2A4E-982E-44D318482E3D}" type="doc">
      <dgm:prSet loTypeId="urn:microsoft.com/office/officeart/2005/8/layout/vList6" loCatId="" qsTypeId="urn:microsoft.com/office/officeart/2005/8/quickstyle/simple4" qsCatId="simple" csTypeId="urn:microsoft.com/office/officeart/2005/8/colors/accent0_1" csCatId="mainScheme" phldr="1"/>
      <dgm:spPr/>
      <dgm:t>
        <a:bodyPr/>
        <a:lstStyle/>
        <a:p>
          <a:endParaRPr lang="id-ID"/>
        </a:p>
      </dgm:t>
    </dgm:pt>
    <dgm:pt modelId="{B816B60F-F137-A848-A9A1-EDFD38ABCED9}">
      <dgm:prSet phldrT="[Teks]"/>
      <dgm:spPr/>
      <dgm:t>
        <a:bodyPr/>
        <a:lstStyle/>
        <a:p>
          <a:r>
            <a:rPr lang="id-ID" dirty="0">
              <a:latin typeface="Cambria" panose="02040503050406030204" pitchFamily="18" charset="0"/>
            </a:rPr>
            <a:t>Pasal 113 ayat (4) UUHC</a:t>
          </a:r>
        </a:p>
      </dgm:t>
    </dgm:pt>
    <dgm:pt modelId="{141D7187-4A17-0A4E-A315-DC25D57029B7}" type="parTrans" cxnId="{236AD72C-45B4-D74E-B4BA-855B4BBBDA76}">
      <dgm:prSet/>
      <dgm:spPr/>
      <dgm:t>
        <a:bodyPr/>
        <a:lstStyle/>
        <a:p>
          <a:endParaRPr lang="id-ID">
            <a:latin typeface="Cambria" panose="02040503050406030204" pitchFamily="18" charset="0"/>
          </a:endParaRPr>
        </a:p>
      </dgm:t>
    </dgm:pt>
    <dgm:pt modelId="{C809AA0E-D320-8342-B3FF-F2EC141EB559}" type="sibTrans" cxnId="{236AD72C-45B4-D74E-B4BA-855B4BBBDA76}">
      <dgm:prSet/>
      <dgm:spPr/>
      <dgm:t>
        <a:bodyPr/>
        <a:lstStyle/>
        <a:p>
          <a:endParaRPr lang="id-ID">
            <a:latin typeface="Cambria" panose="02040503050406030204" pitchFamily="18" charset="0"/>
          </a:endParaRPr>
        </a:p>
      </dgm:t>
    </dgm:pt>
    <dgm:pt modelId="{5F24708C-C9A6-2F4D-A7A5-B5526203B48E}">
      <dgm:prSet phldrT="[Teks]" custT="1"/>
      <dgm:spPr/>
      <dgm:t>
        <a:bodyPr/>
        <a:lstStyle/>
        <a:p>
          <a:pPr algn="just"/>
          <a:r>
            <a:rPr lang="id-ID" sz="1800" dirty="0">
              <a:latin typeface="Cambria" panose="02040503050406030204" pitchFamily="18" charset="0"/>
            </a:rPr>
            <a:t>Setiap orang yang melakukan pembajakan hak cipta dipidana pidana penjara paling lama sepuluh tahun dan/atau pidana denda paling banyak Rp4 miliar.</a:t>
          </a:r>
        </a:p>
      </dgm:t>
    </dgm:pt>
    <dgm:pt modelId="{8376961B-CA67-6E49-BF1F-D23BD5B31F08}" type="parTrans" cxnId="{C31FFBC9-AD6F-FC4F-8187-A7F751BD7827}">
      <dgm:prSet/>
      <dgm:spPr/>
      <dgm:t>
        <a:bodyPr/>
        <a:lstStyle/>
        <a:p>
          <a:endParaRPr lang="id-ID">
            <a:latin typeface="Cambria" panose="02040503050406030204" pitchFamily="18" charset="0"/>
          </a:endParaRPr>
        </a:p>
      </dgm:t>
    </dgm:pt>
    <dgm:pt modelId="{7A93A56F-B6C4-F34A-B90F-FBAD5B613364}" type="sibTrans" cxnId="{C31FFBC9-AD6F-FC4F-8187-A7F751BD7827}">
      <dgm:prSet/>
      <dgm:spPr/>
      <dgm:t>
        <a:bodyPr/>
        <a:lstStyle/>
        <a:p>
          <a:endParaRPr lang="id-ID">
            <a:latin typeface="Cambria" panose="02040503050406030204" pitchFamily="18" charset="0"/>
          </a:endParaRPr>
        </a:p>
      </dgm:t>
    </dgm:pt>
    <dgm:pt modelId="{714CBAAB-429E-224E-AF12-D5CD0AAC01DE}">
      <dgm:prSet phldrT="[Teks]"/>
      <dgm:spPr/>
      <dgm:t>
        <a:bodyPr/>
        <a:lstStyle/>
        <a:p>
          <a:r>
            <a:rPr lang="id-ID" dirty="0">
              <a:latin typeface="Cambria" panose="02040503050406030204" pitchFamily="18" charset="0"/>
            </a:rPr>
            <a:t>Pasal 119 UUHC</a:t>
          </a:r>
        </a:p>
      </dgm:t>
    </dgm:pt>
    <dgm:pt modelId="{00954BEE-D726-4241-A1F9-8765F3684B19}" type="parTrans" cxnId="{5106D307-2EA6-AC4E-BBA5-2DB0C223D9AD}">
      <dgm:prSet/>
      <dgm:spPr/>
      <dgm:t>
        <a:bodyPr/>
        <a:lstStyle/>
        <a:p>
          <a:endParaRPr lang="id-ID">
            <a:latin typeface="Cambria" panose="02040503050406030204" pitchFamily="18" charset="0"/>
          </a:endParaRPr>
        </a:p>
      </dgm:t>
    </dgm:pt>
    <dgm:pt modelId="{7346C5FE-C6E4-2E43-B2A9-C4C61CA9A8E3}" type="sibTrans" cxnId="{5106D307-2EA6-AC4E-BBA5-2DB0C223D9AD}">
      <dgm:prSet/>
      <dgm:spPr/>
      <dgm:t>
        <a:bodyPr/>
        <a:lstStyle/>
        <a:p>
          <a:endParaRPr lang="id-ID">
            <a:latin typeface="Cambria" panose="02040503050406030204" pitchFamily="18" charset="0"/>
          </a:endParaRPr>
        </a:p>
      </dgm:t>
    </dgm:pt>
    <dgm:pt modelId="{7DC134FC-C11D-8A49-B185-0B7C578FC6D5}">
      <dgm:prSet phldrT="[Teks]" custT="1"/>
      <dgm:spPr/>
      <dgm:t>
        <a:bodyPr/>
        <a:lstStyle/>
        <a:p>
          <a:pPr algn="just"/>
          <a:r>
            <a:rPr lang="id-ID" sz="1600" dirty="0">
              <a:latin typeface="Cambria" panose="02040503050406030204" pitchFamily="18" charset="0"/>
            </a:rPr>
            <a:t>Setiap lembaga manajemen kolektif yang tidak memiliki izin operasional dari menteri dalam melakukan kegiatan penarikan royalti dipidana dengan pidana penjara paling lama empat tahun dan/atau pidana denda paling banyak Rp1 miliar.</a:t>
          </a:r>
        </a:p>
      </dgm:t>
    </dgm:pt>
    <dgm:pt modelId="{3E1999F3-0A72-3449-929A-72BA7A10592B}" type="parTrans" cxnId="{C44F821A-94ED-234B-ACE4-143BFFD6E6DD}">
      <dgm:prSet/>
      <dgm:spPr/>
      <dgm:t>
        <a:bodyPr/>
        <a:lstStyle/>
        <a:p>
          <a:endParaRPr lang="id-ID">
            <a:latin typeface="Cambria" panose="02040503050406030204" pitchFamily="18" charset="0"/>
          </a:endParaRPr>
        </a:p>
      </dgm:t>
    </dgm:pt>
    <dgm:pt modelId="{92A66EC7-C06B-7C45-9229-9E1E945A853B}" type="sibTrans" cxnId="{C44F821A-94ED-234B-ACE4-143BFFD6E6DD}">
      <dgm:prSet/>
      <dgm:spPr/>
      <dgm:t>
        <a:bodyPr/>
        <a:lstStyle/>
        <a:p>
          <a:endParaRPr lang="id-ID">
            <a:latin typeface="Cambria" panose="02040503050406030204" pitchFamily="18" charset="0"/>
          </a:endParaRPr>
        </a:p>
      </dgm:t>
    </dgm:pt>
    <dgm:pt modelId="{607EC8FE-0F4F-3F40-A716-A3AD2E7321EA}">
      <dgm:prSet phldrT="[Teks]"/>
      <dgm:spPr/>
      <dgm:t>
        <a:bodyPr/>
        <a:lstStyle/>
        <a:p>
          <a:r>
            <a:rPr lang="id-ID" dirty="0">
              <a:latin typeface="Cambria" panose="02040503050406030204" pitchFamily="18" charset="0"/>
            </a:rPr>
            <a:t>Pasal 115 UUHC</a:t>
          </a:r>
        </a:p>
      </dgm:t>
    </dgm:pt>
    <dgm:pt modelId="{80289AC5-187C-6D4C-8BC7-527BC72F9ECB}" type="parTrans" cxnId="{5C1F1D6A-C514-F74C-A322-02CB58C08F9D}">
      <dgm:prSet/>
      <dgm:spPr/>
      <dgm:t>
        <a:bodyPr/>
        <a:lstStyle/>
        <a:p>
          <a:endParaRPr lang="id-ID">
            <a:latin typeface="Cambria" panose="02040503050406030204" pitchFamily="18" charset="0"/>
          </a:endParaRPr>
        </a:p>
      </dgm:t>
    </dgm:pt>
    <dgm:pt modelId="{CB4586C8-5332-2942-B476-AAB9DCD34496}" type="sibTrans" cxnId="{5C1F1D6A-C514-F74C-A322-02CB58C08F9D}">
      <dgm:prSet/>
      <dgm:spPr/>
      <dgm:t>
        <a:bodyPr/>
        <a:lstStyle/>
        <a:p>
          <a:endParaRPr lang="id-ID">
            <a:latin typeface="Cambria" panose="02040503050406030204" pitchFamily="18" charset="0"/>
          </a:endParaRPr>
        </a:p>
      </dgm:t>
    </dgm:pt>
    <dgm:pt modelId="{AAF953C5-1177-444F-BA6F-CEB2571D41F3}">
      <dgm:prSet custT="1"/>
      <dgm:spPr/>
      <dgm:t>
        <a:bodyPr/>
        <a:lstStyle/>
        <a:p>
          <a:pPr algn="just"/>
          <a:r>
            <a:rPr lang="id-ID" sz="1600" dirty="0">
              <a:latin typeface="Cambria" panose="02040503050406030204" pitchFamily="18" charset="0"/>
            </a:rPr>
            <a:t>Penggunaan potret tanpa persetujuan dari orang yang dipotret atau ahli warisnya secara komersial untuk kepentingan reklame atau periklanan dalam media elektronik atau </a:t>
          </a:r>
          <a:r>
            <a:rPr lang="id-ID" sz="1600" dirty="0" err="1">
              <a:latin typeface="Cambria" panose="02040503050406030204" pitchFamily="18" charset="0"/>
            </a:rPr>
            <a:t>nonelektronik</a:t>
          </a:r>
          <a:r>
            <a:rPr lang="id-ID" sz="1600" dirty="0">
              <a:latin typeface="Cambria" panose="02040503050406030204" pitchFamily="18" charset="0"/>
            </a:rPr>
            <a:t> dipidana dengan pidana denda paling banyak Rp500 juta.</a:t>
          </a:r>
        </a:p>
      </dgm:t>
    </dgm:pt>
    <dgm:pt modelId="{8860C4D9-D88D-9647-BEE7-1FD5EC0CB7D0}" type="parTrans" cxnId="{B3DABE0B-1DCA-B743-B9FF-2ED1602EC681}">
      <dgm:prSet/>
      <dgm:spPr/>
      <dgm:t>
        <a:bodyPr/>
        <a:lstStyle/>
        <a:p>
          <a:endParaRPr lang="id-ID"/>
        </a:p>
      </dgm:t>
    </dgm:pt>
    <dgm:pt modelId="{10CED475-6128-5646-844B-558E037D25F9}" type="sibTrans" cxnId="{B3DABE0B-1DCA-B743-B9FF-2ED1602EC681}">
      <dgm:prSet/>
      <dgm:spPr/>
      <dgm:t>
        <a:bodyPr/>
        <a:lstStyle/>
        <a:p>
          <a:endParaRPr lang="id-ID"/>
        </a:p>
      </dgm:t>
    </dgm:pt>
    <dgm:pt modelId="{133DB140-8E23-2542-9F98-BECD7896BAC0}" type="pres">
      <dgm:prSet presAssocID="{65BCA0DC-FDFA-2A4E-982E-44D318482E3D}" presName="Name0" presStyleCnt="0">
        <dgm:presLayoutVars>
          <dgm:dir/>
          <dgm:animLvl val="lvl"/>
          <dgm:resizeHandles/>
        </dgm:presLayoutVars>
      </dgm:prSet>
      <dgm:spPr/>
    </dgm:pt>
    <dgm:pt modelId="{49733C2D-74AC-AE41-87BA-C67318D57570}" type="pres">
      <dgm:prSet presAssocID="{B816B60F-F137-A848-A9A1-EDFD38ABCED9}" presName="linNode" presStyleCnt="0"/>
      <dgm:spPr/>
    </dgm:pt>
    <dgm:pt modelId="{F7FE7351-F112-2445-8E12-15D8C90DF1F9}" type="pres">
      <dgm:prSet presAssocID="{B816B60F-F137-A848-A9A1-EDFD38ABCED9}" presName="parentShp" presStyleLbl="node1" presStyleIdx="0" presStyleCnt="3">
        <dgm:presLayoutVars>
          <dgm:bulletEnabled val="1"/>
        </dgm:presLayoutVars>
      </dgm:prSet>
      <dgm:spPr/>
    </dgm:pt>
    <dgm:pt modelId="{3C185DF0-A66B-D640-B2D7-AD87F0F21909}" type="pres">
      <dgm:prSet presAssocID="{B816B60F-F137-A848-A9A1-EDFD38ABCED9}" presName="childShp" presStyleLbl="bgAccFollowNode1" presStyleIdx="0" presStyleCnt="3">
        <dgm:presLayoutVars>
          <dgm:bulletEnabled val="1"/>
        </dgm:presLayoutVars>
      </dgm:prSet>
      <dgm:spPr/>
    </dgm:pt>
    <dgm:pt modelId="{C6D07E35-B6FB-FD45-9C2C-CEA3EF0F2F11}" type="pres">
      <dgm:prSet presAssocID="{C809AA0E-D320-8342-B3FF-F2EC141EB559}" presName="spacing" presStyleCnt="0"/>
      <dgm:spPr/>
    </dgm:pt>
    <dgm:pt modelId="{C94142E5-BE86-4B44-8074-15D37E7B0889}" type="pres">
      <dgm:prSet presAssocID="{607EC8FE-0F4F-3F40-A716-A3AD2E7321EA}" presName="linNode" presStyleCnt="0"/>
      <dgm:spPr/>
    </dgm:pt>
    <dgm:pt modelId="{8B6A3FEC-1D6C-0A41-8699-72EC16A4C651}" type="pres">
      <dgm:prSet presAssocID="{607EC8FE-0F4F-3F40-A716-A3AD2E7321EA}" presName="parentShp" presStyleLbl="node1" presStyleIdx="1" presStyleCnt="3">
        <dgm:presLayoutVars>
          <dgm:bulletEnabled val="1"/>
        </dgm:presLayoutVars>
      </dgm:prSet>
      <dgm:spPr/>
    </dgm:pt>
    <dgm:pt modelId="{67F6C4A9-46B5-DA4C-93E5-838A3DCD69EB}" type="pres">
      <dgm:prSet presAssocID="{607EC8FE-0F4F-3F40-A716-A3AD2E7321EA}" presName="childShp" presStyleLbl="bgAccFollowNode1" presStyleIdx="1" presStyleCnt="3">
        <dgm:presLayoutVars>
          <dgm:bulletEnabled val="1"/>
        </dgm:presLayoutVars>
      </dgm:prSet>
      <dgm:spPr/>
    </dgm:pt>
    <dgm:pt modelId="{BB6D191F-81EF-DC4D-8912-F560E64B8CCE}" type="pres">
      <dgm:prSet presAssocID="{CB4586C8-5332-2942-B476-AAB9DCD34496}" presName="spacing" presStyleCnt="0"/>
      <dgm:spPr/>
    </dgm:pt>
    <dgm:pt modelId="{FD8D647A-FA69-B046-BD39-4ACC814DC78E}" type="pres">
      <dgm:prSet presAssocID="{714CBAAB-429E-224E-AF12-D5CD0AAC01DE}" presName="linNode" presStyleCnt="0"/>
      <dgm:spPr/>
    </dgm:pt>
    <dgm:pt modelId="{D24DE21D-E51A-104B-A140-80E3D94A4C2F}" type="pres">
      <dgm:prSet presAssocID="{714CBAAB-429E-224E-AF12-D5CD0AAC01DE}" presName="parentShp" presStyleLbl="node1" presStyleIdx="2" presStyleCnt="3">
        <dgm:presLayoutVars>
          <dgm:bulletEnabled val="1"/>
        </dgm:presLayoutVars>
      </dgm:prSet>
      <dgm:spPr/>
    </dgm:pt>
    <dgm:pt modelId="{E410149B-C4B7-0F46-8737-9139931C5362}" type="pres">
      <dgm:prSet presAssocID="{714CBAAB-429E-224E-AF12-D5CD0AAC01DE}" presName="childShp" presStyleLbl="bgAccFollowNode1" presStyleIdx="2" presStyleCnt="3">
        <dgm:presLayoutVars>
          <dgm:bulletEnabled val="1"/>
        </dgm:presLayoutVars>
      </dgm:prSet>
      <dgm:spPr/>
    </dgm:pt>
  </dgm:ptLst>
  <dgm:cxnLst>
    <dgm:cxn modelId="{5106D307-2EA6-AC4E-BBA5-2DB0C223D9AD}" srcId="{65BCA0DC-FDFA-2A4E-982E-44D318482E3D}" destId="{714CBAAB-429E-224E-AF12-D5CD0AAC01DE}" srcOrd="2" destOrd="0" parTransId="{00954BEE-D726-4241-A1F9-8765F3684B19}" sibTransId="{7346C5FE-C6E4-2E43-B2A9-C4C61CA9A8E3}"/>
    <dgm:cxn modelId="{BC34290B-283B-4441-9846-8B14B637868A}" type="presOf" srcId="{7DC134FC-C11D-8A49-B185-0B7C578FC6D5}" destId="{E410149B-C4B7-0F46-8737-9139931C5362}" srcOrd="0" destOrd="0" presId="urn:microsoft.com/office/officeart/2005/8/layout/vList6"/>
    <dgm:cxn modelId="{B3DABE0B-1DCA-B743-B9FF-2ED1602EC681}" srcId="{607EC8FE-0F4F-3F40-A716-A3AD2E7321EA}" destId="{AAF953C5-1177-444F-BA6F-CEB2571D41F3}" srcOrd="0" destOrd="0" parTransId="{8860C4D9-D88D-9647-BEE7-1FD5EC0CB7D0}" sibTransId="{10CED475-6128-5646-844B-558E037D25F9}"/>
    <dgm:cxn modelId="{C44F821A-94ED-234B-ACE4-143BFFD6E6DD}" srcId="{714CBAAB-429E-224E-AF12-D5CD0AAC01DE}" destId="{7DC134FC-C11D-8A49-B185-0B7C578FC6D5}" srcOrd="0" destOrd="0" parTransId="{3E1999F3-0A72-3449-929A-72BA7A10592B}" sibTransId="{92A66EC7-C06B-7C45-9229-9E1E945A853B}"/>
    <dgm:cxn modelId="{236AD72C-45B4-D74E-B4BA-855B4BBBDA76}" srcId="{65BCA0DC-FDFA-2A4E-982E-44D318482E3D}" destId="{B816B60F-F137-A848-A9A1-EDFD38ABCED9}" srcOrd="0" destOrd="0" parTransId="{141D7187-4A17-0A4E-A315-DC25D57029B7}" sibTransId="{C809AA0E-D320-8342-B3FF-F2EC141EB559}"/>
    <dgm:cxn modelId="{AC6F1F4C-5613-1340-921D-F74D22E5AC2B}" type="presOf" srcId="{AAF953C5-1177-444F-BA6F-CEB2571D41F3}" destId="{67F6C4A9-46B5-DA4C-93E5-838A3DCD69EB}" srcOrd="0" destOrd="0" presId="urn:microsoft.com/office/officeart/2005/8/layout/vList6"/>
    <dgm:cxn modelId="{0CEA6F69-401B-C849-9A25-B1965759CB45}" type="presOf" srcId="{714CBAAB-429E-224E-AF12-D5CD0AAC01DE}" destId="{D24DE21D-E51A-104B-A140-80E3D94A4C2F}" srcOrd="0" destOrd="0" presId="urn:microsoft.com/office/officeart/2005/8/layout/vList6"/>
    <dgm:cxn modelId="{5C1F1D6A-C514-F74C-A322-02CB58C08F9D}" srcId="{65BCA0DC-FDFA-2A4E-982E-44D318482E3D}" destId="{607EC8FE-0F4F-3F40-A716-A3AD2E7321EA}" srcOrd="1" destOrd="0" parTransId="{80289AC5-187C-6D4C-8BC7-527BC72F9ECB}" sibTransId="{CB4586C8-5332-2942-B476-AAB9DCD34496}"/>
    <dgm:cxn modelId="{A2AF828B-1763-6E43-8061-EFBF23825A0A}" type="presOf" srcId="{B816B60F-F137-A848-A9A1-EDFD38ABCED9}" destId="{F7FE7351-F112-2445-8E12-15D8C90DF1F9}" srcOrd="0" destOrd="0" presId="urn:microsoft.com/office/officeart/2005/8/layout/vList6"/>
    <dgm:cxn modelId="{4EBB41B3-5EDD-D546-AA3D-5BE344A74526}" type="presOf" srcId="{5F24708C-C9A6-2F4D-A7A5-B5526203B48E}" destId="{3C185DF0-A66B-D640-B2D7-AD87F0F21909}" srcOrd="0" destOrd="0" presId="urn:microsoft.com/office/officeart/2005/8/layout/vList6"/>
    <dgm:cxn modelId="{50A976BA-D8C3-EF4E-B3F9-BDC56A7FC18C}" type="presOf" srcId="{65BCA0DC-FDFA-2A4E-982E-44D318482E3D}" destId="{133DB140-8E23-2542-9F98-BECD7896BAC0}" srcOrd="0" destOrd="0" presId="urn:microsoft.com/office/officeart/2005/8/layout/vList6"/>
    <dgm:cxn modelId="{C31FFBC9-AD6F-FC4F-8187-A7F751BD7827}" srcId="{B816B60F-F137-A848-A9A1-EDFD38ABCED9}" destId="{5F24708C-C9A6-2F4D-A7A5-B5526203B48E}" srcOrd="0" destOrd="0" parTransId="{8376961B-CA67-6E49-BF1F-D23BD5B31F08}" sibTransId="{7A93A56F-B6C4-F34A-B90F-FBAD5B613364}"/>
    <dgm:cxn modelId="{C5F2ADF9-4D30-984E-A767-048D0A78900B}" type="presOf" srcId="{607EC8FE-0F4F-3F40-A716-A3AD2E7321EA}" destId="{8B6A3FEC-1D6C-0A41-8699-72EC16A4C651}" srcOrd="0" destOrd="0" presId="urn:microsoft.com/office/officeart/2005/8/layout/vList6"/>
    <dgm:cxn modelId="{9D5F1F56-6208-D44E-86A6-E9C64B9A0B5C}" type="presParOf" srcId="{133DB140-8E23-2542-9F98-BECD7896BAC0}" destId="{49733C2D-74AC-AE41-87BA-C67318D57570}" srcOrd="0" destOrd="0" presId="urn:microsoft.com/office/officeart/2005/8/layout/vList6"/>
    <dgm:cxn modelId="{E1A3D130-F496-1040-9B26-8F7866EEDD0A}" type="presParOf" srcId="{49733C2D-74AC-AE41-87BA-C67318D57570}" destId="{F7FE7351-F112-2445-8E12-15D8C90DF1F9}" srcOrd="0" destOrd="0" presId="urn:microsoft.com/office/officeart/2005/8/layout/vList6"/>
    <dgm:cxn modelId="{C6AEA1A0-3DD6-4D4D-B9AA-C87FB4EC73B3}" type="presParOf" srcId="{49733C2D-74AC-AE41-87BA-C67318D57570}" destId="{3C185DF0-A66B-D640-B2D7-AD87F0F21909}" srcOrd="1" destOrd="0" presId="urn:microsoft.com/office/officeart/2005/8/layout/vList6"/>
    <dgm:cxn modelId="{0D7240E1-633F-2A40-BDE3-ED68FD2355F2}" type="presParOf" srcId="{133DB140-8E23-2542-9F98-BECD7896BAC0}" destId="{C6D07E35-B6FB-FD45-9C2C-CEA3EF0F2F11}" srcOrd="1" destOrd="0" presId="urn:microsoft.com/office/officeart/2005/8/layout/vList6"/>
    <dgm:cxn modelId="{F6F2C2C2-4150-E449-86E0-FD290CA23A03}" type="presParOf" srcId="{133DB140-8E23-2542-9F98-BECD7896BAC0}" destId="{C94142E5-BE86-4B44-8074-15D37E7B0889}" srcOrd="2" destOrd="0" presId="urn:microsoft.com/office/officeart/2005/8/layout/vList6"/>
    <dgm:cxn modelId="{82E31CFD-969B-9B49-9560-B0BA57371674}" type="presParOf" srcId="{C94142E5-BE86-4B44-8074-15D37E7B0889}" destId="{8B6A3FEC-1D6C-0A41-8699-72EC16A4C651}" srcOrd="0" destOrd="0" presId="urn:microsoft.com/office/officeart/2005/8/layout/vList6"/>
    <dgm:cxn modelId="{C5E1725D-EADD-1548-BE11-A721CCD25BC5}" type="presParOf" srcId="{C94142E5-BE86-4B44-8074-15D37E7B0889}" destId="{67F6C4A9-46B5-DA4C-93E5-838A3DCD69EB}" srcOrd="1" destOrd="0" presId="urn:microsoft.com/office/officeart/2005/8/layout/vList6"/>
    <dgm:cxn modelId="{A6E3CE60-6410-6C41-8146-597FBFCB0B44}" type="presParOf" srcId="{133DB140-8E23-2542-9F98-BECD7896BAC0}" destId="{BB6D191F-81EF-DC4D-8912-F560E64B8CCE}" srcOrd="3" destOrd="0" presId="urn:microsoft.com/office/officeart/2005/8/layout/vList6"/>
    <dgm:cxn modelId="{C6CD2297-73AF-C941-B7BE-0BC50F63737F}" type="presParOf" srcId="{133DB140-8E23-2542-9F98-BECD7896BAC0}" destId="{FD8D647A-FA69-B046-BD39-4ACC814DC78E}" srcOrd="4" destOrd="0" presId="urn:microsoft.com/office/officeart/2005/8/layout/vList6"/>
    <dgm:cxn modelId="{E655480F-EB09-524A-86EC-0C5F112F7935}" type="presParOf" srcId="{FD8D647A-FA69-B046-BD39-4ACC814DC78E}" destId="{D24DE21D-E51A-104B-A140-80E3D94A4C2F}" srcOrd="0" destOrd="0" presId="urn:microsoft.com/office/officeart/2005/8/layout/vList6"/>
    <dgm:cxn modelId="{BAB42698-98C3-7E4E-94F6-CAE26C7EEE6B}" type="presParOf" srcId="{FD8D647A-FA69-B046-BD39-4ACC814DC78E}" destId="{E410149B-C4B7-0F46-8737-9139931C5362}"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AE96C2B-29EC-EE4C-B677-241565556639}" type="doc">
      <dgm:prSet loTypeId="urn:microsoft.com/office/officeart/2005/8/layout/orgChart1" loCatId="" qsTypeId="urn:microsoft.com/office/officeart/2005/8/quickstyle/simple4" qsCatId="simple" csTypeId="urn:microsoft.com/office/officeart/2005/8/colors/accent0_3" csCatId="mainScheme" phldr="1"/>
      <dgm:spPr/>
      <dgm:t>
        <a:bodyPr/>
        <a:lstStyle/>
        <a:p>
          <a:endParaRPr lang="id-ID"/>
        </a:p>
      </dgm:t>
    </dgm:pt>
    <dgm:pt modelId="{823B7CB2-F0E8-A94F-9552-CEEAF78EE1AA}">
      <dgm:prSet phldrT="[Teks]"/>
      <dgm:spPr/>
      <dgm:t>
        <a:bodyPr/>
        <a:lstStyle/>
        <a:p>
          <a:r>
            <a:rPr lang="id-ID" dirty="0">
              <a:latin typeface="Cambria" panose="02040503050406030204" pitchFamily="18" charset="0"/>
            </a:rPr>
            <a:t>Pelanggaran Merek Menurut UU 20/2016</a:t>
          </a:r>
        </a:p>
      </dgm:t>
    </dgm:pt>
    <dgm:pt modelId="{4D859404-8A71-5B41-BB7A-AA020412558D}" type="parTrans" cxnId="{20678DCD-A036-7A4C-92AA-623F664A6590}">
      <dgm:prSet/>
      <dgm:spPr/>
      <dgm:t>
        <a:bodyPr/>
        <a:lstStyle/>
        <a:p>
          <a:endParaRPr lang="id-ID">
            <a:latin typeface="Cambria" panose="02040503050406030204" pitchFamily="18" charset="0"/>
          </a:endParaRPr>
        </a:p>
      </dgm:t>
    </dgm:pt>
    <dgm:pt modelId="{F5769091-1BF8-014A-98D3-464A03266FC6}" type="sibTrans" cxnId="{20678DCD-A036-7A4C-92AA-623F664A6590}">
      <dgm:prSet/>
      <dgm:spPr/>
      <dgm:t>
        <a:bodyPr/>
        <a:lstStyle/>
        <a:p>
          <a:endParaRPr lang="id-ID">
            <a:latin typeface="Cambria" panose="02040503050406030204" pitchFamily="18" charset="0"/>
          </a:endParaRPr>
        </a:p>
      </dgm:t>
    </dgm:pt>
    <dgm:pt modelId="{D0A363E5-ADB2-EC40-8B8A-BFC44897EB77}">
      <dgm:prSet phldrT="[Teks]"/>
      <dgm:spPr/>
      <dgm:t>
        <a:bodyPr/>
        <a:lstStyle/>
        <a:p>
          <a:r>
            <a:rPr lang="id-ID" b="1" dirty="0">
              <a:latin typeface="Cambria" panose="02040503050406030204" pitchFamily="18" charset="0"/>
            </a:rPr>
            <a:t>Pasal 83</a:t>
          </a:r>
          <a:r>
            <a:rPr lang="id-ID" dirty="0">
              <a:latin typeface="Cambria" panose="02040503050406030204" pitchFamily="18" charset="0"/>
            </a:rPr>
            <a:t>
Pemilik Merek terdaftar dan/atau penerima Lisensi dapat mengajukan gugatan ganti rugi dan/atau penghentian semua perbuatan yang berkaitan dengan penggunaan Merek</a:t>
          </a:r>
        </a:p>
      </dgm:t>
    </dgm:pt>
    <dgm:pt modelId="{07C02F7B-E71A-124C-93CC-FFEBAC091121}" type="parTrans" cxnId="{56E26408-4388-424A-AE63-313605A32240}">
      <dgm:prSet/>
      <dgm:spPr/>
      <dgm:t>
        <a:bodyPr/>
        <a:lstStyle/>
        <a:p>
          <a:endParaRPr lang="id-ID">
            <a:latin typeface="Cambria" panose="02040503050406030204" pitchFamily="18" charset="0"/>
          </a:endParaRPr>
        </a:p>
      </dgm:t>
    </dgm:pt>
    <dgm:pt modelId="{0CC4D075-BCF9-1747-A60A-B0F865733277}" type="sibTrans" cxnId="{56E26408-4388-424A-AE63-313605A32240}">
      <dgm:prSet/>
      <dgm:spPr/>
      <dgm:t>
        <a:bodyPr/>
        <a:lstStyle/>
        <a:p>
          <a:endParaRPr lang="id-ID">
            <a:latin typeface="Cambria" panose="02040503050406030204" pitchFamily="18" charset="0"/>
          </a:endParaRPr>
        </a:p>
      </dgm:t>
    </dgm:pt>
    <dgm:pt modelId="{D67DE958-F3C9-2441-A59E-B33685EAF3CF}">
      <dgm:prSet phldrT="[Teks]"/>
      <dgm:spPr/>
      <dgm:t>
        <a:bodyPr/>
        <a:lstStyle/>
        <a:p>
          <a:r>
            <a:rPr lang="id-ID" b="1" dirty="0">
              <a:latin typeface="Cambria" panose="02040503050406030204" pitchFamily="18" charset="0"/>
            </a:rPr>
            <a:t>Pasal 100</a:t>
          </a:r>
          <a:r>
            <a:rPr lang="id-ID" dirty="0">
              <a:latin typeface="Cambria" panose="02040503050406030204" pitchFamily="18" charset="0"/>
            </a:rPr>
            <a:t>
Setiap Orang dengan tanpa hak menggunakan Merek yang sama pada keseluruhannya / pokoknya dengan Merek terdaftar milik pihak lain</a:t>
          </a:r>
        </a:p>
      </dgm:t>
    </dgm:pt>
    <dgm:pt modelId="{B50B32EB-5F48-C84A-B910-8F9AEC6A7AA8}" type="parTrans" cxnId="{08073B4A-20EA-E642-84AC-C6324F0CE22C}">
      <dgm:prSet/>
      <dgm:spPr/>
      <dgm:t>
        <a:bodyPr/>
        <a:lstStyle/>
        <a:p>
          <a:endParaRPr lang="id-ID">
            <a:latin typeface="Cambria" panose="02040503050406030204" pitchFamily="18" charset="0"/>
          </a:endParaRPr>
        </a:p>
      </dgm:t>
    </dgm:pt>
    <dgm:pt modelId="{885A7481-2C6B-354E-9A6A-6B01724C99E1}" type="sibTrans" cxnId="{08073B4A-20EA-E642-84AC-C6324F0CE22C}">
      <dgm:prSet/>
      <dgm:spPr/>
      <dgm:t>
        <a:bodyPr/>
        <a:lstStyle/>
        <a:p>
          <a:endParaRPr lang="id-ID">
            <a:latin typeface="Cambria" panose="02040503050406030204" pitchFamily="18" charset="0"/>
          </a:endParaRPr>
        </a:p>
      </dgm:t>
    </dgm:pt>
    <dgm:pt modelId="{4C66C394-F8C1-4842-B032-CCC540663CB0}">
      <dgm:prSet phldrT="[Teks]"/>
      <dgm:spPr/>
      <dgm:t>
        <a:bodyPr/>
        <a:lstStyle/>
        <a:p>
          <a:r>
            <a:rPr lang="id-ID" b="1" dirty="0">
              <a:latin typeface="Cambria" panose="02040503050406030204" pitchFamily="18" charset="0"/>
            </a:rPr>
            <a:t>Pasal 102</a:t>
          </a:r>
          <a:r>
            <a:rPr lang="id-ID" dirty="0">
              <a:latin typeface="Cambria" panose="02040503050406030204" pitchFamily="18" charset="0"/>
            </a:rPr>
            <a:t>
Setiap orang Memperdagangkan Produk yang diduga atau patut diduga sebagai hasil tindak pidana</a:t>
          </a:r>
        </a:p>
      </dgm:t>
    </dgm:pt>
    <dgm:pt modelId="{44BEA16A-B9C4-A448-A249-47B69D2FBE12}" type="parTrans" cxnId="{528CFA4B-4728-9841-86BB-C7AA2918CAB3}">
      <dgm:prSet/>
      <dgm:spPr/>
      <dgm:t>
        <a:bodyPr/>
        <a:lstStyle/>
        <a:p>
          <a:endParaRPr lang="id-ID">
            <a:latin typeface="Cambria" panose="02040503050406030204" pitchFamily="18" charset="0"/>
          </a:endParaRPr>
        </a:p>
      </dgm:t>
    </dgm:pt>
    <dgm:pt modelId="{F8C74865-3AB8-7945-8962-1EB25F449394}" type="sibTrans" cxnId="{528CFA4B-4728-9841-86BB-C7AA2918CAB3}">
      <dgm:prSet/>
      <dgm:spPr/>
      <dgm:t>
        <a:bodyPr/>
        <a:lstStyle/>
        <a:p>
          <a:endParaRPr lang="id-ID">
            <a:latin typeface="Cambria" panose="02040503050406030204" pitchFamily="18" charset="0"/>
          </a:endParaRPr>
        </a:p>
      </dgm:t>
    </dgm:pt>
    <dgm:pt modelId="{308AE34E-49FA-1849-BEBA-011EE73B2A1E}" type="pres">
      <dgm:prSet presAssocID="{6AE96C2B-29EC-EE4C-B677-241565556639}" presName="hierChild1" presStyleCnt="0">
        <dgm:presLayoutVars>
          <dgm:orgChart val="1"/>
          <dgm:chPref val="1"/>
          <dgm:dir/>
          <dgm:animOne val="branch"/>
          <dgm:animLvl val="lvl"/>
          <dgm:resizeHandles/>
        </dgm:presLayoutVars>
      </dgm:prSet>
      <dgm:spPr/>
    </dgm:pt>
    <dgm:pt modelId="{10CEF9D2-8DAE-6A40-A368-25E45077DA19}" type="pres">
      <dgm:prSet presAssocID="{823B7CB2-F0E8-A94F-9552-CEEAF78EE1AA}" presName="hierRoot1" presStyleCnt="0">
        <dgm:presLayoutVars>
          <dgm:hierBranch val="init"/>
        </dgm:presLayoutVars>
      </dgm:prSet>
      <dgm:spPr/>
    </dgm:pt>
    <dgm:pt modelId="{3A578023-29B4-EA4D-909E-7B3D972BF20C}" type="pres">
      <dgm:prSet presAssocID="{823B7CB2-F0E8-A94F-9552-CEEAF78EE1AA}" presName="rootComposite1" presStyleCnt="0"/>
      <dgm:spPr/>
    </dgm:pt>
    <dgm:pt modelId="{6A215F83-4697-6349-9B1E-7C7C911FE7C9}" type="pres">
      <dgm:prSet presAssocID="{823B7CB2-F0E8-A94F-9552-CEEAF78EE1AA}" presName="rootText1" presStyleLbl="node0" presStyleIdx="0" presStyleCnt="1" custScaleX="123268">
        <dgm:presLayoutVars>
          <dgm:chPref val="3"/>
        </dgm:presLayoutVars>
      </dgm:prSet>
      <dgm:spPr/>
    </dgm:pt>
    <dgm:pt modelId="{6CE59133-EFAD-7349-A618-67F79419C801}" type="pres">
      <dgm:prSet presAssocID="{823B7CB2-F0E8-A94F-9552-CEEAF78EE1AA}" presName="rootConnector1" presStyleLbl="node1" presStyleIdx="0" presStyleCnt="0"/>
      <dgm:spPr/>
    </dgm:pt>
    <dgm:pt modelId="{6EFE75C9-1766-E04E-A106-FE36ADEC162A}" type="pres">
      <dgm:prSet presAssocID="{823B7CB2-F0E8-A94F-9552-CEEAF78EE1AA}" presName="hierChild2" presStyleCnt="0"/>
      <dgm:spPr/>
    </dgm:pt>
    <dgm:pt modelId="{D6C861C7-4D82-7041-9C44-D4F45DB28D9D}" type="pres">
      <dgm:prSet presAssocID="{07C02F7B-E71A-124C-93CC-FFEBAC091121}" presName="Name37" presStyleLbl="parChTrans1D2" presStyleIdx="0" presStyleCnt="3"/>
      <dgm:spPr/>
    </dgm:pt>
    <dgm:pt modelId="{068FB6BB-2FD3-5041-9CF2-ECD04255A072}" type="pres">
      <dgm:prSet presAssocID="{D0A363E5-ADB2-EC40-8B8A-BFC44897EB77}" presName="hierRoot2" presStyleCnt="0">
        <dgm:presLayoutVars>
          <dgm:hierBranch val="init"/>
        </dgm:presLayoutVars>
      </dgm:prSet>
      <dgm:spPr/>
    </dgm:pt>
    <dgm:pt modelId="{06B17359-5C57-FD4E-B4A2-6FDAD9BFB7B2}" type="pres">
      <dgm:prSet presAssocID="{D0A363E5-ADB2-EC40-8B8A-BFC44897EB77}" presName="rootComposite" presStyleCnt="0"/>
      <dgm:spPr/>
    </dgm:pt>
    <dgm:pt modelId="{E6CFB55B-DD34-AE44-892A-3856323DF17F}" type="pres">
      <dgm:prSet presAssocID="{D0A363E5-ADB2-EC40-8B8A-BFC44897EB77}" presName="rootText" presStyleLbl="node2" presStyleIdx="0" presStyleCnt="3" custScaleY="164283">
        <dgm:presLayoutVars>
          <dgm:chPref val="3"/>
        </dgm:presLayoutVars>
      </dgm:prSet>
      <dgm:spPr/>
    </dgm:pt>
    <dgm:pt modelId="{A88DAB30-4695-9143-84F9-69B325F9CBFC}" type="pres">
      <dgm:prSet presAssocID="{D0A363E5-ADB2-EC40-8B8A-BFC44897EB77}" presName="rootConnector" presStyleLbl="node2" presStyleIdx="0" presStyleCnt="3"/>
      <dgm:spPr/>
    </dgm:pt>
    <dgm:pt modelId="{28EE76C0-6AA1-A44B-BAD8-8BFE3C199288}" type="pres">
      <dgm:prSet presAssocID="{D0A363E5-ADB2-EC40-8B8A-BFC44897EB77}" presName="hierChild4" presStyleCnt="0"/>
      <dgm:spPr/>
    </dgm:pt>
    <dgm:pt modelId="{918F0490-E16F-2F4D-81A3-B8CCA9FE1B3B}" type="pres">
      <dgm:prSet presAssocID="{D0A363E5-ADB2-EC40-8B8A-BFC44897EB77}" presName="hierChild5" presStyleCnt="0"/>
      <dgm:spPr/>
    </dgm:pt>
    <dgm:pt modelId="{F88B3048-A89E-F340-9E9D-599C393113B9}" type="pres">
      <dgm:prSet presAssocID="{B50B32EB-5F48-C84A-B910-8F9AEC6A7AA8}" presName="Name37" presStyleLbl="parChTrans1D2" presStyleIdx="1" presStyleCnt="3"/>
      <dgm:spPr/>
    </dgm:pt>
    <dgm:pt modelId="{5CD2C0DB-F422-9241-85E2-C3316E0E709E}" type="pres">
      <dgm:prSet presAssocID="{D67DE958-F3C9-2441-A59E-B33685EAF3CF}" presName="hierRoot2" presStyleCnt="0">
        <dgm:presLayoutVars>
          <dgm:hierBranch val="init"/>
        </dgm:presLayoutVars>
      </dgm:prSet>
      <dgm:spPr/>
    </dgm:pt>
    <dgm:pt modelId="{8969E2BD-D9F5-A84E-9F2D-6EB1B3A0E1F8}" type="pres">
      <dgm:prSet presAssocID="{D67DE958-F3C9-2441-A59E-B33685EAF3CF}" presName="rootComposite" presStyleCnt="0"/>
      <dgm:spPr/>
    </dgm:pt>
    <dgm:pt modelId="{BA99A565-409F-984C-9ED9-D776C26879BE}" type="pres">
      <dgm:prSet presAssocID="{D67DE958-F3C9-2441-A59E-B33685EAF3CF}" presName="rootText" presStyleLbl="node2" presStyleIdx="1" presStyleCnt="3" custScaleY="157885">
        <dgm:presLayoutVars>
          <dgm:chPref val="3"/>
        </dgm:presLayoutVars>
      </dgm:prSet>
      <dgm:spPr/>
    </dgm:pt>
    <dgm:pt modelId="{75C2B30A-3B0B-7F4C-97AC-0EC32A87DF2B}" type="pres">
      <dgm:prSet presAssocID="{D67DE958-F3C9-2441-A59E-B33685EAF3CF}" presName="rootConnector" presStyleLbl="node2" presStyleIdx="1" presStyleCnt="3"/>
      <dgm:spPr/>
    </dgm:pt>
    <dgm:pt modelId="{50DFE504-628C-9F46-A006-BF2C89F8CE92}" type="pres">
      <dgm:prSet presAssocID="{D67DE958-F3C9-2441-A59E-B33685EAF3CF}" presName="hierChild4" presStyleCnt="0"/>
      <dgm:spPr/>
    </dgm:pt>
    <dgm:pt modelId="{67DE3AA2-0976-DF4A-A44A-7B6130447074}" type="pres">
      <dgm:prSet presAssocID="{D67DE958-F3C9-2441-A59E-B33685EAF3CF}" presName="hierChild5" presStyleCnt="0"/>
      <dgm:spPr/>
    </dgm:pt>
    <dgm:pt modelId="{4EBD4903-241D-A647-B9CC-D048347E00E4}" type="pres">
      <dgm:prSet presAssocID="{44BEA16A-B9C4-A448-A249-47B69D2FBE12}" presName="Name37" presStyleLbl="parChTrans1D2" presStyleIdx="2" presStyleCnt="3"/>
      <dgm:spPr/>
    </dgm:pt>
    <dgm:pt modelId="{A736E5C7-BE92-344C-A6F2-5D91A8F507ED}" type="pres">
      <dgm:prSet presAssocID="{4C66C394-F8C1-4842-B032-CCC540663CB0}" presName="hierRoot2" presStyleCnt="0">
        <dgm:presLayoutVars>
          <dgm:hierBranch val="init"/>
        </dgm:presLayoutVars>
      </dgm:prSet>
      <dgm:spPr/>
    </dgm:pt>
    <dgm:pt modelId="{724DA73B-7A87-7545-9774-8AE3E7BBD336}" type="pres">
      <dgm:prSet presAssocID="{4C66C394-F8C1-4842-B032-CCC540663CB0}" presName="rootComposite" presStyleCnt="0"/>
      <dgm:spPr/>
    </dgm:pt>
    <dgm:pt modelId="{0127073E-27FB-1946-B2A6-76615E12EEAA}" type="pres">
      <dgm:prSet presAssocID="{4C66C394-F8C1-4842-B032-CCC540663CB0}" presName="rootText" presStyleLbl="node2" presStyleIdx="2" presStyleCnt="3" custScaleY="164283">
        <dgm:presLayoutVars>
          <dgm:chPref val="3"/>
        </dgm:presLayoutVars>
      </dgm:prSet>
      <dgm:spPr/>
    </dgm:pt>
    <dgm:pt modelId="{14BD9D78-637B-7A4F-872A-01DDC98C9188}" type="pres">
      <dgm:prSet presAssocID="{4C66C394-F8C1-4842-B032-CCC540663CB0}" presName="rootConnector" presStyleLbl="node2" presStyleIdx="2" presStyleCnt="3"/>
      <dgm:spPr/>
    </dgm:pt>
    <dgm:pt modelId="{B7ACD625-3C2C-9D4C-9884-A8F737D76C7F}" type="pres">
      <dgm:prSet presAssocID="{4C66C394-F8C1-4842-B032-CCC540663CB0}" presName="hierChild4" presStyleCnt="0"/>
      <dgm:spPr/>
    </dgm:pt>
    <dgm:pt modelId="{D4C3F424-EE3B-C640-8D76-54EE0B2997C4}" type="pres">
      <dgm:prSet presAssocID="{4C66C394-F8C1-4842-B032-CCC540663CB0}" presName="hierChild5" presStyleCnt="0"/>
      <dgm:spPr/>
    </dgm:pt>
    <dgm:pt modelId="{32AC52F0-5BC4-6E4B-92C7-8BCB8CFC4968}" type="pres">
      <dgm:prSet presAssocID="{823B7CB2-F0E8-A94F-9552-CEEAF78EE1AA}" presName="hierChild3" presStyleCnt="0"/>
      <dgm:spPr/>
    </dgm:pt>
  </dgm:ptLst>
  <dgm:cxnLst>
    <dgm:cxn modelId="{56E26408-4388-424A-AE63-313605A32240}" srcId="{823B7CB2-F0E8-A94F-9552-CEEAF78EE1AA}" destId="{D0A363E5-ADB2-EC40-8B8A-BFC44897EB77}" srcOrd="0" destOrd="0" parTransId="{07C02F7B-E71A-124C-93CC-FFEBAC091121}" sibTransId="{0CC4D075-BCF9-1747-A60A-B0F865733277}"/>
    <dgm:cxn modelId="{525CBB30-2183-C742-8805-0A2AD5907129}" type="presOf" srcId="{4C66C394-F8C1-4842-B032-CCC540663CB0}" destId="{0127073E-27FB-1946-B2A6-76615E12EEAA}" srcOrd="0" destOrd="0" presId="urn:microsoft.com/office/officeart/2005/8/layout/orgChart1"/>
    <dgm:cxn modelId="{DA9CFD30-D47B-A240-8732-7696CAE9E2C4}" type="presOf" srcId="{44BEA16A-B9C4-A448-A249-47B69D2FBE12}" destId="{4EBD4903-241D-A647-B9CC-D048347E00E4}" srcOrd="0" destOrd="0" presId="urn:microsoft.com/office/officeart/2005/8/layout/orgChart1"/>
    <dgm:cxn modelId="{400D7A35-CE52-0542-87F7-F5225E41CEAE}" type="presOf" srcId="{D67DE958-F3C9-2441-A59E-B33685EAF3CF}" destId="{75C2B30A-3B0B-7F4C-97AC-0EC32A87DF2B}" srcOrd="1" destOrd="0" presId="urn:microsoft.com/office/officeart/2005/8/layout/orgChart1"/>
    <dgm:cxn modelId="{08073B4A-20EA-E642-84AC-C6324F0CE22C}" srcId="{823B7CB2-F0E8-A94F-9552-CEEAF78EE1AA}" destId="{D67DE958-F3C9-2441-A59E-B33685EAF3CF}" srcOrd="1" destOrd="0" parTransId="{B50B32EB-5F48-C84A-B910-8F9AEC6A7AA8}" sibTransId="{885A7481-2C6B-354E-9A6A-6B01724C99E1}"/>
    <dgm:cxn modelId="{528CFA4B-4728-9841-86BB-C7AA2918CAB3}" srcId="{823B7CB2-F0E8-A94F-9552-CEEAF78EE1AA}" destId="{4C66C394-F8C1-4842-B032-CCC540663CB0}" srcOrd="2" destOrd="0" parTransId="{44BEA16A-B9C4-A448-A249-47B69D2FBE12}" sibTransId="{F8C74865-3AB8-7945-8962-1EB25F449394}"/>
    <dgm:cxn modelId="{D4ECCF4D-E0D1-924B-B446-CF3B64066A5C}" type="presOf" srcId="{B50B32EB-5F48-C84A-B910-8F9AEC6A7AA8}" destId="{F88B3048-A89E-F340-9E9D-599C393113B9}" srcOrd="0" destOrd="0" presId="urn:microsoft.com/office/officeart/2005/8/layout/orgChart1"/>
    <dgm:cxn modelId="{47A3C08C-1861-FA43-B7EC-24F40E420DD9}" type="presOf" srcId="{823B7CB2-F0E8-A94F-9552-CEEAF78EE1AA}" destId="{6CE59133-EFAD-7349-A618-67F79419C801}" srcOrd="1" destOrd="0" presId="urn:microsoft.com/office/officeart/2005/8/layout/orgChart1"/>
    <dgm:cxn modelId="{F8AB5DA2-A199-3F4E-9AC2-A22EACCE9CAE}" type="presOf" srcId="{823B7CB2-F0E8-A94F-9552-CEEAF78EE1AA}" destId="{6A215F83-4697-6349-9B1E-7C7C911FE7C9}" srcOrd="0" destOrd="0" presId="urn:microsoft.com/office/officeart/2005/8/layout/orgChart1"/>
    <dgm:cxn modelId="{EB67E4B2-999B-3946-9152-702F22D58493}" type="presOf" srcId="{07C02F7B-E71A-124C-93CC-FFEBAC091121}" destId="{D6C861C7-4D82-7041-9C44-D4F45DB28D9D}" srcOrd="0" destOrd="0" presId="urn:microsoft.com/office/officeart/2005/8/layout/orgChart1"/>
    <dgm:cxn modelId="{9EE55CC6-EA58-0B4D-8D6B-3FC546BA6D70}" type="presOf" srcId="{D0A363E5-ADB2-EC40-8B8A-BFC44897EB77}" destId="{E6CFB55B-DD34-AE44-892A-3856323DF17F}" srcOrd="0" destOrd="0" presId="urn:microsoft.com/office/officeart/2005/8/layout/orgChart1"/>
    <dgm:cxn modelId="{4D4E30C7-AC1C-A348-AD08-427D553BCD5F}" type="presOf" srcId="{4C66C394-F8C1-4842-B032-CCC540663CB0}" destId="{14BD9D78-637B-7A4F-872A-01DDC98C9188}" srcOrd="1" destOrd="0" presId="urn:microsoft.com/office/officeart/2005/8/layout/orgChart1"/>
    <dgm:cxn modelId="{20678DCD-A036-7A4C-92AA-623F664A6590}" srcId="{6AE96C2B-29EC-EE4C-B677-241565556639}" destId="{823B7CB2-F0E8-A94F-9552-CEEAF78EE1AA}" srcOrd="0" destOrd="0" parTransId="{4D859404-8A71-5B41-BB7A-AA020412558D}" sibTransId="{F5769091-1BF8-014A-98D3-464A03266FC6}"/>
    <dgm:cxn modelId="{298056D8-F8AD-704E-81F4-0D6885353042}" type="presOf" srcId="{D0A363E5-ADB2-EC40-8B8A-BFC44897EB77}" destId="{A88DAB30-4695-9143-84F9-69B325F9CBFC}" srcOrd="1" destOrd="0" presId="urn:microsoft.com/office/officeart/2005/8/layout/orgChart1"/>
    <dgm:cxn modelId="{17920CEB-A1D8-5F49-AC10-A4466610F153}" type="presOf" srcId="{D67DE958-F3C9-2441-A59E-B33685EAF3CF}" destId="{BA99A565-409F-984C-9ED9-D776C26879BE}" srcOrd="0" destOrd="0" presId="urn:microsoft.com/office/officeart/2005/8/layout/orgChart1"/>
    <dgm:cxn modelId="{75B5CCFC-07E4-C64B-B804-82B0BF582748}" type="presOf" srcId="{6AE96C2B-29EC-EE4C-B677-241565556639}" destId="{308AE34E-49FA-1849-BEBA-011EE73B2A1E}" srcOrd="0" destOrd="0" presId="urn:microsoft.com/office/officeart/2005/8/layout/orgChart1"/>
    <dgm:cxn modelId="{00243404-F2EC-674D-976F-E2B787FA9E70}" type="presParOf" srcId="{308AE34E-49FA-1849-BEBA-011EE73B2A1E}" destId="{10CEF9D2-8DAE-6A40-A368-25E45077DA19}" srcOrd="0" destOrd="0" presId="urn:microsoft.com/office/officeart/2005/8/layout/orgChart1"/>
    <dgm:cxn modelId="{94755B93-9230-B247-A39D-8A3482D984DF}" type="presParOf" srcId="{10CEF9D2-8DAE-6A40-A368-25E45077DA19}" destId="{3A578023-29B4-EA4D-909E-7B3D972BF20C}" srcOrd="0" destOrd="0" presId="urn:microsoft.com/office/officeart/2005/8/layout/orgChart1"/>
    <dgm:cxn modelId="{282EB2E1-81E7-FB41-883D-500B53423830}" type="presParOf" srcId="{3A578023-29B4-EA4D-909E-7B3D972BF20C}" destId="{6A215F83-4697-6349-9B1E-7C7C911FE7C9}" srcOrd="0" destOrd="0" presId="urn:microsoft.com/office/officeart/2005/8/layout/orgChart1"/>
    <dgm:cxn modelId="{3545A73D-317C-8E4B-ABD0-46E225AD209B}" type="presParOf" srcId="{3A578023-29B4-EA4D-909E-7B3D972BF20C}" destId="{6CE59133-EFAD-7349-A618-67F79419C801}" srcOrd="1" destOrd="0" presId="urn:microsoft.com/office/officeart/2005/8/layout/orgChart1"/>
    <dgm:cxn modelId="{FE06FB14-21E9-2C4D-91B5-CB17C1D083E2}" type="presParOf" srcId="{10CEF9D2-8DAE-6A40-A368-25E45077DA19}" destId="{6EFE75C9-1766-E04E-A106-FE36ADEC162A}" srcOrd="1" destOrd="0" presId="urn:microsoft.com/office/officeart/2005/8/layout/orgChart1"/>
    <dgm:cxn modelId="{1BEA2255-8F13-0347-8CB1-7A25197D037B}" type="presParOf" srcId="{6EFE75C9-1766-E04E-A106-FE36ADEC162A}" destId="{D6C861C7-4D82-7041-9C44-D4F45DB28D9D}" srcOrd="0" destOrd="0" presId="urn:microsoft.com/office/officeart/2005/8/layout/orgChart1"/>
    <dgm:cxn modelId="{EC36924C-3782-114C-AB14-EE17FAAE6049}" type="presParOf" srcId="{6EFE75C9-1766-E04E-A106-FE36ADEC162A}" destId="{068FB6BB-2FD3-5041-9CF2-ECD04255A072}" srcOrd="1" destOrd="0" presId="urn:microsoft.com/office/officeart/2005/8/layout/orgChart1"/>
    <dgm:cxn modelId="{CB0464EE-E51F-E146-A7A8-C18FD36E7CE1}" type="presParOf" srcId="{068FB6BB-2FD3-5041-9CF2-ECD04255A072}" destId="{06B17359-5C57-FD4E-B4A2-6FDAD9BFB7B2}" srcOrd="0" destOrd="0" presId="urn:microsoft.com/office/officeart/2005/8/layout/orgChart1"/>
    <dgm:cxn modelId="{3E956000-EA58-2249-9761-EC26E19DDF45}" type="presParOf" srcId="{06B17359-5C57-FD4E-B4A2-6FDAD9BFB7B2}" destId="{E6CFB55B-DD34-AE44-892A-3856323DF17F}" srcOrd="0" destOrd="0" presId="urn:microsoft.com/office/officeart/2005/8/layout/orgChart1"/>
    <dgm:cxn modelId="{8937EF63-609A-404C-8995-FDC6F5FE9975}" type="presParOf" srcId="{06B17359-5C57-FD4E-B4A2-6FDAD9BFB7B2}" destId="{A88DAB30-4695-9143-84F9-69B325F9CBFC}" srcOrd="1" destOrd="0" presId="urn:microsoft.com/office/officeart/2005/8/layout/orgChart1"/>
    <dgm:cxn modelId="{92ED9FD1-B7DB-814D-9CCF-92D0BABB73C0}" type="presParOf" srcId="{068FB6BB-2FD3-5041-9CF2-ECD04255A072}" destId="{28EE76C0-6AA1-A44B-BAD8-8BFE3C199288}" srcOrd="1" destOrd="0" presId="urn:microsoft.com/office/officeart/2005/8/layout/orgChart1"/>
    <dgm:cxn modelId="{4CA629C5-8C73-744C-8D80-07266680EC1C}" type="presParOf" srcId="{068FB6BB-2FD3-5041-9CF2-ECD04255A072}" destId="{918F0490-E16F-2F4D-81A3-B8CCA9FE1B3B}" srcOrd="2" destOrd="0" presId="urn:microsoft.com/office/officeart/2005/8/layout/orgChart1"/>
    <dgm:cxn modelId="{ECEDBDCB-2706-D040-8D5A-A5E303EFEE8C}" type="presParOf" srcId="{6EFE75C9-1766-E04E-A106-FE36ADEC162A}" destId="{F88B3048-A89E-F340-9E9D-599C393113B9}" srcOrd="2" destOrd="0" presId="urn:microsoft.com/office/officeart/2005/8/layout/orgChart1"/>
    <dgm:cxn modelId="{60FB19C3-3C9B-4542-A479-D463BFD4175E}" type="presParOf" srcId="{6EFE75C9-1766-E04E-A106-FE36ADEC162A}" destId="{5CD2C0DB-F422-9241-85E2-C3316E0E709E}" srcOrd="3" destOrd="0" presId="urn:microsoft.com/office/officeart/2005/8/layout/orgChart1"/>
    <dgm:cxn modelId="{04AEC727-CEF2-2245-A2F4-F04E3B97F6A2}" type="presParOf" srcId="{5CD2C0DB-F422-9241-85E2-C3316E0E709E}" destId="{8969E2BD-D9F5-A84E-9F2D-6EB1B3A0E1F8}" srcOrd="0" destOrd="0" presId="urn:microsoft.com/office/officeart/2005/8/layout/orgChart1"/>
    <dgm:cxn modelId="{4518A704-06FB-9147-8967-EDA793239CEF}" type="presParOf" srcId="{8969E2BD-D9F5-A84E-9F2D-6EB1B3A0E1F8}" destId="{BA99A565-409F-984C-9ED9-D776C26879BE}" srcOrd="0" destOrd="0" presId="urn:microsoft.com/office/officeart/2005/8/layout/orgChart1"/>
    <dgm:cxn modelId="{0AA675E1-38AE-C448-A73A-622B674EB245}" type="presParOf" srcId="{8969E2BD-D9F5-A84E-9F2D-6EB1B3A0E1F8}" destId="{75C2B30A-3B0B-7F4C-97AC-0EC32A87DF2B}" srcOrd="1" destOrd="0" presId="urn:microsoft.com/office/officeart/2005/8/layout/orgChart1"/>
    <dgm:cxn modelId="{7D8E95DA-74E3-034A-BAFD-C291FFF60C1E}" type="presParOf" srcId="{5CD2C0DB-F422-9241-85E2-C3316E0E709E}" destId="{50DFE504-628C-9F46-A006-BF2C89F8CE92}" srcOrd="1" destOrd="0" presId="urn:microsoft.com/office/officeart/2005/8/layout/orgChart1"/>
    <dgm:cxn modelId="{E7C76F6D-81B8-B246-B2EC-6B813FFB9F1C}" type="presParOf" srcId="{5CD2C0DB-F422-9241-85E2-C3316E0E709E}" destId="{67DE3AA2-0976-DF4A-A44A-7B6130447074}" srcOrd="2" destOrd="0" presId="urn:microsoft.com/office/officeart/2005/8/layout/orgChart1"/>
    <dgm:cxn modelId="{DB11F280-4DCA-2B43-8783-7FD783A777AA}" type="presParOf" srcId="{6EFE75C9-1766-E04E-A106-FE36ADEC162A}" destId="{4EBD4903-241D-A647-B9CC-D048347E00E4}" srcOrd="4" destOrd="0" presId="urn:microsoft.com/office/officeart/2005/8/layout/orgChart1"/>
    <dgm:cxn modelId="{FC8E5105-570A-3A40-BADA-05F26C06096B}" type="presParOf" srcId="{6EFE75C9-1766-E04E-A106-FE36ADEC162A}" destId="{A736E5C7-BE92-344C-A6F2-5D91A8F507ED}" srcOrd="5" destOrd="0" presId="urn:microsoft.com/office/officeart/2005/8/layout/orgChart1"/>
    <dgm:cxn modelId="{A325942E-B8DC-6140-9C3A-B19432424ADD}" type="presParOf" srcId="{A736E5C7-BE92-344C-A6F2-5D91A8F507ED}" destId="{724DA73B-7A87-7545-9774-8AE3E7BBD336}" srcOrd="0" destOrd="0" presId="urn:microsoft.com/office/officeart/2005/8/layout/orgChart1"/>
    <dgm:cxn modelId="{45A3CF41-ABEF-6E4F-BBF8-CFAC082AC40B}" type="presParOf" srcId="{724DA73B-7A87-7545-9774-8AE3E7BBD336}" destId="{0127073E-27FB-1946-B2A6-76615E12EEAA}" srcOrd="0" destOrd="0" presId="urn:microsoft.com/office/officeart/2005/8/layout/orgChart1"/>
    <dgm:cxn modelId="{6FFB2F73-CB23-7640-9B09-6D63993767C6}" type="presParOf" srcId="{724DA73B-7A87-7545-9774-8AE3E7BBD336}" destId="{14BD9D78-637B-7A4F-872A-01DDC98C9188}" srcOrd="1" destOrd="0" presId="urn:microsoft.com/office/officeart/2005/8/layout/orgChart1"/>
    <dgm:cxn modelId="{68684EDB-9F2E-DF4E-99A9-3E5616CF653C}" type="presParOf" srcId="{A736E5C7-BE92-344C-A6F2-5D91A8F507ED}" destId="{B7ACD625-3C2C-9D4C-9884-A8F737D76C7F}" srcOrd="1" destOrd="0" presId="urn:microsoft.com/office/officeart/2005/8/layout/orgChart1"/>
    <dgm:cxn modelId="{B631A5B7-A967-324D-8EB0-39B19352A107}" type="presParOf" srcId="{A736E5C7-BE92-344C-A6F2-5D91A8F507ED}" destId="{D4C3F424-EE3B-C640-8D76-54EE0B2997C4}" srcOrd="2" destOrd="0" presId="urn:microsoft.com/office/officeart/2005/8/layout/orgChart1"/>
    <dgm:cxn modelId="{A1EB5022-2C47-A746-BCB3-B249FDC8D699}" type="presParOf" srcId="{10CEF9D2-8DAE-6A40-A368-25E45077DA19}" destId="{32AC52F0-5BC4-6E4B-92C7-8BCB8CFC496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56E7A0E-9C67-7747-AC31-5BD5831F8E12}" type="doc">
      <dgm:prSet loTypeId="urn:microsoft.com/office/officeart/2009/3/layout/IncreasingArrowsProcess" loCatId="" qsTypeId="urn:microsoft.com/office/officeart/2005/8/quickstyle/simple1" qsCatId="simple" csTypeId="urn:microsoft.com/office/officeart/2005/8/colors/colorful2" csCatId="colorful" phldr="1"/>
      <dgm:spPr/>
      <dgm:t>
        <a:bodyPr/>
        <a:lstStyle/>
        <a:p>
          <a:endParaRPr lang="id-ID"/>
        </a:p>
      </dgm:t>
    </dgm:pt>
    <dgm:pt modelId="{BC161A5B-BA4A-824D-936C-7F11CD9134DA}">
      <dgm:prSet phldrT="[Teks]"/>
      <dgm:spPr/>
      <dgm:t>
        <a:bodyPr/>
        <a:lstStyle/>
        <a:p>
          <a:r>
            <a:rPr lang="id-ID" dirty="0">
              <a:latin typeface="Cambria" panose="02040503050406030204" pitchFamily="18" charset="0"/>
            </a:rPr>
            <a:t>Ayat 1</a:t>
          </a:r>
        </a:p>
      </dgm:t>
    </dgm:pt>
    <dgm:pt modelId="{87877CB9-8604-3047-AF04-143EDBBB0493}" type="parTrans" cxnId="{225AE967-EA63-0A4A-824D-04B1C52F960F}">
      <dgm:prSet/>
      <dgm:spPr/>
      <dgm:t>
        <a:bodyPr/>
        <a:lstStyle/>
        <a:p>
          <a:endParaRPr lang="id-ID">
            <a:latin typeface="Cambria" panose="02040503050406030204" pitchFamily="18" charset="0"/>
          </a:endParaRPr>
        </a:p>
      </dgm:t>
    </dgm:pt>
    <dgm:pt modelId="{11444808-85FD-3348-A699-1D6ECD09752C}" type="sibTrans" cxnId="{225AE967-EA63-0A4A-824D-04B1C52F960F}">
      <dgm:prSet/>
      <dgm:spPr/>
      <dgm:t>
        <a:bodyPr/>
        <a:lstStyle/>
        <a:p>
          <a:endParaRPr lang="id-ID">
            <a:latin typeface="Cambria" panose="02040503050406030204" pitchFamily="18" charset="0"/>
          </a:endParaRPr>
        </a:p>
      </dgm:t>
    </dgm:pt>
    <dgm:pt modelId="{67E16231-9402-1542-A737-FDC7809FC674}">
      <dgm:prSet phldrT="[Teks]"/>
      <dgm:spPr/>
      <dgm:t>
        <a:bodyPr/>
        <a:lstStyle/>
        <a:p>
          <a:r>
            <a:rPr lang="id-ID" dirty="0">
              <a:latin typeface="Cambria" panose="02040503050406030204" pitchFamily="18" charset="0"/>
            </a:rPr>
            <a:t>Tanpa hak menggunakan Merek yang sama pada keseluruhannya dengan Merek terdaftar milik pihak lain untuk barang dan/atau jasa sejenis yang diproduksi dan/atau diperdagangkan</a:t>
          </a:r>
        </a:p>
      </dgm:t>
    </dgm:pt>
    <dgm:pt modelId="{1F3A8FF4-7F4F-804D-B16F-D13D7BEC3A04}" type="parTrans" cxnId="{A0F81056-311A-6C47-806D-BE07B0FDC60F}">
      <dgm:prSet/>
      <dgm:spPr/>
      <dgm:t>
        <a:bodyPr/>
        <a:lstStyle/>
        <a:p>
          <a:endParaRPr lang="id-ID">
            <a:latin typeface="Cambria" panose="02040503050406030204" pitchFamily="18" charset="0"/>
          </a:endParaRPr>
        </a:p>
      </dgm:t>
    </dgm:pt>
    <dgm:pt modelId="{EFE71F5B-869C-BF41-8106-0BBC7D097565}" type="sibTrans" cxnId="{A0F81056-311A-6C47-806D-BE07B0FDC60F}">
      <dgm:prSet/>
      <dgm:spPr/>
      <dgm:t>
        <a:bodyPr/>
        <a:lstStyle/>
        <a:p>
          <a:endParaRPr lang="id-ID">
            <a:latin typeface="Cambria" panose="02040503050406030204" pitchFamily="18" charset="0"/>
          </a:endParaRPr>
        </a:p>
      </dgm:t>
    </dgm:pt>
    <dgm:pt modelId="{9768E69E-545C-D74A-88E5-1B5649B41875}">
      <dgm:prSet phldrT="[Teks]"/>
      <dgm:spPr/>
      <dgm:t>
        <a:bodyPr/>
        <a:lstStyle/>
        <a:p>
          <a:r>
            <a:rPr lang="id-ID" dirty="0">
              <a:latin typeface="Cambria" panose="02040503050406030204" pitchFamily="18" charset="0"/>
            </a:rPr>
            <a:t>Ayat 2</a:t>
          </a:r>
        </a:p>
      </dgm:t>
    </dgm:pt>
    <dgm:pt modelId="{246C606D-EE3F-3B4B-935E-B4A97CD30525}" type="parTrans" cxnId="{18DE4082-10B6-484C-A9CD-639141DB337F}">
      <dgm:prSet/>
      <dgm:spPr/>
      <dgm:t>
        <a:bodyPr/>
        <a:lstStyle/>
        <a:p>
          <a:endParaRPr lang="id-ID">
            <a:latin typeface="Cambria" panose="02040503050406030204" pitchFamily="18" charset="0"/>
          </a:endParaRPr>
        </a:p>
      </dgm:t>
    </dgm:pt>
    <dgm:pt modelId="{4E7486B7-E5DD-A246-9814-B28BCFF7CC80}" type="sibTrans" cxnId="{18DE4082-10B6-484C-A9CD-639141DB337F}">
      <dgm:prSet/>
      <dgm:spPr/>
      <dgm:t>
        <a:bodyPr/>
        <a:lstStyle/>
        <a:p>
          <a:endParaRPr lang="id-ID">
            <a:latin typeface="Cambria" panose="02040503050406030204" pitchFamily="18" charset="0"/>
          </a:endParaRPr>
        </a:p>
      </dgm:t>
    </dgm:pt>
    <dgm:pt modelId="{79F74C82-B0DF-3F45-8277-D57EA145D8E3}">
      <dgm:prSet phldrT="[Teks]"/>
      <dgm:spPr/>
      <dgm:t>
        <a:bodyPr/>
        <a:lstStyle/>
        <a:p>
          <a:r>
            <a:rPr lang="id-ID" dirty="0">
              <a:latin typeface="Cambria" panose="02040503050406030204" pitchFamily="18" charset="0"/>
            </a:rPr>
            <a:t>Tanpa hak menggunakan Merek yang mempunyai persamaan pada pokoknya dengan Merek terdaftar milik pihak lain untuk barang dan/atau jasa sejenis yang diproduksi dan/atau diperdagangkan</a:t>
          </a:r>
        </a:p>
      </dgm:t>
    </dgm:pt>
    <dgm:pt modelId="{B21E49FB-9DF0-6C4E-BB96-0F4E5B6541D3}" type="parTrans" cxnId="{C218F87C-6834-C44B-934C-EB9EB67DBBF2}">
      <dgm:prSet/>
      <dgm:spPr/>
      <dgm:t>
        <a:bodyPr/>
        <a:lstStyle/>
        <a:p>
          <a:endParaRPr lang="id-ID">
            <a:latin typeface="Cambria" panose="02040503050406030204" pitchFamily="18" charset="0"/>
          </a:endParaRPr>
        </a:p>
      </dgm:t>
    </dgm:pt>
    <dgm:pt modelId="{8EF48F95-866A-B74B-BFBB-00040133FCD1}" type="sibTrans" cxnId="{C218F87C-6834-C44B-934C-EB9EB67DBBF2}">
      <dgm:prSet/>
      <dgm:spPr/>
      <dgm:t>
        <a:bodyPr/>
        <a:lstStyle/>
        <a:p>
          <a:endParaRPr lang="id-ID">
            <a:latin typeface="Cambria" panose="02040503050406030204" pitchFamily="18" charset="0"/>
          </a:endParaRPr>
        </a:p>
      </dgm:t>
    </dgm:pt>
    <dgm:pt modelId="{99644CDB-0676-3046-837F-5F7A99B07CB1}" type="pres">
      <dgm:prSet presAssocID="{356E7A0E-9C67-7747-AC31-5BD5831F8E12}" presName="Name0" presStyleCnt="0">
        <dgm:presLayoutVars>
          <dgm:chMax val="5"/>
          <dgm:chPref val="5"/>
          <dgm:dir/>
          <dgm:animLvl val="lvl"/>
        </dgm:presLayoutVars>
      </dgm:prSet>
      <dgm:spPr/>
    </dgm:pt>
    <dgm:pt modelId="{935A9D14-0937-0343-8C5A-3E991E2C75AD}" type="pres">
      <dgm:prSet presAssocID="{BC161A5B-BA4A-824D-936C-7F11CD9134DA}" presName="parentText1" presStyleLbl="node1" presStyleIdx="0" presStyleCnt="2">
        <dgm:presLayoutVars>
          <dgm:chMax/>
          <dgm:chPref val="3"/>
          <dgm:bulletEnabled val="1"/>
        </dgm:presLayoutVars>
      </dgm:prSet>
      <dgm:spPr/>
    </dgm:pt>
    <dgm:pt modelId="{2D3CAB6C-C08B-CC49-B147-3F0CAD826014}" type="pres">
      <dgm:prSet presAssocID="{BC161A5B-BA4A-824D-936C-7F11CD9134DA}" presName="childText1" presStyleLbl="solidAlignAcc1" presStyleIdx="0" presStyleCnt="2">
        <dgm:presLayoutVars>
          <dgm:chMax val="0"/>
          <dgm:chPref val="0"/>
          <dgm:bulletEnabled val="1"/>
        </dgm:presLayoutVars>
      </dgm:prSet>
      <dgm:spPr/>
    </dgm:pt>
    <dgm:pt modelId="{B6413104-A473-BD4B-9E48-423D4284AC76}" type="pres">
      <dgm:prSet presAssocID="{9768E69E-545C-D74A-88E5-1B5649B41875}" presName="parentText2" presStyleLbl="node1" presStyleIdx="1" presStyleCnt="2">
        <dgm:presLayoutVars>
          <dgm:chMax/>
          <dgm:chPref val="3"/>
          <dgm:bulletEnabled val="1"/>
        </dgm:presLayoutVars>
      </dgm:prSet>
      <dgm:spPr/>
    </dgm:pt>
    <dgm:pt modelId="{7A0FB9DF-F5F9-4241-A667-B2E28632DD0F}" type="pres">
      <dgm:prSet presAssocID="{9768E69E-545C-D74A-88E5-1B5649B41875}" presName="childText2" presStyleLbl="solidAlignAcc1" presStyleIdx="1" presStyleCnt="2">
        <dgm:presLayoutVars>
          <dgm:chMax val="0"/>
          <dgm:chPref val="0"/>
          <dgm:bulletEnabled val="1"/>
        </dgm:presLayoutVars>
      </dgm:prSet>
      <dgm:spPr/>
    </dgm:pt>
  </dgm:ptLst>
  <dgm:cxnLst>
    <dgm:cxn modelId="{925B5B0A-2AE5-F443-825B-BDF2CDF5AB6E}" type="presOf" srcId="{BC161A5B-BA4A-824D-936C-7F11CD9134DA}" destId="{935A9D14-0937-0343-8C5A-3E991E2C75AD}" srcOrd="0" destOrd="0" presId="urn:microsoft.com/office/officeart/2009/3/layout/IncreasingArrowsProcess"/>
    <dgm:cxn modelId="{4D423417-9ED7-5044-9017-B69909778E5F}" type="presOf" srcId="{356E7A0E-9C67-7747-AC31-5BD5831F8E12}" destId="{99644CDB-0676-3046-837F-5F7A99B07CB1}" srcOrd="0" destOrd="0" presId="urn:microsoft.com/office/officeart/2009/3/layout/IncreasingArrowsProcess"/>
    <dgm:cxn modelId="{256E9134-CA22-2B42-83CC-FD3130764223}" type="presOf" srcId="{79F74C82-B0DF-3F45-8277-D57EA145D8E3}" destId="{7A0FB9DF-F5F9-4241-A667-B2E28632DD0F}" srcOrd="0" destOrd="0" presId="urn:microsoft.com/office/officeart/2009/3/layout/IncreasingArrowsProcess"/>
    <dgm:cxn modelId="{B896CB3F-2166-F640-A805-033A7B3DDE37}" type="presOf" srcId="{67E16231-9402-1542-A737-FDC7809FC674}" destId="{2D3CAB6C-C08B-CC49-B147-3F0CAD826014}" srcOrd="0" destOrd="0" presId="urn:microsoft.com/office/officeart/2009/3/layout/IncreasingArrowsProcess"/>
    <dgm:cxn modelId="{A0F81056-311A-6C47-806D-BE07B0FDC60F}" srcId="{BC161A5B-BA4A-824D-936C-7F11CD9134DA}" destId="{67E16231-9402-1542-A737-FDC7809FC674}" srcOrd="0" destOrd="0" parTransId="{1F3A8FF4-7F4F-804D-B16F-D13D7BEC3A04}" sibTransId="{EFE71F5B-869C-BF41-8106-0BBC7D097565}"/>
    <dgm:cxn modelId="{225AE967-EA63-0A4A-824D-04B1C52F960F}" srcId="{356E7A0E-9C67-7747-AC31-5BD5831F8E12}" destId="{BC161A5B-BA4A-824D-936C-7F11CD9134DA}" srcOrd="0" destOrd="0" parTransId="{87877CB9-8604-3047-AF04-143EDBBB0493}" sibTransId="{11444808-85FD-3348-A699-1D6ECD09752C}"/>
    <dgm:cxn modelId="{C218F87C-6834-C44B-934C-EB9EB67DBBF2}" srcId="{9768E69E-545C-D74A-88E5-1B5649B41875}" destId="{79F74C82-B0DF-3F45-8277-D57EA145D8E3}" srcOrd="0" destOrd="0" parTransId="{B21E49FB-9DF0-6C4E-BB96-0F4E5B6541D3}" sibTransId="{8EF48F95-866A-B74B-BFBB-00040133FCD1}"/>
    <dgm:cxn modelId="{18DE4082-10B6-484C-A9CD-639141DB337F}" srcId="{356E7A0E-9C67-7747-AC31-5BD5831F8E12}" destId="{9768E69E-545C-D74A-88E5-1B5649B41875}" srcOrd="1" destOrd="0" parTransId="{246C606D-EE3F-3B4B-935E-B4A97CD30525}" sibTransId="{4E7486B7-E5DD-A246-9814-B28BCFF7CC80}"/>
    <dgm:cxn modelId="{A90D3E8B-C3AA-4B4B-89C1-6AE8B62ECF4D}" type="presOf" srcId="{9768E69E-545C-D74A-88E5-1B5649B41875}" destId="{B6413104-A473-BD4B-9E48-423D4284AC76}" srcOrd="0" destOrd="0" presId="urn:microsoft.com/office/officeart/2009/3/layout/IncreasingArrowsProcess"/>
    <dgm:cxn modelId="{94404A9B-5601-E142-8D5A-1ED98FF7098F}" type="presParOf" srcId="{99644CDB-0676-3046-837F-5F7A99B07CB1}" destId="{935A9D14-0937-0343-8C5A-3E991E2C75AD}" srcOrd="0" destOrd="0" presId="urn:microsoft.com/office/officeart/2009/3/layout/IncreasingArrowsProcess"/>
    <dgm:cxn modelId="{AC644535-B12E-D040-8504-1B71E635B8DB}" type="presParOf" srcId="{99644CDB-0676-3046-837F-5F7A99B07CB1}" destId="{2D3CAB6C-C08B-CC49-B147-3F0CAD826014}" srcOrd="1" destOrd="0" presId="urn:microsoft.com/office/officeart/2009/3/layout/IncreasingArrowsProcess"/>
    <dgm:cxn modelId="{1D54CC95-77E0-0144-BA71-2421B5293607}" type="presParOf" srcId="{99644CDB-0676-3046-837F-5F7A99B07CB1}" destId="{B6413104-A473-BD4B-9E48-423D4284AC76}" srcOrd="2" destOrd="0" presId="urn:microsoft.com/office/officeart/2009/3/layout/IncreasingArrowsProcess"/>
    <dgm:cxn modelId="{9EEF72A9-6C97-F34A-8A65-05AA2D4C663B}" type="presParOf" srcId="{99644CDB-0676-3046-837F-5F7A99B07CB1}" destId="{7A0FB9DF-F5F9-4241-A667-B2E28632DD0F}" srcOrd="3"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75DB837-316D-8B46-BDE7-8E992CF31B39}" type="doc">
      <dgm:prSet loTypeId="urn:microsoft.com/office/officeart/2005/8/layout/hierarchy1" loCatId="" qsTypeId="urn:microsoft.com/office/officeart/2005/8/quickstyle/simple2" qsCatId="simple" csTypeId="urn:microsoft.com/office/officeart/2005/8/colors/colorful1" csCatId="colorful" phldr="1"/>
      <dgm:spPr/>
      <dgm:t>
        <a:bodyPr/>
        <a:lstStyle/>
        <a:p>
          <a:endParaRPr lang="id-ID"/>
        </a:p>
      </dgm:t>
    </dgm:pt>
    <dgm:pt modelId="{F7966D29-A09F-F049-B8A5-BADD3F6CABDA}">
      <dgm:prSet phldrT="[Teks]"/>
      <dgm:spPr/>
      <dgm:t>
        <a:bodyPr/>
        <a:lstStyle/>
        <a:p>
          <a:r>
            <a:rPr lang="id-ID" dirty="0">
              <a:latin typeface="Cambria" panose="02040503050406030204" pitchFamily="18" charset="0"/>
            </a:rPr>
            <a:t>Upaya Hukum</a:t>
          </a:r>
        </a:p>
      </dgm:t>
    </dgm:pt>
    <dgm:pt modelId="{5714EFB0-1E15-3E49-A572-15E912A8B37D}" type="parTrans" cxnId="{FB0CA8EE-A103-CA49-A032-193AF033219B}">
      <dgm:prSet/>
      <dgm:spPr/>
      <dgm:t>
        <a:bodyPr/>
        <a:lstStyle/>
        <a:p>
          <a:endParaRPr lang="id-ID">
            <a:latin typeface="Cambria" panose="02040503050406030204" pitchFamily="18" charset="0"/>
          </a:endParaRPr>
        </a:p>
      </dgm:t>
    </dgm:pt>
    <dgm:pt modelId="{190AC42E-9B13-FE4E-881C-33EAE0322489}" type="sibTrans" cxnId="{FB0CA8EE-A103-CA49-A032-193AF033219B}">
      <dgm:prSet/>
      <dgm:spPr/>
      <dgm:t>
        <a:bodyPr/>
        <a:lstStyle/>
        <a:p>
          <a:endParaRPr lang="id-ID">
            <a:latin typeface="Cambria" panose="02040503050406030204" pitchFamily="18" charset="0"/>
          </a:endParaRPr>
        </a:p>
      </dgm:t>
    </dgm:pt>
    <dgm:pt modelId="{AFCB7416-02B7-4D49-845C-367E501FD03F}">
      <dgm:prSet phldrT="[Teks]"/>
      <dgm:spPr/>
      <dgm:t>
        <a:bodyPr/>
        <a:lstStyle/>
        <a:p>
          <a:r>
            <a:rPr lang="id-ID" dirty="0">
              <a:latin typeface="Cambria" panose="02040503050406030204" pitchFamily="18" charset="0"/>
            </a:rPr>
            <a:t>Perdata</a:t>
          </a:r>
        </a:p>
      </dgm:t>
    </dgm:pt>
    <dgm:pt modelId="{03C25B68-FD7A-734B-86F5-3E4C3458F2D0}" type="parTrans" cxnId="{C4041750-CB9D-2248-B895-DBE8E7406F62}">
      <dgm:prSet/>
      <dgm:spPr/>
      <dgm:t>
        <a:bodyPr/>
        <a:lstStyle/>
        <a:p>
          <a:endParaRPr lang="id-ID">
            <a:latin typeface="Cambria" panose="02040503050406030204" pitchFamily="18" charset="0"/>
          </a:endParaRPr>
        </a:p>
      </dgm:t>
    </dgm:pt>
    <dgm:pt modelId="{D24972D1-DE21-1746-89D1-7A4B908174C4}" type="sibTrans" cxnId="{C4041750-CB9D-2248-B895-DBE8E7406F62}">
      <dgm:prSet/>
      <dgm:spPr/>
      <dgm:t>
        <a:bodyPr/>
        <a:lstStyle/>
        <a:p>
          <a:endParaRPr lang="id-ID">
            <a:latin typeface="Cambria" panose="02040503050406030204" pitchFamily="18" charset="0"/>
          </a:endParaRPr>
        </a:p>
      </dgm:t>
    </dgm:pt>
    <dgm:pt modelId="{D6F42268-582C-D64D-8A7B-7CCFE14D9DC0}">
      <dgm:prSet phldrT="[Teks]"/>
      <dgm:spPr/>
      <dgm:t>
        <a:bodyPr/>
        <a:lstStyle/>
        <a:p>
          <a:r>
            <a:rPr lang="id-ID" dirty="0">
              <a:latin typeface="Cambria" panose="02040503050406030204" pitchFamily="18" charset="0"/>
            </a:rPr>
            <a:t>Gugatan penghapusan merek terdaftar</a:t>
          </a:r>
        </a:p>
      </dgm:t>
    </dgm:pt>
    <dgm:pt modelId="{83652731-DE7B-184A-9730-E8C49221B0E7}" type="parTrans" cxnId="{7C194209-7605-494C-94B5-0883F807E4E9}">
      <dgm:prSet/>
      <dgm:spPr/>
      <dgm:t>
        <a:bodyPr/>
        <a:lstStyle/>
        <a:p>
          <a:endParaRPr lang="id-ID">
            <a:latin typeface="Cambria" panose="02040503050406030204" pitchFamily="18" charset="0"/>
          </a:endParaRPr>
        </a:p>
      </dgm:t>
    </dgm:pt>
    <dgm:pt modelId="{C82CD940-748B-5D4F-9DFD-7232845AFF37}" type="sibTrans" cxnId="{7C194209-7605-494C-94B5-0883F807E4E9}">
      <dgm:prSet/>
      <dgm:spPr/>
      <dgm:t>
        <a:bodyPr/>
        <a:lstStyle/>
        <a:p>
          <a:endParaRPr lang="id-ID">
            <a:latin typeface="Cambria" panose="02040503050406030204" pitchFamily="18" charset="0"/>
          </a:endParaRPr>
        </a:p>
      </dgm:t>
    </dgm:pt>
    <dgm:pt modelId="{EF6EC75C-0D98-564C-9F5C-94D141E243FB}">
      <dgm:prSet phldrT="[Teks]"/>
      <dgm:spPr/>
      <dgm:t>
        <a:bodyPr/>
        <a:lstStyle/>
        <a:p>
          <a:r>
            <a:rPr lang="id-ID" dirty="0">
              <a:latin typeface="Cambria" panose="02040503050406030204" pitchFamily="18" charset="0"/>
            </a:rPr>
            <a:t>Gugatan pembatalan merek terdaftar</a:t>
          </a:r>
        </a:p>
      </dgm:t>
    </dgm:pt>
    <dgm:pt modelId="{E158D5C9-BA20-844D-841E-0AC1E1987FE0}" type="parTrans" cxnId="{303CBA3F-A90D-3746-AF99-0EF42D46973B}">
      <dgm:prSet/>
      <dgm:spPr/>
      <dgm:t>
        <a:bodyPr/>
        <a:lstStyle/>
        <a:p>
          <a:endParaRPr lang="id-ID">
            <a:latin typeface="Cambria" panose="02040503050406030204" pitchFamily="18" charset="0"/>
          </a:endParaRPr>
        </a:p>
      </dgm:t>
    </dgm:pt>
    <dgm:pt modelId="{100363AB-96CF-C945-9B95-77924B3782B9}" type="sibTrans" cxnId="{303CBA3F-A90D-3746-AF99-0EF42D46973B}">
      <dgm:prSet/>
      <dgm:spPr/>
      <dgm:t>
        <a:bodyPr/>
        <a:lstStyle/>
        <a:p>
          <a:endParaRPr lang="id-ID">
            <a:latin typeface="Cambria" panose="02040503050406030204" pitchFamily="18" charset="0"/>
          </a:endParaRPr>
        </a:p>
      </dgm:t>
    </dgm:pt>
    <dgm:pt modelId="{0D47DD19-383B-A046-9733-779D027215DC}">
      <dgm:prSet phldrT="[Teks]"/>
      <dgm:spPr/>
      <dgm:t>
        <a:bodyPr/>
        <a:lstStyle/>
        <a:p>
          <a:r>
            <a:rPr lang="id-ID" dirty="0">
              <a:latin typeface="Cambria" panose="02040503050406030204" pitchFamily="18" charset="0"/>
            </a:rPr>
            <a:t>Pidana</a:t>
          </a:r>
        </a:p>
      </dgm:t>
    </dgm:pt>
    <dgm:pt modelId="{93A9EE69-0B12-974D-8FCE-44433F3C517B}" type="parTrans" cxnId="{B89706C5-DAF1-E146-9048-EA3AACD90BF6}">
      <dgm:prSet/>
      <dgm:spPr/>
      <dgm:t>
        <a:bodyPr/>
        <a:lstStyle/>
        <a:p>
          <a:endParaRPr lang="id-ID">
            <a:latin typeface="Cambria" panose="02040503050406030204" pitchFamily="18" charset="0"/>
          </a:endParaRPr>
        </a:p>
      </dgm:t>
    </dgm:pt>
    <dgm:pt modelId="{64D5723C-D177-0C4D-A065-E28C55FD4C5B}" type="sibTrans" cxnId="{B89706C5-DAF1-E146-9048-EA3AACD90BF6}">
      <dgm:prSet/>
      <dgm:spPr/>
      <dgm:t>
        <a:bodyPr/>
        <a:lstStyle/>
        <a:p>
          <a:endParaRPr lang="id-ID">
            <a:latin typeface="Cambria" panose="02040503050406030204" pitchFamily="18" charset="0"/>
          </a:endParaRPr>
        </a:p>
      </dgm:t>
    </dgm:pt>
    <dgm:pt modelId="{34FA68C6-02FE-BD46-9A84-8694BE98D41C}">
      <dgm:prSet phldrT="[Teks]"/>
      <dgm:spPr/>
      <dgm:t>
        <a:bodyPr/>
        <a:lstStyle/>
        <a:p>
          <a:r>
            <a:rPr lang="id-ID" dirty="0">
              <a:latin typeface="Cambria" panose="02040503050406030204" pitchFamily="18" charset="0"/>
            </a:rPr>
            <a:t>Aduan terkait pelanggaran merek</a:t>
          </a:r>
        </a:p>
      </dgm:t>
    </dgm:pt>
    <dgm:pt modelId="{C31892A4-DCF3-574C-974B-6D3151D3D211}" type="parTrans" cxnId="{03700FBF-1684-9546-A5A0-CBF2686BA062}">
      <dgm:prSet/>
      <dgm:spPr/>
      <dgm:t>
        <a:bodyPr/>
        <a:lstStyle/>
        <a:p>
          <a:endParaRPr lang="id-ID">
            <a:latin typeface="Cambria" panose="02040503050406030204" pitchFamily="18" charset="0"/>
          </a:endParaRPr>
        </a:p>
      </dgm:t>
    </dgm:pt>
    <dgm:pt modelId="{069AF245-93AF-574C-A274-E0B69CE4D843}" type="sibTrans" cxnId="{03700FBF-1684-9546-A5A0-CBF2686BA062}">
      <dgm:prSet/>
      <dgm:spPr/>
      <dgm:t>
        <a:bodyPr/>
        <a:lstStyle/>
        <a:p>
          <a:endParaRPr lang="id-ID">
            <a:latin typeface="Cambria" panose="02040503050406030204" pitchFamily="18" charset="0"/>
          </a:endParaRPr>
        </a:p>
      </dgm:t>
    </dgm:pt>
    <dgm:pt modelId="{146A1B95-0623-4743-B2E1-928A553E8101}">
      <dgm:prSet phldrT="[Teks]"/>
      <dgm:spPr/>
      <dgm:t>
        <a:bodyPr/>
        <a:lstStyle/>
        <a:p>
          <a:r>
            <a:rPr lang="id-ID" dirty="0">
              <a:latin typeface="Cambria" panose="02040503050406030204" pitchFamily="18" charset="0"/>
            </a:rPr>
            <a:t>TUN</a:t>
          </a:r>
        </a:p>
      </dgm:t>
    </dgm:pt>
    <dgm:pt modelId="{EF508798-71AB-FE4B-A1B5-48CED14CB29C}" type="parTrans" cxnId="{6768F998-F61A-5A4B-9868-9241FCA69840}">
      <dgm:prSet/>
      <dgm:spPr/>
      <dgm:t>
        <a:bodyPr/>
        <a:lstStyle/>
        <a:p>
          <a:endParaRPr lang="id-ID"/>
        </a:p>
      </dgm:t>
    </dgm:pt>
    <dgm:pt modelId="{DCE8064C-838E-7E4E-9EDC-7921953A8A52}" type="sibTrans" cxnId="{6768F998-F61A-5A4B-9868-9241FCA69840}">
      <dgm:prSet/>
      <dgm:spPr/>
      <dgm:t>
        <a:bodyPr/>
        <a:lstStyle/>
        <a:p>
          <a:endParaRPr lang="id-ID"/>
        </a:p>
      </dgm:t>
    </dgm:pt>
    <dgm:pt modelId="{673F1E66-CF86-9247-873A-383C9FFF63AE}">
      <dgm:prSet phldrT="[Teks]"/>
      <dgm:spPr/>
      <dgm:t>
        <a:bodyPr/>
        <a:lstStyle/>
        <a:p>
          <a:r>
            <a:rPr lang="id-ID" dirty="0">
              <a:latin typeface="Cambria" panose="02040503050406030204" pitchFamily="18" charset="0"/>
            </a:rPr>
            <a:t>Gugatan ganti rugi</a:t>
          </a:r>
        </a:p>
      </dgm:t>
    </dgm:pt>
    <dgm:pt modelId="{CC69DEBF-7474-3E49-8A4A-D972B2A8FCD1}" type="parTrans" cxnId="{E0E02E8F-4436-F945-8CDE-5CA8A912D34B}">
      <dgm:prSet/>
      <dgm:spPr/>
      <dgm:t>
        <a:bodyPr/>
        <a:lstStyle/>
        <a:p>
          <a:endParaRPr lang="id-ID"/>
        </a:p>
      </dgm:t>
    </dgm:pt>
    <dgm:pt modelId="{95B0E8C1-099B-E740-8767-41BC6C63C13B}" type="sibTrans" cxnId="{E0E02E8F-4436-F945-8CDE-5CA8A912D34B}">
      <dgm:prSet/>
      <dgm:spPr/>
      <dgm:t>
        <a:bodyPr/>
        <a:lstStyle/>
        <a:p>
          <a:endParaRPr lang="id-ID"/>
        </a:p>
      </dgm:t>
    </dgm:pt>
    <dgm:pt modelId="{36FF6CEB-F2CA-B94B-B27B-7605F061EE7D}">
      <dgm:prSet phldrT="[Teks]"/>
      <dgm:spPr/>
      <dgm:t>
        <a:bodyPr/>
        <a:lstStyle/>
        <a:p>
          <a:r>
            <a:rPr lang="id-ID" dirty="0">
              <a:latin typeface="Cambria" panose="02040503050406030204" pitchFamily="18" charset="0"/>
            </a:rPr>
            <a:t>Gugatan KTUN</a:t>
          </a:r>
        </a:p>
      </dgm:t>
    </dgm:pt>
    <dgm:pt modelId="{ED1014A7-31A2-424D-A476-5AF96086341E}" type="parTrans" cxnId="{098B6031-2D85-1F46-A30C-23618D7F4103}">
      <dgm:prSet/>
      <dgm:spPr/>
      <dgm:t>
        <a:bodyPr/>
        <a:lstStyle/>
        <a:p>
          <a:endParaRPr lang="id-ID"/>
        </a:p>
      </dgm:t>
    </dgm:pt>
    <dgm:pt modelId="{0A8404E2-CCAC-9345-9E0F-EF2DED558383}" type="sibTrans" cxnId="{098B6031-2D85-1F46-A30C-23618D7F4103}">
      <dgm:prSet/>
      <dgm:spPr/>
      <dgm:t>
        <a:bodyPr/>
        <a:lstStyle/>
        <a:p>
          <a:endParaRPr lang="id-ID"/>
        </a:p>
      </dgm:t>
    </dgm:pt>
    <dgm:pt modelId="{EB0B82B2-E15D-1948-856B-D38FAA4670A6}" type="pres">
      <dgm:prSet presAssocID="{275DB837-316D-8B46-BDE7-8E992CF31B39}" presName="hierChild1" presStyleCnt="0">
        <dgm:presLayoutVars>
          <dgm:chPref val="1"/>
          <dgm:dir/>
          <dgm:animOne val="branch"/>
          <dgm:animLvl val="lvl"/>
          <dgm:resizeHandles/>
        </dgm:presLayoutVars>
      </dgm:prSet>
      <dgm:spPr/>
    </dgm:pt>
    <dgm:pt modelId="{8671F2FF-EC16-D643-80F3-2D3E68E5DEC4}" type="pres">
      <dgm:prSet presAssocID="{F7966D29-A09F-F049-B8A5-BADD3F6CABDA}" presName="hierRoot1" presStyleCnt="0"/>
      <dgm:spPr/>
    </dgm:pt>
    <dgm:pt modelId="{53B5B686-8B59-E14D-8D6F-92C022394034}" type="pres">
      <dgm:prSet presAssocID="{F7966D29-A09F-F049-B8A5-BADD3F6CABDA}" presName="composite" presStyleCnt="0"/>
      <dgm:spPr/>
    </dgm:pt>
    <dgm:pt modelId="{B8AEFE4C-A731-9644-8769-09B514EF1579}" type="pres">
      <dgm:prSet presAssocID="{F7966D29-A09F-F049-B8A5-BADD3F6CABDA}" presName="background" presStyleLbl="node0" presStyleIdx="0" presStyleCnt="1"/>
      <dgm:spPr/>
    </dgm:pt>
    <dgm:pt modelId="{570F4EAF-6450-1A4D-B560-AAD2DE58B7F3}" type="pres">
      <dgm:prSet presAssocID="{F7966D29-A09F-F049-B8A5-BADD3F6CABDA}" presName="text" presStyleLbl="fgAcc0" presStyleIdx="0" presStyleCnt="1">
        <dgm:presLayoutVars>
          <dgm:chPref val="3"/>
        </dgm:presLayoutVars>
      </dgm:prSet>
      <dgm:spPr/>
    </dgm:pt>
    <dgm:pt modelId="{0957E999-E615-E04F-825F-1F04E98F6D08}" type="pres">
      <dgm:prSet presAssocID="{F7966D29-A09F-F049-B8A5-BADD3F6CABDA}" presName="hierChild2" presStyleCnt="0"/>
      <dgm:spPr/>
    </dgm:pt>
    <dgm:pt modelId="{1DFF38E7-FA2F-F142-8964-68EB2C40AAB9}" type="pres">
      <dgm:prSet presAssocID="{03C25B68-FD7A-734B-86F5-3E4C3458F2D0}" presName="Name10" presStyleLbl="parChTrans1D2" presStyleIdx="0" presStyleCnt="4"/>
      <dgm:spPr/>
    </dgm:pt>
    <dgm:pt modelId="{96CFAC69-B484-C043-879A-ED65DDDFE5DC}" type="pres">
      <dgm:prSet presAssocID="{AFCB7416-02B7-4D49-845C-367E501FD03F}" presName="hierRoot2" presStyleCnt="0"/>
      <dgm:spPr/>
    </dgm:pt>
    <dgm:pt modelId="{C886F4F6-AB5B-7D4D-A646-78F71F82E6C5}" type="pres">
      <dgm:prSet presAssocID="{AFCB7416-02B7-4D49-845C-367E501FD03F}" presName="composite2" presStyleCnt="0"/>
      <dgm:spPr/>
    </dgm:pt>
    <dgm:pt modelId="{DB0270F3-AAE6-524A-80F8-FEB6B8DA5115}" type="pres">
      <dgm:prSet presAssocID="{AFCB7416-02B7-4D49-845C-367E501FD03F}" presName="background2" presStyleLbl="node2" presStyleIdx="0" presStyleCnt="4"/>
      <dgm:spPr/>
    </dgm:pt>
    <dgm:pt modelId="{5E630696-7D63-404C-9DCB-E6E3353EE254}" type="pres">
      <dgm:prSet presAssocID="{AFCB7416-02B7-4D49-845C-367E501FD03F}" presName="text2" presStyleLbl="fgAcc2" presStyleIdx="0" presStyleCnt="4">
        <dgm:presLayoutVars>
          <dgm:chPref val="3"/>
        </dgm:presLayoutVars>
      </dgm:prSet>
      <dgm:spPr/>
    </dgm:pt>
    <dgm:pt modelId="{85BC92E6-7E2C-2045-9B27-751926E4F276}" type="pres">
      <dgm:prSet presAssocID="{AFCB7416-02B7-4D49-845C-367E501FD03F}" presName="hierChild3" presStyleCnt="0"/>
      <dgm:spPr/>
    </dgm:pt>
    <dgm:pt modelId="{9BA34D09-B770-304E-BC60-2104F66BDE29}" type="pres">
      <dgm:prSet presAssocID="{83652731-DE7B-184A-9730-E8C49221B0E7}" presName="Name17" presStyleLbl="parChTrans1D3" presStyleIdx="0" presStyleCnt="4"/>
      <dgm:spPr/>
    </dgm:pt>
    <dgm:pt modelId="{E1E3278A-388D-124B-B2CF-ABCA3EFE3431}" type="pres">
      <dgm:prSet presAssocID="{D6F42268-582C-D64D-8A7B-7CCFE14D9DC0}" presName="hierRoot3" presStyleCnt="0"/>
      <dgm:spPr/>
    </dgm:pt>
    <dgm:pt modelId="{519835A0-7E6D-5E45-BA3B-9887F88E8EC9}" type="pres">
      <dgm:prSet presAssocID="{D6F42268-582C-D64D-8A7B-7CCFE14D9DC0}" presName="composite3" presStyleCnt="0"/>
      <dgm:spPr/>
    </dgm:pt>
    <dgm:pt modelId="{4B6A25FA-646E-AF45-A9B1-34688C4E5CB8}" type="pres">
      <dgm:prSet presAssocID="{D6F42268-582C-D64D-8A7B-7CCFE14D9DC0}" presName="background3" presStyleLbl="node3" presStyleIdx="0" presStyleCnt="4"/>
      <dgm:spPr/>
    </dgm:pt>
    <dgm:pt modelId="{F7BB828A-D024-6F49-8C5F-B364B3AE61D4}" type="pres">
      <dgm:prSet presAssocID="{D6F42268-582C-D64D-8A7B-7CCFE14D9DC0}" presName="text3" presStyleLbl="fgAcc3" presStyleIdx="0" presStyleCnt="4">
        <dgm:presLayoutVars>
          <dgm:chPref val="3"/>
        </dgm:presLayoutVars>
      </dgm:prSet>
      <dgm:spPr/>
    </dgm:pt>
    <dgm:pt modelId="{E3AD3EA9-6F0F-B44D-93FE-0543488FCFE9}" type="pres">
      <dgm:prSet presAssocID="{D6F42268-582C-D64D-8A7B-7CCFE14D9DC0}" presName="hierChild4" presStyleCnt="0"/>
      <dgm:spPr/>
    </dgm:pt>
    <dgm:pt modelId="{B2C27BAB-3AAD-2C43-BD34-AC63D3AA7122}" type="pres">
      <dgm:prSet presAssocID="{E158D5C9-BA20-844D-841E-0AC1E1987FE0}" presName="Name17" presStyleLbl="parChTrans1D3" presStyleIdx="1" presStyleCnt="4"/>
      <dgm:spPr/>
    </dgm:pt>
    <dgm:pt modelId="{AF18B586-29F3-2046-A61B-CD12684AAD6C}" type="pres">
      <dgm:prSet presAssocID="{EF6EC75C-0D98-564C-9F5C-94D141E243FB}" presName="hierRoot3" presStyleCnt="0"/>
      <dgm:spPr/>
    </dgm:pt>
    <dgm:pt modelId="{B41D5D1A-7806-CF4D-A6AB-448453F53D90}" type="pres">
      <dgm:prSet presAssocID="{EF6EC75C-0D98-564C-9F5C-94D141E243FB}" presName="composite3" presStyleCnt="0"/>
      <dgm:spPr/>
    </dgm:pt>
    <dgm:pt modelId="{EF185B20-AE6E-9B49-B7DE-554D8A70018D}" type="pres">
      <dgm:prSet presAssocID="{EF6EC75C-0D98-564C-9F5C-94D141E243FB}" presName="background3" presStyleLbl="node3" presStyleIdx="1" presStyleCnt="4"/>
      <dgm:spPr/>
    </dgm:pt>
    <dgm:pt modelId="{B60CE4D1-D342-7241-BDCF-95E12D828454}" type="pres">
      <dgm:prSet presAssocID="{EF6EC75C-0D98-564C-9F5C-94D141E243FB}" presName="text3" presStyleLbl="fgAcc3" presStyleIdx="1" presStyleCnt="4">
        <dgm:presLayoutVars>
          <dgm:chPref val="3"/>
        </dgm:presLayoutVars>
      </dgm:prSet>
      <dgm:spPr/>
    </dgm:pt>
    <dgm:pt modelId="{4579DA9C-BD2E-1448-8D73-011C87044776}" type="pres">
      <dgm:prSet presAssocID="{EF6EC75C-0D98-564C-9F5C-94D141E243FB}" presName="hierChild4" presStyleCnt="0"/>
      <dgm:spPr/>
    </dgm:pt>
    <dgm:pt modelId="{13719BF7-2285-C947-88AC-3D0113551776}" type="pres">
      <dgm:prSet presAssocID="{CC69DEBF-7474-3E49-8A4A-D972B2A8FCD1}" presName="Name17" presStyleLbl="parChTrans1D3" presStyleIdx="2" presStyleCnt="4"/>
      <dgm:spPr/>
    </dgm:pt>
    <dgm:pt modelId="{822499ED-90A5-0744-8A5F-4D6A87E995B7}" type="pres">
      <dgm:prSet presAssocID="{673F1E66-CF86-9247-873A-383C9FFF63AE}" presName="hierRoot3" presStyleCnt="0"/>
      <dgm:spPr/>
    </dgm:pt>
    <dgm:pt modelId="{D8A00757-259C-C04C-8DCE-C25DAB5738B1}" type="pres">
      <dgm:prSet presAssocID="{673F1E66-CF86-9247-873A-383C9FFF63AE}" presName="composite3" presStyleCnt="0"/>
      <dgm:spPr/>
    </dgm:pt>
    <dgm:pt modelId="{314BCA70-63D6-7040-B90C-C9D3A7B8AD63}" type="pres">
      <dgm:prSet presAssocID="{673F1E66-CF86-9247-873A-383C9FFF63AE}" presName="background3" presStyleLbl="node3" presStyleIdx="2" presStyleCnt="4"/>
      <dgm:spPr/>
    </dgm:pt>
    <dgm:pt modelId="{574A1E14-C6C9-A54B-91D8-128DF17D29E3}" type="pres">
      <dgm:prSet presAssocID="{673F1E66-CF86-9247-873A-383C9FFF63AE}" presName="text3" presStyleLbl="fgAcc3" presStyleIdx="2" presStyleCnt="4">
        <dgm:presLayoutVars>
          <dgm:chPref val="3"/>
        </dgm:presLayoutVars>
      </dgm:prSet>
      <dgm:spPr/>
    </dgm:pt>
    <dgm:pt modelId="{21961C14-23D3-D14C-BB5D-1A933890FB68}" type="pres">
      <dgm:prSet presAssocID="{673F1E66-CF86-9247-873A-383C9FFF63AE}" presName="hierChild4" presStyleCnt="0"/>
      <dgm:spPr/>
    </dgm:pt>
    <dgm:pt modelId="{C534B9FF-CAF4-8546-AA1D-9591B0730C40}" type="pres">
      <dgm:prSet presAssocID="{EF508798-71AB-FE4B-A1B5-48CED14CB29C}" presName="Name10" presStyleLbl="parChTrans1D2" presStyleIdx="1" presStyleCnt="4"/>
      <dgm:spPr/>
    </dgm:pt>
    <dgm:pt modelId="{E956CA84-8F8B-3047-8AC2-C5E772EE6259}" type="pres">
      <dgm:prSet presAssocID="{146A1B95-0623-4743-B2E1-928A553E8101}" presName="hierRoot2" presStyleCnt="0"/>
      <dgm:spPr/>
    </dgm:pt>
    <dgm:pt modelId="{A728A7E8-AE7A-AB49-ABE2-E31E67A80A0A}" type="pres">
      <dgm:prSet presAssocID="{146A1B95-0623-4743-B2E1-928A553E8101}" presName="composite2" presStyleCnt="0"/>
      <dgm:spPr/>
    </dgm:pt>
    <dgm:pt modelId="{CAA93190-14CD-994A-825E-107B76A377EB}" type="pres">
      <dgm:prSet presAssocID="{146A1B95-0623-4743-B2E1-928A553E8101}" presName="background2" presStyleLbl="node2" presStyleIdx="1" presStyleCnt="4"/>
      <dgm:spPr/>
    </dgm:pt>
    <dgm:pt modelId="{A3111D09-3E99-784B-BBB9-D999F88EAF2F}" type="pres">
      <dgm:prSet presAssocID="{146A1B95-0623-4743-B2E1-928A553E8101}" presName="text2" presStyleLbl="fgAcc2" presStyleIdx="1" presStyleCnt="4" custLinFactNeighborX="89544" custLinFactNeighborY="12603">
        <dgm:presLayoutVars>
          <dgm:chPref val="3"/>
        </dgm:presLayoutVars>
      </dgm:prSet>
      <dgm:spPr/>
    </dgm:pt>
    <dgm:pt modelId="{D474BE73-605A-4E4E-A825-01B4C774202D}" type="pres">
      <dgm:prSet presAssocID="{146A1B95-0623-4743-B2E1-928A553E8101}" presName="hierChild3" presStyleCnt="0"/>
      <dgm:spPr/>
    </dgm:pt>
    <dgm:pt modelId="{CEA2444F-762B-5E4D-8C1F-A13F9EAE15B4}" type="pres">
      <dgm:prSet presAssocID="{ED1014A7-31A2-424D-A476-5AF96086341E}" presName="Name10" presStyleLbl="parChTrans1D2" presStyleIdx="2" presStyleCnt="4"/>
      <dgm:spPr/>
    </dgm:pt>
    <dgm:pt modelId="{6206EBB0-C047-6D44-A69C-D14356651BEB}" type="pres">
      <dgm:prSet presAssocID="{36FF6CEB-F2CA-B94B-B27B-7605F061EE7D}" presName="hierRoot2" presStyleCnt="0"/>
      <dgm:spPr/>
    </dgm:pt>
    <dgm:pt modelId="{E5CD8932-9EB0-A945-B678-6C00800143E4}" type="pres">
      <dgm:prSet presAssocID="{36FF6CEB-F2CA-B94B-B27B-7605F061EE7D}" presName="composite2" presStyleCnt="0"/>
      <dgm:spPr/>
    </dgm:pt>
    <dgm:pt modelId="{9A06DF0F-DEC6-5C4E-B618-7C34E5F97CCD}" type="pres">
      <dgm:prSet presAssocID="{36FF6CEB-F2CA-B94B-B27B-7605F061EE7D}" presName="background2" presStyleLbl="node2" presStyleIdx="2" presStyleCnt="4"/>
      <dgm:spPr/>
    </dgm:pt>
    <dgm:pt modelId="{B2CB225C-8C54-6B4B-8946-2C878056A0F3}" type="pres">
      <dgm:prSet presAssocID="{36FF6CEB-F2CA-B94B-B27B-7605F061EE7D}" presName="text2" presStyleLbl="fgAcc2" presStyleIdx="2" presStyleCnt="4" custLinFactY="44121" custLinFactNeighborX="-7730" custLinFactNeighborY="100000">
        <dgm:presLayoutVars>
          <dgm:chPref val="3"/>
        </dgm:presLayoutVars>
      </dgm:prSet>
      <dgm:spPr/>
    </dgm:pt>
    <dgm:pt modelId="{AD84C5C5-8647-8042-8217-AF6A1870191B}" type="pres">
      <dgm:prSet presAssocID="{36FF6CEB-F2CA-B94B-B27B-7605F061EE7D}" presName="hierChild3" presStyleCnt="0"/>
      <dgm:spPr/>
    </dgm:pt>
    <dgm:pt modelId="{C68C2688-E33E-0B46-9238-3FBF0F756365}" type="pres">
      <dgm:prSet presAssocID="{93A9EE69-0B12-974D-8FCE-44433F3C517B}" presName="Name10" presStyleLbl="parChTrans1D2" presStyleIdx="3" presStyleCnt="4"/>
      <dgm:spPr/>
    </dgm:pt>
    <dgm:pt modelId="{95CA5453-8591-104A-A0F5-7455C5D8E586}" type="pres">
      <dgm:prSet presAssocID="{0D47DD19-383B-A046-9733-779D027215DC}" presName="hierRoot2" presStyleCnt="0"/>
      <dgm:spPr/>
    </dgm:pt>
    <dgm:pt modelId="{C49DBC18-E4C5-134C-AA22-A947290A5E8F}" type="pres">
      <dgm:prSet presAssocID="{0D47DD19-383B-A046-9733-779D027215DC}" presName="composite2" presStyleCnt="0"/>
      <dgm:spPr/>
    </dgm:pt>
    <dgm:pt modelId="{346FB090-1114-154E-90DE-D9C92E699D03}" type="pres">
      <dgm:prSet presAssocID="{0D47DD19-383B-A046-9733-779D027215DC}" presName="background2" presStyleLbl="node2" presStyleIdx="3" presStyleCnt="4"/>
      <dgm:spPr/>
    </dgm:pt>
    <dgm:pt modelId="{11478041-3BDA-B44E-A343-AF59D1E04F17}" type="pres">
      <dgm:prSet presAssocID="{0D47DD19-383B-A046-9733-779D027215DC}" presName="text2" presStyleLbl="fgAcc2" presStyleIdx="3" presStyleCnt="4">
        <dgm:presLayoutVars>
          <dgm:chPref val="3"/>
        </dgm:presLayoutVars>
      </dgm:prSet>
      <dgm:spPr/>
    </dgm:pt>
    <dgm:pt modelId="{3FF2A1EC-F055-6843-87D7-BC6F5FEDAA32}" type="pres">
      <dgm:prSet presAssocID="{0D47DD19-383B-A046-9733-779D027215DC}" presName="hierChild3" presStyleCnt="0"/>
      <dgm:spPr/>
    </dgm:pt>
    <dgm:pt modelId="{46E0AFAD-2DB3-B041-944B-6A4989394C01}" type="pres">
      <dgm:prSet presAssocID="{C31892A4-DCF3-574C-974B-6D3151D3D211}" presName="Name17" presStyleLbl="parChTrans1D3" presStyleIdx="3" presStyleCnt="4"/>
      <dgm:spPr/>
    </dgm:pt>
    <dgm:pt modelId="{1F05368B-2729-1846-B132-B6FD63DF4EA9}" type="pres">
      <dgm:prSet presAssocID="{34FA68C6-02FE-BD46-9A84-8694BE98D41C}" presName="hierRoot3" presStyleCnt="0"/>
      <dgm:spPr/>
    </dgm:pt>
    <dgm:pt modelId="{8B6E4362-4E82-1740-BC46-4A45E6CB37AA}" type="pres">
      <dgm:prSet presAssocID="{34FA68C6-02FE-BD46-9A84-8694BE98D41C}" presName="composite3" presStyleCnt="0"/>
      <dgm:spPr/>
    </dgm:pt>
    <dgm:pt modelId="{44D95C48-7CCA-224A-9AEC-FD18797F77FF}" type="pres">
      <dgm:prSet presAssocID="{34FA68C6-02FE-BD46-9A84-8694BE98D41C}" presName="background3" presStyleLbl="node3" presStyleIdx="3" presStyleCnt="4"/>
      <dgm:spPr/>
    </dgm:pt>
    <dgm:pt modelId="{7F978024-DAEC-DA43-853A-D04AA9E21239}" type="pres">
      <dgm:prSet presAssocID="{34FA68C6-02FE-BD46-9A84-8694BE98D41C}" presName="text3" presStyleLbl="fgAcc3" presStyleIdx="3" presStyleCnt="4">
        <dgm:presLayoutVars>
          <dgm:chPref val="3"/>
        </dgm:presLayoutVars>
      </dgm:prSet>
      <dgm:spPr/>
    </dgm:pt>
    <dgm:pt modelId="{D62CA8E8-E4AC-DE45-8A9E-A62D4B3D5743}" type="pres">
      <dgm:prSet presAssocID="{34FA68C6-02FE-BD46-9A84-8694BE98D41C}" presName="hierChild4" presStyleCnt="0"/>
      <dgm:spPr/>
    </dgm:pt>
  </dgm:ptLst>
  <dgm:cxnLst>
    <dgm:cxn modelId="{7C194209-7605-494C-94B5-0883F807E4E9}" srcId="{AFCB7416-02B7-4D49-845C-367E501FD03F}" destId="{D6F42268-582C-D64D-8A7B-7CCFE14D9DC0}" srcOrd="0" destOrd="0" parTransId="{83652731-DE7B-184A-9730-E8C49221B0E7}" sibTransId="{C82CD940-748B-5D4F-9DFD-7232845AFF37}"/>
    <dgm:cxn modelId="{BC1A5918-D9C1-804D-8241-8108EBCD9616}" type="presOf" srcId="{EF6EC75C-0D98-564C-9F5C-94D141E243FB}" destId="{B60CE4D1-D342-7241-BDCF-95E12D828454}" srcOrd="0" destOrd="0" presId="urn:microsoft.com/office/officeart/2005/8/layout/hierarchy1"/>
    <dgm:cxn modelId="{624A3319-E779-B24C-AC77-0D373E6D8DC3}" type="presOf" srcId="{EF508798-71AB-FE4B-A1B5-48CED14CB29C}" destId="{C534B9FF-CAF4-8546-AA1D-9591B0730C40}" srcOrd="0" destOrd="0" presId="urn:microsoft.com/office/officeart/2005/8/layout/hierarchy1"/>
    <dgm:cxn modelId="{B9C3A82C-D8F0-5341-91AF-ED9ECBD39F62}" type="presOf" srcId="{AFCB7416-02B7-4D49-845C-367E501FD03F}" destId="{5E630696-7D63-404C-9DCB-E6E3353EE254}" srcOrd="0" destOrd="0" presId="urn:microsoft.com/office/officeart/2005/8/layout/hierarchy1"/>
    <dgm:cxn modelId="{098B6031-2D85-1F46-A30C-23618D7F4103}" srcId="{F7966D29-A09F-F049-B8A5-BADD3F6CABDA}" destId="{36FF6CEB-F2CA-B94B-B27B-7605F061EE7D}" srcOrd="2" destOrd="0" parTransId="{ED1014A7-31A2-424D-A476-5AF96086341E}" sibTransId="{0A8404E2-CCAC-9345-9E0F-EF2DED558383}"/>
    <dgm:cxn modelId="{303CBA3F-A90D-3746-AF99-0EF42D46973B}" srcId="{AFCB7416-02B7-4D49-845C-367E501FD03F}" destId="{EF6EC75C-0D98-564C-9F5C-94D141E243FB}" srcOrd="1" destOrd="0" parTransId="{E158D5C9-BA20-844D-841E-0AC1E1987FE0}" sibTransId="{100363AB-96CF-C945-9B95-77924B3782B9}"/>
    <dgm:cxn modelId="{DF134043-6AF1-7A44-A085-5887193A5DBE}" type="presOf" srcId="{83652731-DE7B-184A-9730-E8C49221B0E7}" destId="{9BA34D09-B770-304E-BC60-2104F66BDE29}" srcOrd="0" destOrd="0" presId="urn:microsoft.com/office/officeart/2005/8/layout/hierarchy1"/>
    <dgm:cxn modelId="{A618DF48-4734-5346-9E2A-112345D86CB6}" type="presOf" srcId="{34FA68C6-02FE-BD46-9A84-8694BE98D41C}" destId="{7F978024-DAEC-DA43-853A-D04AA9E21239}" srcOrd="0" destOrd="0" presId="urn:microsoft.com/office/officeart/2005/8/layout/hierarchy1"/>
    <dgm:cxn modelId="{C4041750-CB9D-2248-B895-DBE8E7406F62}" srcId="{F7966D29-A09F-F049-B8A5-BADD3F6CABDA}" destId="{AFCB7416-02B7-4D49-845C-367E501FD03F}" srcOrd="0" destOrd="0" parTransId="{03C25B68-FD7A-734B-86F5-3E4C3458F2D0}" sibTransId="{D24972D1-DE21-1746-89D1-7A4B908174C4}"/>
    <dgm:cxn modelId="{C5765558-DC50-474C-A537-C6D5A528223E}" type="presOf" srcId="{275DB837-316D-8B46-BDE7-8E992CF31B39}" destId="{EB0B82B2-E15D-1948-856B-D38FAA4670A6}" srcOrd="0" destOrd="0" presId="urn:microsoft.com/office/officeart/2005/8/layout/hierarchy1"/>
    <dgm:cxn modelId="{72C5665A-B9A3-B343-B91E-DA45ECB91537}" type="presOf" srcId="{ED1014A7-31A2-424D-A476-5AF96086341E}" destId="{CEA2444F-762B-5E4D-8C1F-A13F9EAE15B4}" srcOrd="0" destOrd="0" presId="urn:microsoft.com/office/officeart/2005/8/layout/hierarchy1"/>
    <dgm:cxn modelId="{03BAE766-CEB6-134B-80CA-7DCE27FBFC66}" type="presOf" srcId="{C31892A4-DCF3-574C-974B-6D3151D3D211}" destId="{46E0AFAD-2DB3-B041-944B-6A4989394C01}" srcOrd="0" destOrd="0" presId="urn:microsoft.com/office/officeart/2005/8/layout/hierarchy1"/>
    <dgm:cxn modelId="{188D7E6C-9979-8D41-AB70-9BD1A4B41544}" type="presOf" srcId="{93A9EE69-0B12-974D-8FCE-44433F3C517B}" destId="{C68C2688-E33E-0B46-9238-3FBF0F756365}" srcOrd="0" destOrd="0" presId="urn:microsoft.com/office/officeart/2005/8/layout/hierarchy1"/>
    <dgm:cxn modelId="{DA079B71-1BFF-3143-AE6A-F741488D9386}" type="presOf" srcId="{F7966D29-A09F-F049-B8A5-BADD3F6CABDA}" destId="{570F4EAF-6450-1A4D-B560-AAD2DE58B7F3}" srcOrd="0" destOrd="0" presId="urn:microsoft.com/office/officeart/2005/8/layout/hierarchy1"/>
    <dgm:cxn modelId="{53114A8C-1AD9-6940-B037-EEE22D279229}" type="presOf" srcId="{D6F42268-582C-D64D-8A7B-7CCFE14D9DC0}" destId="{F7BB828A-D024-6F49-8C5F-B364B3AE61D4}" srcOrd="0" destOrd="0" presId="urn:microsoft.com/office/officeart/2005/8/layout/hierarchy1"/>
    <dgm:cxn modelId="{E0E02E8F-4436-F945-8CDE-5CA8A912D34B}" srcId="{AFCB7416-02B7-4D49-845C-367E501FD03F}" destId="{673F1E66-CF86-9247-873A-383C9FFF63AE}" srcOrd="2" destOrd="0" parTransId="{CC69DEBF-7474-3E49-8A4A-D972B2A8FCD1}" sibTransId="{95B0E8C1-099B-E740-8767-41BC6C63C13B}"/>
    <dgm:cxn modelId="{6768F998-F61A-5A4B-9868-9241FCA69840}" srcId="{F7966D29-A09F-F049-B8A5-BADD3F6CABDA}" destId="{146A1B95-0623-4743-B2E1-928A553E8101}" srcOrd="1" destOrd="0" parTransId="{EF508798-71AB-FE4B-A1B5-48CED14CB29C}" sibTransId="{DCE8064C-838E-7E4E-9EDC-7921953A8A52}"/>
    <dgm:cxn modelId="{D4F05AA2-1335-5548-AEC1-2124E14D66E0}" type="presOf" srcId="{03C25B68-FD7A-734B-86F5-3E4C3458F2D0}" destId="{1DFF38E7-FA2F-F142-8964-68EB2C40AAB9}" srcOrd="0" destOrd="0" presId="urn:microsoft.com/office/officeart/2005/8/layout/hierarchy1"/>
    <dgm:cxn modelId="{335595A6-A2AD-C24D-9249-BB5A08C897EE}" type="presOf" srcId="{0D47DD19-383B-A046-9733-779D027215DC}" destId="{11478041-3BDA-B44E-A343-AF59D1E04F17}" srcOrd="0" destOrd="0" presId="urn:microsoft.com/office/officeart/2005/8/layout/hierarchy1"/>
    <dgm:cxn modelId="{7F5179B3-1C60-DA4A-900D-8F5F04E8D825}" type="presOf" srcId="{36FF6CEB-F2CA-B94B-B27B-7605F061EE7D}" destId="{B2CB225C-8C54-6B4B-8946-2C878056A0F3}" srcOrd="0" destOrd="0" presId="urn:microsoft.com/office/officeart/2005/8/layout/hierarchy1"/>
    <dgm:cxn modelId="{03700FBF-1684-9546-A5A0-CBF2686BA062}" srcId="{0D47DD19-383B-A046-9733-779D027215DC}" destId="{34FA68C6-02FE-BD46-9A84-8694BE98D41C}" srcOrd="0" destOrd="0" parTransId="{C31892A4-DCF3-574C-974B-6D3151D3D211}" sibTransId="{069AF245-93AF-574C-A274-E0B69CE4D843}"/>
    <dgm:cxn modelId="{2DBC72C2-F37A-A34F-80FF-ADB5F6A02731}" type="presOf" srcId="{E158D5C9-BA20-844D-841E-0AC1E1987FE0}" destId="{B2C27BAB-3AAD-2C43-BD34-AC63D3AA7122}" srcOrd="0" destOrd="0" presId="urn:microsoft.com/office/officeart/2005/8/layout/hierarchy1"/>
    <dgm:cxn modelId="{B89706C5-DAF1-E146-9048-EA3AACD90BF6}" srcId="{F7966D29-A09F-F049-B8A5-BADD3F6CABDA}" destId="{0D47DD19-383B-A046-9733-779D027215DC}" srcOrd="3" destOrd="0" parTransId="{93A9EE69-0B12-974D-8FCE-44433F3C517B}" sibTransId="{64D5723C-D177-0C4D-A065-E28C55FD4C5B}"/>
    <dgm:cxn modelId="{DD11C9D8-F334-C048-86DA-460FDA1061F4}" type="presOf" srcId="{146A1B95-0623-4743-B2E1-928A553E8101}" destId="{A3111D09-3E99-784B-BBB9-D999F88EAF2F}" srcOrd="0" destOrd="0" presId="urn:microsoft.com/office/officeart/2005/8/layout/hierarchy1"/>
    <dgm:cxn modelId="{91A2F8E6-7EC1-EA44-A5C3-0B06C160872B}" type="presOf" srcId="{CC69DEBF-7474-3E49-8A4A-D972B2A8FCD1}" destId="{13719BF7-2285-C947-88AC-3D0113551776}" srcOrd="0" destOrd="0" presId="urn:microsoft.com/office/officeart/2005/8/layout/hierarchy1"/>
    <dgm:cxn modelId="{EBAA71ED-2939-5248-A919-C6A0293D72EE}" type="presOf" srcId="{673F1E66-CF86-9247-873A-383C9FFF63AE}" destId="{574A1E14-C6C9-A54B-91D8-128DF17D29E3}" srcOrd="0" destOrd="0" presId="urn:microsoft.com/office/officeart/2005/8/layout/hierarchy1"/>
    <dgm:cxn modelId="{FB0CA8EE-A103-CA49-A032-193AF033219B}" srcId="{275DB837-316D-8B46-BDE7-8E992CF31B39}" destId="{F7966D29-A09F-F049-B8A5-BADD3F6CABDA}" srcOrd="0" destOrd="0" parTransId="{5714EFB0-1E15-3E49-A572-15E912A8B37D}" sibTransId="{190AC42E-9B13-FE4E-881C-33EAE0322489}"/>
    <dgm:cxn modelId="{3F81F4B2-0BB6-0347-8274-DF088B78DDCE}" type="presParOf" srcId="{EB0B82B2-E15D-1948-856B-D38FAA4670A6}" destId="{8671F2FF-EC16-D643-80F3-2D3E68E5DEC4}" srcOrd="0" destOrd="0" presId="urn:microsoft.com/office/officeart/2005/8/layout/hierarchy1"/>
    <dgm:cxn modelId="{FB139650-EC1B-1449-AB7F-F04B30253888}" type="presParOf" srcId="{8671F2FF-EC16-D643-80F3-2D3E68E5DEC4}" destId="{53B5B686-8B59-E14D-8D6F-92C022394034}" srcOrd="0" destOrd="0" presId="urn:microsoft.com/office/officeart/2005/8/layout/hierarchy1"/>
    <dgm:cxn modelId="{899A5966-0456-2F43-9778-E00678909768}" type="presParOf" srcId="{53B5B686-8B59-E14D-8D6F-92C022394034}" destId="{B8AEFE4C-A731-9644-8769-09B514EF1579}" srcOrd="0" destOrd="0" presId="urn:microsoft.com/office/officeart/2005/8/layout/hierarchy1"/>
    <dgm:cxn modelId="{BD043994-F340-664E-BDAF-45F40728FACA}" type="presParOf" srcId="{53B5B686-8B59-E14D-8D6F-92C022394034}" destId="{570F4EAF-6450-1A4D-B560-AAD2DE58B7F3}" srcOrd="1" destOrd="0" presId="urn:microsoft.com/office/officeart/2005/8/layout/hierarchy1"/>
    <dgm:cxn modelId="{62A45D6F-C83B-EE4D-8F11-925D65F15D65}" type="presParOf" srcId="{8671F2FF-EC16-D643-80F3-2D3E68E5DEC4}" destId="{0957E999-E615-E04F-825F-1F04E98F6D08}" srcOrd="1" destOrd="0" presId="urn:microsoft.com/office/officeart/2005/8/layout/hierarchy1"/>
    <dgm:cxn modelId="{7A3843AA-3E52-B846-B9E9-E527A63A2BA4}" type="presParOf" srcId="{0957E999-E615-E04F-825F-1F04E98F6D08}" destId="{1DFF38E7-FA2F-F142-8964-68EB2C40AAB9}" srcOrd="0" destOrd="0" presId="urn:microsoft.com/office/officeart/2005/8/layout/hierarchy1"/>
    <dgm:cxn modelId="{2E5D0814-5914-5148-9E9F-0A628D0AF566}" type="presParOf" srcId="{0957E999-E615-E04F-825F-1F04E98F6D08}" destId="{96CFAC69-B484-C043-879A-ED65DDDFE5DC}" srcOrd="1" destOrd="0" presId="urn:microsoft.com/office/officeart/2005/8/layout/hierarchy1"/>
    <dgm:cxn modelId="{97A4AA78-FA27-664F-8F89-A6B68D1C40A8}" type="presParOf" srcId="{96CFAC69-B484-C043-879A-ED65DDDFE5DC}" destId="{C886F4F6-AB5B-7D4D-A646-78F71F82E6C5}" srcOrd="0" destOrd="0" presId="urn:microsoft.com/office/officeart/2005/8/layout/hierarchy1"/>
    <dgm:cxn modelId="{5BD1A113-35D7-644B-8F4F-9041D73CA96C}" type="presParOf" srcId="{C886F4F6-AB5B-7D4D-A646-78F71F82E6C5}" destId="{DB0270F3-AAE6-524A-80F8-FEB6B8DA5115}" srcOrd="0" destOrd="0" presId="urn:microsoft.com/office/officeart/2005/8/layout/hierarchy1"/>
    <dgm:cxn modelId="{D3181A40-813B-584F-8B3B-F403676977E2}" type="presParOf" srcId="{C886F4F6-AB5B-7D4D-A646-78F71F82E6C5}" destId="{5E630696-7D63-404C-9DCB-E6E3353EE254}" srcOrd="1" destOrd="0" presId="urn:microsoft.com/office/officeart/2005/8/layout/hierarchy1"/>
    <dgm:cxn modelId="{A94570A6-F049-DF46-BC6C-670FB21F7639}" type="presParOf" srcId="{96CFAC69-B484-C043-879A-ED65DDDFE5DC}" destId="{85BC92E6-7E2C-2045-9B27-751926E4F276}" srcOrd="1" destOrd="0" presId="urn:microsoft.com/office/officeart/2005/8/layout/hierarchy1"/>
    <dgm:cxn modelId="{D604878F-3D40-C046-95C1-EF334F2342B8}" type="presParOf" srcId="{85BC92E6-7E2C-2045-9B27-751926E4F276}" destId="{9BA34D09-B770-304E-BC60-2104F66BDE29}" srcOrd="0" destOrd="0" presId="urn:microsoft.com/office/officeart/2005/8/layout/hierarchy1"/>
    <dgm:cxn modelId="{8AFD46FC-080C-9149-AF55-B931F5A85CCC}" type="presParOf" srcId="{85BC92E6-7E2C-2045-9B27-751926E4F276}" destId="{E1E3278A-388D-124B-B2CF-ABCA3EFE3431}" srcOrd="1" destOrd="0" presId="urn:microsoft.com/office/officeart/2005/8/layout/hierarchy1"/>
    <dgm:cxn modelId="{6AFADCF4-C7D6-974D-A4FA-38CDC90C2D5E}" type="presParOf" srcId="{E1E3278A-388D-124B-B2CF-ABCA3EFE3431}" destId="{519835A0-7E6D-5E45-BA3B-9887F88E8EC9}" srcOrd="0" destOrd="0" presId="urn:microsoft.com/office/officeart/2005/8/layout/hierarchy1"/>
    <dgm:cxn modelId="{BACA2D67-E69C-FB40-AD50-090943813C4E}" type="presParOf" srcId="{519835A0-7E6D-5E45-BA3B-9887F88E8EC9}" destId="{4B6A25FA-646E-AF45-A9B1-34688C4E5CB8}" srcOrd="0" destOrd="0" presId="urn:microsoft.com/office/officeart/2005/8/layout/hierarchy1"/>
    <dgm:cxn modelId="{D48AAF50-F908-0B48-BCDA-D3A0D4DD4DE9}" type="presParOf" srcId="{519835A0-7E6D-5E45-BA3B-9887F88E8EC9}" destId="{F7BB828A-D024-6F49-8C5F-B364B3AE61D4}" srcOrd="1" destOrd="0" presId="urn:microsoft.com/office/officeart/2005/8/layout/hierarchy1"/>
    <dgm:cxn modelId="{C236821A-F499-ED4C-8619-5120B81BBE32}" type="presParOf" srcId="{E1E3278A-388D-124B-B2CF-ABCA3EFE3431}" destId="{E3AD3EA9-6F0F-B44D-93FE-0543488FCFE9}" srcOrd="1" destOrd="0" presId="urn:microsoft.com/office/officeart/2005/8/layout/hierarchy1"/>
    <dgm:cxn modelId="{CC224A8C-D5C4-E048-B07B-BC46BA27E3AC}" type="presParOf" srcId="{85BC92E6-7E2C-2045-9B27-751926E4F276}" destId="{B2C27BAB-3AAD-2C43-BD34-AC63D3AA7122}" srcOrd="2" destOrd="0" presId="urn:microsoft.com/office/officeart/2005/8/layout/hierarchy1"/>
    <dgm:cxn modelId="{7A7E4252-5CF9-B249-A8BB-3479C0005C77}" type="presParOf" srcId="{85BC92E6-7E2C-2045-9B27-751926E4F276}" destId="{AF18B586-29F3-2046-A61B-CD12684AAD6C}" srcOrd="3" destOrd="0" presId="urn:microsoft.com/office/officeart/2005/8/layout/hierarchy1"/>
    <dgm:cxn modelId="{22259AFF-79EF-6B43-95AA-78B484FDD726}" type="presParOf" srcId="{AF18B586-29F3-2046-A61B-CD12684AAD6C}" destId="{B41D5D1A-7806-CF4D-A6AB-448453F53D90}" srcOrd="0" destOrd="0" presId="urn:microsoft.com/office/officeart/2005/8/layout/hierarchy1"/>
    <dgm:cxn modelId="{755C21A4-1886-0342-9E39-542CFD9EA2AE}" type="presParOf" srcId="{B41D5D1A-7806-CF4D-A6AB-448453F53D90}" destId="{EF185B20-AE6E-9B49-B7DE-554D8A70018D}" srcOrd="0" destOrd="0" presId="urn:microsoft.com/office/officeart/2005/8/layout/hierarchy1"/>
    <dgm:cxn modelId="{B943DD66-D1FF-D543-9C9D-3EA3873D11B1}" type="presParOf" srcId="{B41D5D1A-7806-CF4D-A6AB-448453F53D90}" destId="{B60CE4D1-D342-7241-BDCF-95E12D828454}" srcOrd="1" destOrd="0" presId="urn:microsoft.com/office/officeart/2005/8/layout/hierarchy1"/>
    <dgm:cxn modelId="{262A9033-9C66-484E-B9EC-20C4BDFC1C61}" type="presParOf" srcId="{AF18B586-29F3-2046-A61B-CD12684AAD6C}" destId="{4579DA9C-BD2E-1448-8D73-011C87044776}" srcOrd="1" destOrd="0" presId="urn:microsoft.com/office/officeart/2005/8/layout/hierarchy1"/>
    <dgm:cxn modelId="{FF9083CB-AFC2-0647-AFC4-393F10B4CBC1}" type="presParOf" srcId="{85BC92E6-7E2C-2045-9B27-751926E4F276}" destId="{13719BF7-2285-C947-88AC-3D0113551776}" srcOrd="4" destOrd="0" presId="urn:microsoft.com/office/officeart/2005/8/layout/hierarchy1"/>
    <dgm:cxn modelId="{F613D0F4-6E91-8644-ADF0-DA51658B174A}" type="presParOf" srcId="{85BC92E6-7E2C-2045-9B27-751926E4F276}" destId="{822499ED-90A5-0744-8A5F-4D6A87E995B7}" srcOrd="5" destOrd="0" presId="urn:microsoft.com/office/officeart/2005/8/layout/hierarchy1"/>
    <dgm:cxn modelId="{EB34F767-8CBE-124B-8FEC-9ED057F44751}" type="presParOf" srcId="{822499ED-90A5-0744-8A5F-4D6A87E995B7}" destId="{D8A00757-259C-C04C-8DCE-C25DAB5738B1}" srcOrd="0" destOrd="0" presId="urn:microsoft.com/office/officeart/2005/8/layout/hierarchy1"/>
    <dgm:cxn modelId="{07139BE7-DD1F-C642-B28C-D8105285996E}" type="presParOf" srcId="{D8A00757-259C-C04C-8DCE-C25DAB5738B1}" destId="{314BCA70-63D6-7040-B90C-C9D3A7B8AD63}" srcOrd="0" destOrd="0" presId="urn:microsoft.com/office/officeart/2005/8/layout/hierarchy1"/>
    <dgm:cxn modelId="{082C4C7A-2BF0-E544-AF47-898AC028DC9D}" type="presParOf" srcId="{D8A00757-259C-C04C-8DCE-C25DAB5738B1}" destId="{574A1E14-C6C9-A54B-91D8-128DF17D29E3}" srcOrd="1" destOrd="0" presId="urn:microsoft.com/office/officeart/2005/8/layout/hierarchy1"/>
    <dgm:cxn modelId="{7032A46F-538F-FC40-87A7-5DF044E2CD3A}" type="presParOf" srcId="{822499ED-90A5-0744-8A5F-4D6A87E995B7}" destId="{21961C14-23D3-D14C-BB5D-1A933890FB68}" srcOrd="1" destOrd="0" presId="urn:microsoft.com/office/officeart/2005/8/layout/hierarchy1"/>
    <dgm:cxn modelId="{1FC1E681-900A-2E4C-86F8-C25FBD39F7F3}" type="presParOf" srcId="{0957E999-E615-E04F-825F-1F04E98F6D08}" destId="{C534B9FF-CAF4-8546-AA1D-9591B0730C40}" srcOrd="2" destOrd="0" presId="urn:microsoft.com/office/officeart/2005/8/layout/hierarchy1"/>
    <dgm:cxn modelId="{835C0A8C-6D72-7C4B-9C44-16AC1BB5D734}" type="presParOf" srcId="{0957E999-E615-E04F-825F-1F04E98F6D08}" destId="{E956CA84-8F8B-3047-8AC2-C5E772EE6259}" srcOrd="3" destOrd="0" presId="urn:microsoft.com/office/officeart/2005/8/layout/hierarchy1"/>
    <dgm:cxn modelId="{A638DE18-AD27-A640-9608-BEAB9F85142C}" type="presParOf" srcId="{E956CA84-8F8B-3047-8AC2-C5E772EE6259}" destId="{A728A7E8-AE7A-AB49-ABE2-E31E67A80A0A}" srcOrd="0" destOrd="0" presId="urn:microsoft.com/office/officeart/2005/8/layout/hierarchy1"/>
    <dgm:cxn modelId="{E2150822-B9D2-CB44-9E54-1AD87E7761DD}" type="presParOf" srcId="{A728A7E8-AE7A-AB49-ABE2-E31E67A80A0A}" destId="{CAA93190-14CD-994A-825E-107B76A377EB}" srcOrd="0" destOrd="0" presId="urn:microsoft.com/office/officeart/2005/8/layout/hierarchy1"/>
    <dgm:cxn modelId="{99BB0B2B-A47A-234B-82E6-22C31B828AF1}" type="presParOf" srcId="{A728A7E8-AE7A-AB49-ABE2-E31E67A80A0A}" destId="{A3111D09-3E99-784B-BBB9-D999F88EAF2F}" srcOrd="1" destOrd="0" presId="urn:microsoft.com/office/officeart/2005/8/layout/hierarchy1"/>
    <dgm:cxn modelId="{F8CBFA8C-6BB2-1746-AA4B-0F6F865A31AA}" type="presParOf" srcId="{E956CA84-8F8B-3047-8AC2-C5E772EE6259}" destId="{D474BE73-605A-4E4E-A825-01B4C774202D}" srcOrd="1" destOrd="0" presId="urn:microsoft.com/office/officeart/2005/8/layout/hierarchy1"/>
    <dgm:cxn modelId="{D59D56F8-B92B-C641-82C5-59402DDF2672}" type="presParOf" srcId="{0957E999-E615-E04F-825F-1F04E98F6D08}" destId="{CEA2444F-762B-5E4D-8C1F-A13F9EAE15B4}" srcOrd="4" destOrd="0" presId="urn:microsoft.com/office/officeart/2005/8/layout/hierarchy1"/>
    <dgm:cxn modelId="{81274DB4-5828-3642-83F7-5BB028344AFC}" type="presParOf" srcId="{0957E999-E615-E04F-825F-1F04E98F6D08}" destId="{6206EBB0-C047-6D44-A69C-D14356651BEB}" srcOrd="5" destOrd="0" presId="urn:microsoft.com/office/officeart/2005/8/layout/hierarchy1"/>
    <dgm:cxn modelId="{C2305EE2-465F-9647-BA36-609D24F3F16C}" type="presParOf" srcId="{6206EBB0-C047-6D44-A69C-D14356651BEB}" destId="{E5CD8932-9EB0-A945-B678-6C00800143E4}" srcOrd="0" destOrd="0" presId="urn:microsoft.com/office/officeart/2005/8/layout/hierarchy1"/>
    <dgm:cxn modelId="{D0803607-07E0-684A-AFCE-C70E4AA3B150}" type="presParOf" srcId="{E5CD8932-9EB0-A945-B678-6C00800143E4}" destId="{9A06DF0F-DEC6-5C4E-B618-7C34E5F97CCD}" srcOrd="0" destOrd="0" presId="urn:microsoft.com/office/officeart/2005/8/layout/hierarchy1"/>
    <dgm:cxn modelId="{4953D73E-0A38-2245-BF29-AAFF0AD0E05B}" type="presParOf" srcId="{E5CD8932-9EB0-A945-B678-6C00800143E4}" destId="{B2CB225C-8C54-6B4B-8946-2C878056A0F3}" srcOrd="1" destOrd="0" presId="urn:microsoft.com/office/officeart/2005/8/layout/hierarchy1"/>
    <dgm:cxn modelId="{09A4922A-7089-C84C-96CB-18AECE6F0E84}" type="presParOf" srcId="{6206EBB0-C047-6D44-A69C-D14356651BEB}" destId="{AD84C5C5-8647-8042-8217-AF6A1870191B}" srcOrd="1" destOrd="0" presId="urn:microsoft.com/office/officeart/2005/8/layout/hierarchy1"/>
    <dgm:cxn modelId="{869BC41A-5F8A-8B43-AF3C-342437E77032}" type="presParOf" srcId="{0957E999-E615-E04F-825F-1F04E98F6D08}" destId="{C68C2688-E33E-0B46-9238-3FBF0F756365}" srcOrd="6" destOrd="0" presId="urn:microsoft.com/office/officeart/2005/8/layout/hierarchy1"/>
    <dgm:cxn modelId="{8D37BFA9-387C-C84E-B464-853E653D88D6}" type="presParOf" srcId="{0957E999-E615-E04F-825F-1F04E98F6D08}" destId="{95CA5453-8591-104A-A0F5-7455C5D8E586}" srcOrd="7" destOrd="0" presId="urn:microsoft.com/office/officeart/2005/8/layout/hierarchy1"/>
    <dgm:cxn modelId="{5330B1A0-C10A-DB46-8AD8-7FACEFC5EFC5}" type="presParOf" srcId="{95CA5453-8591-104A-A0F5-7455C5D8E586}" destId="{C49DBC18-E4C5-134C-AA22-A947290A5E8F}" srcOrd="0" destOrd="0" presId="urn:microsoft.com/office/officeart/2005/8/layout/hierarchy1"/>
    <dgm:cxn modelId="{6933AC7B-4853-8D4E-A5FB-7CFDBE2C417D}" type="presParOf" srcId="{C49DBC18-E4C5-134C-AA22-A947290A5E8F}" destId="{346FB090-1114-154E-90DE-D9C92E699D03}" srcOrd="0" destOrd="0" presId="urn:microsoft.com/office/officeart/2005/8/layout/hierarchy1"/>
    <dgm:cxn modelId="{6D007E51-84CD-0444-ADD2-4E590D906E50}" type="presParOf" srcId="{C49DBC18-E4C5-134C-AA22-A947290A5E8F}" destId="{11478041-3BDA-B44E-A343-AF59D1E04F17}" srcOrd="1" destOrd="0" presId="urn:microsoft.com/office/officeart/2005/8/layout/hierarchy1"/>
    <dgm:cxn modelId="{136DD78C-E78B-7340-BC6F-5D9E3848483A}" type="presParOf" srcId="{95CA5453-8591-104A-A0F5-7455C5D8E586}" destId="{3FF2A1EC-F055-6843-87D7-BC6F5FEDAA32}" srcOrd="1" destOrd="0" presId="urn:microsoft.com/office/officeart/2005/8/layout/hierarchy1"/>
    <dgm:cxn modelId="{A4E2EBB9-A339-A442-A753-85C2C019D65C}" type="presParOf" srcId="{3FF2A1EC-F055-6843-87D7-BC6F5FEDAA32}" destId="{46E0AFAD-2DB3-B041-944B-6A4989394C01}" srcOrd="0" destOrd="0" presId="urn:microsoft.com/office/officeart/2005/8/layout/hierarchy1"/>
    <dgm:cxn modelId="{F21A852D-B3D5-7943-BC38-24EEEED23BF9}" type="presParOf" srcId="{3FF2A1EC-F055-6843-87D7-BC6F5FEDAA32}" destId="{1F05368B-2729-1846-B132-B6FD63DF4EA9}" srcOrd="1" destOrd="0" presId="urn:microsoft.com/office/officeart/2005/8/layout/hierarchy1"/>
    <dgm:cxn modelId="{8D6D1100-21C3-7747-A1F8-8CF5128A1A35}" type="presParOf" srcId="{1F05368B-2729-1846-B132-B6FD63DF4EA9}" destId="{8B6E4362-4E82-1740-BC46-4A45E6CB37AA}" srcOrd="0" destOrd="0" presId="urn:microsoft.com/office/officeart/2005/8/layout/hierarchy1"/>
    <dgm:cxn modelId="{416FF1C2-DF2F-BA47-A7E8-172B12C1E5A5}" type="presParOf" srcId="{8B6E4362-4E82-1740-BC46-4A45E6CB37AA}" destId="{44D95C48-7CCA-224A-9AEC-FD18797F77FF}" srcOrd="0" destOrd="0" presId="urn:microsoft.com/office/officeart/2005/8/layout/hierarchy1"/>
    <dgm:cxn modelId="{39CAB13D-422A-A347-9A22-4C377A13F035}" type="presParOf" srcId="{8B6E4362-4E82-1740-BC46-4A45E6CB37AA}" destId="{7F978024-DAEC-DA43-853A-D04AA9E21239}" srcOrd="1" destOrd="0" presId="urn:microsoft.com/office/officeart/2005/8/layout/hierarchy1"/>
    <dgm:cxn modelId="{7A9F149C-E2A8-4744-BFEC-D5A115267452}" type="presParOf" srcId="{1F05368B-2729-1846-B132-B6FD63DF4EA9}" destId="{D62CA8E8-E4AC-DE45-8A9E-A62D4B3D5743}"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1F822AB-1532-AE4D-9719-4DC4E54E0B8B}" type="doc">
      <dgm:prSet loTypeId="urn:microsoft.com/office/officeart/2008/layout/VerticalCurvedList" loCatId="" qsTypeId="urn:microsoft.com/office/officeart/2005/8/quickstyle/simple1" qsCatId="simple" csTypeId="urn:microsoft.com/office/officeart/2005/8/colors/accent0_3" csCatId="mainScheme" phldr="1"/>
      <dgm:spPr/>
      <dgm:t>
        <a:bodyPr/>
        <a:lstStyle/>
        <a:p>
          <a:endParaRPr lang="id-ID"/>
        </a:p>
      </dgm:t>
    </dgm:pt>
    <dgm:pt modelId="{48885D76-21C5-CD40-80EB-783107D0DAE8}">
      <dgm:prSet phldrT="[Teks]"/>
      <dgm:spPr/>
      <dgm:t>
        <a:bodyPr/>
        <a:lstStyle/>
        <a:p>
          <a:r>
            <a:rPr lang="id-ID" dirty="0">
              <a:latin typeface="Cambria" panose="02040503050406030204" pitchFamily="18" charset="0"/>
            </a:rPr>
            <a:t>Memiliki persamaan pada pokoknya dan/ atau keseluruhannya dengan Indikasi Geografis;</a:t>
          </a:r>
        </a:p>
      </dgm:t>
    </dgm:pt>
    <dgm:pt modelId="{06A9328A-B363-7F49-95CD-B3E1923082B4}" type="parTrans" cxnId="{0CA44FEF-4197-9E4D-8018-36517BE2DC02}">
      <dgm:prSet/>
      <dgm:spPr/>
      <dgm:t>
        <a:bodyPr/>
        <a:lstStyle/>
        <a:p>
          <a:endParaRPr lang="id-ID">
            <a:latin typeface="Cambria" panose="02040503050406030204" pitchFamily="18" charset="0"/>
          </a:endParaRPr>
        </a:p>
      </dgm:t>
    </dgm:pt>
    <dgm:pt modelId="{BF4BF77F-B54A-E647-A448-2910787ED326}" type="sibTrans" cxnId="{0CA44FEF-4197-9E4D-8018-36517BE2DC02}">
      <dgm:prSet/>
      <dgm:spPr/>
      <dgm:t>
        <a:bodyPr/>
        <a:lstStyle/>
        <a:p>
          <a:endParaRPr lang="id-ID">
            <a:latin typeface="Cambria" panose="02040503050406030204" pitchFamily="18" charset="0"/>
          </a:endParaRPr>
        </a:p>
      </dgm:t>
    </dgm:pt>
    <dgm:pt modelId="{6E2C74C6-D4B4-B442-B564-FD019ADFC743}">
      <dgm:prSet phldrT="[Teks]"/>
      <dgm:spPr/>
      <dgm:t>
        <a:bodyPr/>
        <a:lstStyle/>
        <a:p>
          <a:r>
            <a:rPr lang="id-ID" dirty="0">
              <a:latin typeface="Cambria" panose="02040503050406030204" pitchFamily="18" charset="0"/>
            </a:rPr>
            <a:t>Bertentangan dengan ideologi negara, peraturan perundang-undangan, moralitas, agama, kesusilaan, dan ketertiban umum; atau</a:t>
          </a:r>
        </a:p>
      </dgm:t>
    </dgm:pt>
    <dgm:pt modelId="{D2D4DBA8-7A85-C747-BC84-F96F9534040E}" type="parTrans" cxnId="{E084B579-3E12-674F-B0C1-AB7977F84B53}">
      <dgm:prSet/>
      <dgm:spPr/>
      <dgm:t>
        <a:bodyPr/>
        <a:lstStyle/>
        <a:p>
          <a:endParaRPr lang="id-ID">
            <a:latin typeface="Cambria" panose="02040503050406030204" pitchFamily="18" charset="0"/>
          </a:endParaRPr>
        </a:p>
      </dgm:t>
    </dgm:pt>
    <dgm:pt modelId="{9831E415-D6AD-204E-8E65-D80CC6BCDD78}" type="sibTrans" cxnId="{E084B579-3E12-674F-B0C1-AB7977F84B53}">
      <dgm:prSet/>
      <dgm:spPr/>
      <dgm:t>
        <a:bodyPr/>
        <a:lstStyle/>
        <a:p>
          <a:endParaRPr lang="id-ID">
            <a:latin typeface="Cambria" panose="02040503050406030204" pitchFamily="18" charset="0"/>
          </a:endParaRPr>
        </a:p>
      </dgm:t>
    </dgm:pt>
    <dgm:pt modelId="{A0B14CAD-2E0D-4142-B382-4A8CD32A2D6E}">
      <dgm:prSet phldrT="[Teks]"/>
      <dgm:spPr/>
      <dgm:t>
        <a:bodyPr/>
        <a:lstStyle/>
        <a:p>
          <a:r>
            <a:rPr lang="id-ID" dirty="0">
              <a:latin typeface="Cambria" panose="02040503050406030204" pitchFamily="18" charset="0"/>
            </a:rPr>
            <a:t>Memiliki kesamaan pada keseluruhannya dengan ekspresi budaya tradisional, warisan budaya tak benda, atau nama atau logo yang sudah merupakan tradisi turun temurun.</a:t>
          </a:r>
        </a:p>
      </dgm:t>
    </dgm:pt>
    <dgm:pt modelId="{03C6BE6A-1E10-804A-B65C-51992484670A}" type="parTrans" cxnId="{AAF388A0-CB11-C04E-9F78-406AD1F82202}">
      <dgm:prSet/>
      <dgm:spPr/>
      <dgm:t>
        <a:bodyPr/>
        <a:lstStyle/>
        <a:p>
          <a:endParaRPr lang="id-ID">
            <a:latin typeface="Cambria" panose="02040503050406030204" pitchFamily="18" charset="0"/>
          </a:endParaRPr>
        </a:p>
      </dgm:t>
    </dgm:pt>
    <dgm:pt modelId="{4EA50251-B6BC-464E-9FE7-FB43A5C41CCB}" type="sibTrans" cxnId="{AAF388A0-CB11-C04E-9F78-406AD1F82202}">
      <dgm:prSet/>
      <dgm:spPr/>
      <dgm:t>
        <a:bodyPr/>
        <a:lstStyle/>
        <a:p>
          <a:endParaRPr lang="id-ID">
            <a:latin typeface="Cambria" panose="02040503050406030204" pitchFamily="18" charset="0"/>
          </a:endParaRPr>
        </a:p>
      </dgm:t>
    </dgm:pt>
    <dgm:pt modelId="{890DB657-62F7-484F-B412-A6D58D44814F}" type="pres">
      <dgm:prSet presAssocID="{81F822AB-1532-AE4D-9719-4DC4E54E0B8B}" presName="Name0" presStyleCnt="0">
        <dgm:presLayoutVars>
          <dgm:chMax val="7"/>
          <dgm:chPref val="7"/>
          <dgm:dir/>
        </dgm:presLayoutVars>
      </dgm:prSet>
      <dgm:spPr/>
    </dgm:pt>
    <dgm:pt modelId="{2D5E86B5-BFEE-A34B-8445-E9C345E118F5}" type="pres">
      <dgm:prSet presAssocID="{81F822AB-1532-AE4D-9719-4DC4E54E0B8B}" presName="Name1" presStyleCnt="0"/>
      <dgm:spPr/>
    </dgm:pt>
    <dgm:pt modelId="{76769BCA-7464-E741-BFA3-31C6A267F229}" type="pres">
      <dgm:prSet presAssocID="{81F822AB-1532-AE4D-9719-4DC4E54E0B8B}" presName="cycle" presStyleCnt="0"/>
      <dgm:spPr/>
    </dgm:pt>
    <dgm:pt modelId="{3D1DC40F-2886-604B-AED3-13EAB69BCBDE}" type="pres">
      <dgm:prSet presAssocID="{81F822AB-1532-AE4D-9719-4DC4E54E0B8B}" presName="srcNode" presStyleLbl="node1" presStyleIdx="0" presStyleCnt="3"/>
      <dgm:spPr/>
    </dgm:pt>
    <dgm:pt modelId="{39FA117C-516F-0941-B05C-49C742FB6EC6}" type="pres">
      <dgm:prSet presAssocID="{81F822AB-1532-AE4D-9719-4DC4E54E0B8B}" presName="conn" presStyleLbl="parChTrans1D2" presStyleIdx="0" presStyleCnt="1"/>
      <dgm:spPr/>
    </dgm:pt>
    <dgm:pt modelId="{AA472D5E-2E21-2446-9D0F-244BB0BA0C50}" type="pres">
      <dgm:prSet presAssocID="{81F822AB-1532-AE4D-9719-4DC4E54E0B8B}" presName="extraNode" presStyleLbl="node1" presStyleIdx="0" presStyleCnt="3"/>
      <dgm:spPr/>
    </dgm:pt>
    <dgm:pt modelId="{397F4901-B86C-EC4A-8663-E1687107F89F}" type="pres">
      <dgm:prSet presAssocID="{81F822AB-1532-AE4D-9719-4DC4E54E0B8B}" presName="dstNode" presStyleLbl="node1" presStyleIdx="0" presStyleCnt="3"/>
      <dgm:spPr/>
    </dgm:pt>
    <dgm:pt modelId="{E74519E7-10D0-BB4C-B3F8-7BB5BF7DBCEF}" type="pres">
      <dgm:prSet presAssocID="{48885D76-21C5-CD40-80EB-783107D0DAE8}" presName="text_1" presStyleLbl="node1" presStyleIdx="0" presStyleCnt="3">
        <dgm:presLayoutVars>
          <dgm:bulletEnabled val="1"/>
        </dgm:presLayoutVars>
      </dgm:prSet>
      <dgm:spPr/>
    </dgm:pt>
    <dgm:pt modelId="{7549A7AA-DA34-144D-BCA1-E0E3F4EF6A07}" type="pres">
      <dgm:prSet presAssocID="{48885D76-21C5-CD40-80EB-783107D0DAE8}" presName="accent_1" presStyleCnt="0"/>
      <dgm:spPr/>
    </dgm:pt>
    <dgm:pt modelId="{572CB46F-B592-2047-BA6D-1A9CFCAF1E16}" type="pres">
      <dgm:prSet presAssocID="{48885D76-21C5-CD40-80EB-783107D0DAE8}" presName="accentRepeatNode" presStyleLbl="solidFgAcc1" presStyleIdx="0" presStyleCnt="3"/>
      <dgm:spPr/>
    </dgm:pt>
    <dgm:pt modelId="{7CF2F9B2-7417-2C4D-BF26-0EFFEC18CB65}" type="pres">
      <dgm:prSet presAssocID="{6E2C74C6-D4B4-B442-B564-FD019ADFC743}" presName="text_2" presStyleLbl="node1" presStyleIdx="1" presStyleCnt="3">
        <dgm:presLayoutVars>
          <dgm:bulletEnabled val="1"/>
        </dgm:presLayoutVars>
      </dgm:prSet>
      <dgm:spPr/>
    </dgm:pt>
    <dgm:pt modelId="{EC7C283D-293D-A54C-9B06-23007AE9AB00}" type="pres">
      <dgm:prSet presAssocID="{6E2C74C6-D4B4-B442-B564-FD019ADFC743}" presName="accent_2" presStyleCnt="0"/>
      <dgm:spPr/>
    </dgm:pt>
    <dgm:pt modelId="{C61B7CA0-3545-C748-AF3D-2360C8239152}" type="pres">
      <dgm:prSet presAssocID="{6E2C74C6-D4B4-B442-B564-FD019ADFC743}" presName="accentRepeatNode" presStyleLbl="solidFgAcc1" presStyleIdx="1" presStyleCnt="3"/>
      <dgm:spPr/>
    </dgm:pt>
    <dgm:pt modelId="{188F5853-336F-C447-BBCC-6D32ACACEBE1}" type="pres">
      <dgm:prSet presAssocID="{A0B14CAD-2E0D-4142-B382-4A8CD32A2D6E}" presName="text_3" presStyleLbl="node1" presStyleIdx="2" presStyleCnt="3">
        <dgm:presLayoutVars>
          <dgm:bulletEnabled val="1"/>
        </dgm:presLayoutVars>
      </dgm:prSet>
      <dgm:spPr/>
    </dgm:pt>
    <dgm:pt modelId="{23C0CA88-D626-9544-A434-FFF4232D0D15}" type="pres">
      <dgm:prSet presAssocID="{A0B14CAD-2E0D-4142-B382-4A8CD32A2D6E}" presName="accent_3" presStyleCnt="0"/>
      <dgm:spPr/>
    </dgm:pt>
    <dgm:pt modelId="{2CA2526F-AFF3-A641-A21B-CABD8E5D0D67}" type="pres">
      <dgm:prSet presAssocID="{A0B14CAD-2E0D-4142-B382-4A8CD32A2D6E}" presName="accentRepeatNode" presStyleLbl="solidFgAcc1" presStyleIdx="2" presStyleCnt="3"/>
      <dgm:spPr/>
    </dgm:pt>
  </dgm:ptLst>
  <dgm:cxnLst>
    <dgm:cxn modelId="{8CC18314-7538-904B-B038-B003968F80D9}" type="presOf" srcId="{BF4BF77F-B54A-E647-A448-2910787ED326}" destId="{39FA117C-516F-0941-B05C-49C742FB6EC6}" srcOrd="0" destOrd="0" presId="urn:microsoft.com/office/officeart/2008/layout/VerticalCurvedList"/>
    <dgm:cxn modelId="{F422844D-33BA-1F4F-A32C-6D58DEE11279}" type="presOf" srcId="{6E2C74C6-D4B4-B442-B564-FD019ADFC743}" destId="{7CF2F9B2-7417-2C4D-BF26-0EFFEC18CB65}" srcOrd="0" destOrd="0" presId="urn:microsoft.com/office/officeart/2008/layout/VerticalCurvedList"/>
    <dgm:cxn modelId="{29529E63-62A0-0F4A-900D-8D204A3EE679}" type="presOf" srcId="{A0B14CAD-2E0D-4142-B382-4A8CD32A2D6E}" destId="{188F5853-336F-C447-BBCC-6D32ACACEBE1}" srcOrd="0" destOrd="0" presId="urn:microsoft.com/office/officeart/2008/layout/VerticalCurvedList"/>
    <dgm:cxn modelId="{E084B579-3E12-674F-B0C1-AB7977F84B53}" srcId="{81F822AB-1532-AE4D-9719-4DC4E54E0B8B}" destId="{6E2C74C6-D4B4-B442-B564-FD019ADFC743}" srcOrd="1" destOrd="0" parTransId="{D2D4DBA8-7A85-C747-BC84-F96F9534040E}" sibTransId="{9831E415-D6AD-204E-8E65-D80CC6BCDD78}"/>
    <dgm:cxn modelId="{AAF388A0-CB11-C04E-9F78-406AD1F82202}" srcId="{81F822AB-1532-AE4D-9719-4DC4E54E0B8B}" destId="{A0B14CAD-2E0D-4142-B382-4A8CD32A2D6E}" srcOrd="2" destOrd="0" parTransId="{03C6BE6A-1E10-804A-B65C-51992484670A}" sibTransId="{4EA50251-B6BC-464E-9FE7-FB43A5C41CCB}"/>
    <dgm:cxn modelId="{54FF3FC0-0D61-2D42-8019-650202A0331F}" type="presOf" srcId="{48885D76-21C5-CD40-80EB-783107D0DAE8}" destId="{E74519E7-10D0-BB4C-B3F8-7BB5BF7DBCEF}" srcOrd="0" destOrd="0" presId="urn:microsoft.com/office/officeart/2008/layout/VerticalCurvedList"/>
    <dgm:cxn modelId="{0CA44FEF-4197-9E4D-8018-36517BE2DC02}" srcId="{81F822AB-1532-AE4D-9719-4DC4E54E0B8B}" destId="{48885D76-21C5-CD40-80EB-783107D0DAE8}" srcOrd="0" destOrd="0" parTransId="{06A9328A-B363-7F49-95CD-B3E1923082B4}" sibTransId="{BF4BF77F-B54A-E647-A448-2910787ED326}"/>
    <dgm:cxn modelId="{16F589F5-A57E-1942-99D4-F761A47F422B}" type="presOf" srcId="{81F822AB-1532-AE4D-9719-4DC4E54E0B8B}" destId="{890DB657-62F7-484F-B412-A6D58D44814F}" srcOrd="0" destOrd="0" presId="urn:microsoft.com/office/officeart/2008/layout/VerticalCurvedList"/>
    <dgm:cxn modelId="{CB3BB77C-248B-D142-9DA5-91405C9C91E2}" type="presParOf" srcId="{890DB657-62F7-484F-B412-A6D58D44814F}" destId="{2D5E86B5-BFEE-A34B-8445-E9C345E118F5}" srcOrd="0" destOrd="0" presId="urn:microsoft.com/office/officeart/2008/layout/VerticalCurvedList"/>
    <dgm:cxn modelId="{9E401019-69D0-D74F-9D01-73F13D980104}" type="presParOf" srcId="{2D5E86B5-BFEE-A34B-8445-E9C345E118F5}" destId="{76769BCA-7464-E741-BFA3-31C6A267F229}" srcOrd="0" destOrd="0" presId="urn:microsoft.com/office/officeart/2008/layout/VerticalCurvedList"/>
    <dgm:cxn modelId="{D0E58DFA-C2D0-A14C-ADAE-82F4CCC7C4F7}" type="presParOf" srcId="{76769BCA-7464-E741-BFA3-31C6A267F229}" destId="{3D1DC40F-2886-604B-AED3-13EAB69BCBDE}" srcOrd="0" destOrd="0" presId="urn:microsoft.com/office/officeart/2008/layout/VerticalCurvedList"/>
    <dgm:cxn modelId="{05D94A88-6CD2-1F44-83DA-00160CC43CA8}" type="presParOf" srcId="{76769BCA-7464-E741-BFA3-31C6A267F229}" destId="{39FA117C-516F-0941-B05C-49C742FB6EC6}" srcOrd="1" destOrd="0" presId="urn:microsoft.com/office/officeart/2008/layout/VerticalCurvedList"/>
    <dgm:cxn modelId="{1698327E-06B3-F74D-84C9-A4AE3175761C}" type="presParOf" srcId="{76769BCA-7464-E741-BFA3-31C6A267F229}" destId="{AA472D5E-2E21-2446-9D0F-244BB0BA0C50}" srcOrd="2" destOrd="0" presId="urn:microsoft.com/office/officeart/2008/layout/VerticalCurvedList"/>
    <dgm:cxn modelId="{8B8A72C8-E60C-2940-8916-3189479A2E69}" type="presParOf" srcId="{76769BCA-7464-E741-BFA3-31C6A267F229}" destId="{397F4901-B86C-EC4A-8663-E1687107F89F}" srcOrd="3" destOrd="0" presId="urn:microsoft.com/office/officeart/2008/layout/VerticalCurvedList"/>
    <dgm:cxn modelId="{E2E11F9E-6C6B-3C4F-AC4F-2E17D86EE5E7}" type="presParOf" srcId="{2D5E86B5-BFEE-A34B-8445-E9C345E118F5}" destId="{E74519E7-10D0-BB4C-B3F8-7BB5BF7DBCEF}" srcOrd="1" destOrd="0" presId="urn:microsoft.com/office/officeart/2008/layout/VerticalCurvedList"/>
    <dgm:cxn modelId="{58482772-E6F4-7C4A-AA8B-CC002CC5608E}" type="presParOf" srcId="{2D5E86B5-BFEE-A34B-8445-E9C345E118F5}" destId="{7549A7AA-DA34-144D-BCA1-E0E3F4EF6A07}" srcOrd="2" destOrd="0" presId="urn:microsoft.com/office/officeart/2008/layout/VerticalCurvedList"/>
    <dgm:cxn modelId="{BDC7149F-2AA5-2B4E-993A-3D38EACB5ACE}" type="presParOf" srcId="{7549A7AA-DA34-144D-BCA1-E0E3F4EF6A07}" destId="{572CB46F-B592-2047-BA6D-1A9CFCAF1E16}" srcOrd="0" destOrd="0" presId="urn:microsoft.com/office/officeart/2008/layout/VerticalCurvedList"/>
    <dgm:cxn modelId="{67AE7C2C-AFEE-7C44-9AB8-289AA523CB13}" type="presParOf" srcId="{2D5E86B5-BFEE-A34B-8445-E9C345E118F5}" destId="{7CF2F9B2-7417-2C4D-BF26-0EFFEC18CB65}" srcOrd="3" destOrd="0" presId="urn:microsoft.com/office/officeart/2008/layout/VerticalCurvedList"/>
    <dgm:cxn modelId="{6A5056CB-A791-1748-A2F9-9B8DC29414B0}" type="presParOf" srcId="{2D5E86B5-BFEE-A34B-8445-E9C345E118F5}" destId="{EC7C283D-293D-A54C-9B06-23007AE9AB00}" srcOrd="4" destOrd="0" presId="urn:microsoft.com/office/officeart/2008/layout/VerticalCurvedList"/>
    <dgm:cxn modelId="{A1DC2422-6394-E84E-BE52-362D5470D9DF}" type="presParOf" srcId="{EC7C283D-293D-A54C-9B06-23007AE9AB00}" destId="{C61B7CA0-3545-C748-AF3D-2360C8239152}" srcOrd="0" destOrd="0" presId="urn:microsoft.com/office/officeart/2008/layout/VerticalCurvedList"/>
    <dgm:cxn modelId="{C059407F-8C9D-6848-974F-E1C057D8220E}" type="presParOf" srcId="{2D5E86B5-BFEE-A34B-8445-E9C345E118F5}" destId="{188F5853-336F-C447-BBCC-6D32ACACEBE1}" srcOrd="5" destOrd="0" presId="urn:microsoft.com/office/officeart/2008/layout/VerticalCurvedList"/>
    <dgm:cxn modelId="{4719634A-F963-954A-A229-C39E3B9E304B}" type="presParOf" srcId="{2D5E86B5-BFEE-A34B-8445-E9C345E118F5}" destId="{23C0CA88-D626-9544-A434-FFF4232D0D15}" srcOrd="6" destOrd="0" presId="urn:microsoft.com/office/officeart/2008/layout/VerticalCurvedList"/>
    <dgm:cxn modelId="{815BE0D4-C9FD-C54C-8807-7EC6F896B969}" type="presParOf" srcId="{23C0CA88-D626-9544-A434-FFF4232D0D15}" destId="{2CA2526F-AFF3-A641-A21B-CABD8E5D0D67}"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13CD14-6E60-4B43-84DA-54A7CCC10E82}">
      <dsp:nvSpPr>
        <dsp:cNvPr id="0" name=""/>
        <dsp:cNvSpPr/>
      </dsp:nvSpPr>
      <dsp:spPr>
        <a:xfrm>
          <a:off x="-6188009" y="-946688"/>
          <a:ext cx="7365985" cy="7365985"/>
        </a:xfrm>
        <a:prstGeom prst="blockArc">
          <a:avLst>
            <a:gd name="adj1" fmla="val 18900000"/>
            <a:gd name="adj2" fmla="val 2700000"/>
            <a:gd name="adj3" fmla="val 293"/>
          </a:avLst>
        </a:pr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43D08A0-302B-954C-A4ED-91E4773FF8C6}">
      <dsp:nvSpPr>
        <dsp:cNvPr id="0" name=""/>
        <dsp:cNvSpPr/>
      </dsp:nvSpPr>
      <dsp:spPr>
        <a:xfrm>
          <a:off x="438632" y="288187"/>
          <a:ext cx="6011981" cy="576156"/>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324" tIns="76200" rIns="76200" bIns="76200" numCol="1" spcCol="1270" anchor="ctr" anchorCtr="0">
          <a:noAutofit/>
        </a:bodyPr>
        <a:lstStyle/>
        <a:p>
          <a:pPr marL="0" lvl="0" indent="0" algn="l" defTabSz="1333500">
            <a:lnSpc>
              <a:spcPct val="90000"/>
            </a:lnSpc>
            <a:spcBef>
              <a:spcPct val="0"/>
            </a:spcBef>
            <a:spcAft>
              <a:spcPct val="35000"/>
            </a:spcAft>
            <a:buNone/>
          </a:pPr>
          <a:r>
            <a:rPr lang="id-ID" sz="3000" kern="1200" dirty="0"/>
            <a:t>Hak cipta</a:t>
          </a:r>
        </a:p>
      </dsp:txBody>
      <dsp:txXfrm>
        <a:off x="438632" y="288187"/>
        <a:ext cx="6011981" cy="576156"/>
      </dsp:txXfrm>
    </dsp:sp>
    <dsp:sp modelId="{93AAF1A1-FF69-0C42-B71B-4425D6751BB1}">
      <dsp:nvSpPr>
        <dsp:cNvPr id="0" name=""/>
        <dsp:cNvSpPr/>
      </dsp:nvSpPr>
      <dsp:spPr>
        <a:xfrm>
          <a:off x="78535" y="216168"/>
          <a:ext cx="720195" cy="720195"/>
        </a:xfrm>
        <a:prstGeom prst="ellipse">
          <a:avLst/>
        </a:prstGeom>
        <a:solidFill>
          <a:schemeClr val="lt1">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587B3F4-F9F3-2146-8FFC-0E12E73CD460}">
      <dsp:nvSpPr>
        <dsp:cNvPr id="0" name=""/>
        <dsp:cNvSpPr/>
      </dsp:nvSpPr>
      <dsp:spPr>
        <a:xfrm>
          <a:off x="912560" y="1152312"/>
          <a:ext cx="5538053" cy="576156"/>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324" tIns="76200" rIns="76200" bIns="76200" numCol="1" spcCol="1270" anchor="ctr" anchorCtr="0">
          <a:noAutofit/>
        </a:bodyPr>
        <a:lstStyle/>
        <a:p>
          <a:pPr marL="0" lvl="0" indent="0" algn="l" defTabSz="1333500">
            <a:lnSpc>
              <a:spcPct val="90000"/>
            </a:lnSpc>
            <a:spcBef>
              <a:spcPct val="0"/>
            </a:spcBef>
            <a:spcAft>
              <a:spcPct val="35000"/>
            </a:spcAft>
            <a:buNone/>
          </a:pPr>
          <a:r>
            <a:rPr lang="id-ID" sz="3000" kern="1200" dirty="0"/>
            <a:t>Hak paten</a:t>
          </a:r>
        </a:p>
      </dsp:txBody>
      <dsp:txXfrm>
        <a:off x="912560" y="1152312"/>
        <a:ext cx="5538053" cy="576156"/>
      </dsp:txXfrm>
    </dsp:sp>
    <dsp:sp modelId="{DB0EF2FA-08CF-1246-A5F9-144B1DC6EEF3}">
      <dsp:nvSpPr>
        <dsp:cNvPr id="0" name=""/>
        <dsp:cNvSpPr/>
      </dsp:nvSpPr>
      <dsp:spPr>
        <a:xfrm>
          <a:off x="552463" y="1080292"/>
          <a:ext cx="720195" cy="720195"/>
        </a:xfrm>
        <a:prstGeom prst="ellipse">
          <a:avLst/>
        </a:prstGeom>
        <a:solidFill>
          <a:schemeClr val="lt1">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9869140-F025-0C49-B30F-10C83028E573}">
      <dsp:nvSpPr>
        <dsp:cNvPr id="0" name=""/>
        <dsp:cNvSpPr/>
      </dsp:nvSpPr>
      <dsp:spPr>
        <a:xfrm>
          <a:off x="1129276" y="2016437"/>
          <a:ext cx="5321337" cy="576156"/>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324" tIns="76200" rIns="76200" bIns="76200" numCol="1" spcCol="1270" anchor="ctr" anchorCtr="0">
          <a:noAutofit/>
        </a:bodyPr>
        <a:lstStyle/>
        <a:p>
          <a:pPr marL="0" lvl="0" indent="0" algn="l" defTabSz="1333500">
            <a:lnSpc>
              <a:spcPct val="90000"/>
            </a:lnSpc>
            <a:spcBef>
              <a:spcPct val="0"/>
            </a:spcBef>
            <a:spcAft>
              <a:spcPct val="35000"/>
            </a:spcAft>
            <a:buNone/>
          </a:pPr>
          <a:r>
            <a:rPr lang="id-ID" sz="3000" kern="1200" dirty="0"/>
            <a:t>Hak merek</a:t>
          </a:r>
        </a:p>
      </dsp:txBody>
      <dsp:txXfrm>
        <a:off x="1129276" y="2016437"/>
        <a:ext cx="5321337" cy="576156"/>
      </dsp:txXfrm>
    </dsp:sp>
    <dsp:sp modelId="{F640DC50-D5FA-AD49-A382-4881C940CFE0}">
      <dsp:nvSpPr>
        <dsp:cNvPr id="0" name=""/>
        <dsp:cNvSpPr/>
      </dsp:nvSpPr>
      <dsp:spPr>
        <a:xfrm>
          <a:off x="769178" y="1944417"/>
          <a:ext cx="720195" cy="720195"/>
        </a:xfrm>
        <a:prstGeom prst="ellipse">
          <a:avLst/>
        </a:prstGeom>
        <a:solidFill>
          <a:schemeClr val="lt1">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B79C6EC-6EAB-494C-9EA0-3F3526B9800C}">
      <dsp:nvSpPr>
        <dsp:cNvPr id="0" name=""/>
        <dsp:cNvSpPr/>
      </dsp:nvSpPr>
      <dsp:spPr>
        <a:xfrm>
          <a:off x="1129276" y="2880014"/>
          <a:ext cx="5321337" cy="576156"/>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324" tIns="76200" rIns="76200" bIns="76200" numCol="1" spcCol="1270" anchor="ctr" anchorCtr="0">
          <a:noAutofit/>
        </a:bodyPr>
        <a:lstStyle/>
        <a:p>
          <a:pPr marL="0" lvl="0" indent="0" algn="l" defTabSz="1333500">
            <a:lnSpc>
              <a:spcPct val="90000"/>
            </a:lnSpc>
            <a:spcBef>
              <a:spcPct val="0"/>
            </a:spcBef>
            <a:spcAft>
              <a:spcPct val="35000"/>
            </a:spcAft>
            <a:buNone/>
          </a:pPr>
          <a:r>
            <a:rPr lang="id-ID" sz="3000" kern="1200" dirty="0"/>
            <a:t>Desain industri</a:t>
          </a:r>
        </a:p>
      </dsp:txBody>
      <dsp:txXfrm>
        <a:off x="1129276" y="2880014"/>
        <a:ext cx="5321337" cy="576156"/>
      </dsp:txXfrm>
    </dsp:sp>
    <dsp:sp modelId="{97ADD754-6112-FE4A-886B-2C4378B953C9}">
      <dsp:nvSpPr>
        <dsp:cNvPr id="0" name=""/>
        <dsp:cNvSpPr/>
      </dsp:nvSpPr>
      <dsp:spPr>
        <a:xfrm>
          <a:off x="769178" y="2807995"/>
          <a:ext cx="720195" cy="720195"/>
        </a:xfrm>
        <a:prstGeom prst="ellipse">
          <a:avLst/>
        </a:prstGeom>
        <a:solidFill>
          <a:schemeClr val="lt1">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7659FD5-B609-6046-903F-8A3A9D962E42}">
      <dsp:nvSpPr>
        <dsp:cNvPr id="0" name=""/>
        <dsp:cNvSpPr/>
      </dsp:nvSpPr>
      <dsp:spPr>
        <a:xfrm>
          <a:off x="912560" y="3744139"/>
          <a:ext cx="5538053" cy="576156"/>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324" tIns="76200" rIns="76200" bIns="76200" numCol="1" spcCol="1270" anchor="ctr" anchorCtr="0">
          <a:noAutofit/>
        </a:bodyPr>
        <a:lstStyle/>
        <a:p>
          <a:pPr marL="0" lvl="0" indent="0" algn="l" defTabSz="1333500">
            <a:lnSpc>
              <a:spcPct val="90000"/>
            </a:lnSpc>
            <a:spcBef>
              <a:spcPct val="0"/>
            </a:spcBef>
            <a:spcAft>
              <a:spcPct val="35000"/>
            </a:spcAft>
            <a:buNone/>
          </a:pPr>
          <a:r>
            <a:rPr lang="id-ID" sz="3000" kern="1200" dirty="0"/>
            <a:t>Rahasia dagang</a:t>
          </a:r>
        </a:p>
      </dsp:txBody>
      <dsp:txXfrm>
        <a:off x="912560" y="3744139"/>
        <a:ext cx="5538053" cy="576156"/>
      </dsp:txXfrm>
    </dsp:sp>
    <dsp:sp modelId="{10001E46-6340-394E-826D-BD898C692D01}">
      <dsp:nvSpPr>
        <dsp:cNvPr id="0" name=""/>
        <dsp:cNvSpPr/>
      </dsp:nvSpPr>
      <dsp:spPr>
        <a:xfrm>
          <a:off x="552463" y="3672119"/>
          <a:ext cx="720195" cy="720195"/>
        </a:xfrm>
        <a:prstGeom prst="ellipse">
          <a:avLst/>
        </a:prstGeom>
        <a:solidFill>
          <a:schemeClr val="lt1">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F9D2D41-B832-014E-A963-E55D7534F1A4}">
      <dsp:nvSpPr>
        <dsp:cNvPr id="0" name=""/>
        <dsp:cNvSpPr/>
      </dsp:nvSpPr>
      <dsp:spPr>
        <a:xfrm>
          <a:off x="438632" y="4608264"/>
          <a:ext cx="6011981" cy="576156"/>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324" tIns="76200" rIns="76200" bIns="76200" numCol="1" spcCol="1270" anchor="ctr" anchorCtr="0">
          <a:noAutofit/>
        </a:bodyPr>
        <a:lstStyle/>
        <a:p>
          <a:pPr marL="0" lvl="0" indent="0" algn="l" defTabSz="1333500">
            <a:lnSpc>
              <a:spcPct val="90000"/>
            </a:lnSpc>
            <a:spcBef>
              <a:spcPct val="0"/>
            </a:spcBef>
            <a:spcAft>
              <a:spcPct val="35000"/>
            </a:spcAft>
            <a:buNone/>
          </a:pPr>
          <a:r>
            <a:rPr lang="id-ID" sz="3000" kern="1200" dirty="0"/>
            <a:t>DTLS</a:t>
          </a:r>
        </a:p>
      </dsp:txBody>
      <dsp:txXfrm>
        <a:off x="438632" y="4608264"/>
        <a:ext cx="6011981" cy="576156"/>
      </dsp:txXfrm>
    </dsp:sp>
    <dsp:sp modelId="{0FE859C5-7BB8-A749-8248-8CA7E1D056A9}">
      <dsp:nvSpPr>
        <dsp:cNvPr id="0" name=""/>
        <dsp:cNvSpPr/>
      </dsp:nvSpPr>
      <dsp:spPr>
        <a:xfrm>
          <a:off x="78535" y="4536244"/>
          <a:ext cx="720195" cy="720195"/>
        </a:xfrm>
        <a:prstGeom prst="ellipse">
          <a:avLst/>
        </a:prstGeom>
        <a:solidFill>
          <a:schemeClr val="lt1">
            <a:hueOff val="0"/>
            <a:satOff val="0"/>
            <a:lumOff val="0"/>
            <a:alphaOff val="0"/>
          </a:schemeClr>
        </a:solidFill>
        <a:ln w="25400" cap="flat" cmpd="sng" algn="ctr">
          <a:solidFill>
            <a:schemeClr val="dk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7618BB-C607-984F-B67A-0CB35572F1AB}">
      <dsp:nvSpPr>
        <dsp:cNvPr id="0" name=""/>
        <dsp:cNvSpPr/>
      </dsp:nvSpPr>
      <dsp:spPr>
        <a:xfrm rot="5400000">
          <a:off x="-257390" y="260407"/>
          <a:ext cx="1715937" cy="1201156"/>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id-ID" sz="2000" kern="1200" dirty="0">
              <a:latin typeface="Cambria" panose="02040503050406030204" pitchFamily="18" charset="0"/>
            </a:rPr>
            <a:t>Filosofis</a:t>
          </a:r>
        </a:p>
      </dsp:txBody>
      <dsp:txXfrm rot="-5400000">
        <a:off x="1" y="603594"/>
        <a:ext cx="1201156" cy="514781"/>
      </dsp:txXfrm>
    </dsp:sp>
    <dsp:sp modelId="{9496CE65-5466-FB42-B68B-58084EA29154}">
      <dsp:nvSpPr>
        <dsp:cNvPr id="0" name=""/>
        <dsp:cNvSpPr/>
      </dsp:nvSpPr>
      <dsp:spPr>
        <a:xfrm rot="5400000">
          <a:off x="4260538" y="-3056364"/>
          <a:ext cx="1115359" cy="7234123"/>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just" defTabSz="800100">
            <a:lnSpc>
              <a:spcPct val="90000"/>
            </a:lnSpc>
            <a:spcBef>
              <a:spcPct val="0"/>
            </a:spcBef>
            <a:spcAft>
              <a:spcPct val="15000"/>
            </a:spcAft>
            <a:buChar char="•"/>
          </a:pPr>
          <a:r>
            <a:rPr lang="id-ID" sz="1800" kern="1200" dirty="0">
              <a:latin typeface="Cambria" panose="02040503050406030204" pitchFamily="18" charset="0"/>
            </a:rPr>
            <a:t>Setiap orang mempunyai hak sebagai pencipta untuk mendapatkan perlindungan atas </a:t>
          </a:r>
          <a:r>
            <a:rPr lang="id-ID" sz="1800" kern="1200" dirty="0" err="1">
              <a:latin typeface="Cambria" panose="02040503050406030204" pitchFamily="18" charset="0"/>
            </a:rPr>
            <a:t>kepentigan</a:t>
          </a:r>
          <a:r>
            <a:rPr lang="id-ID" sz="1800" kern="1200" dirty="0">
              <a:latin typeface="Cambria" panose="02040503050406030204" pitchFamily="18" charset="0"/>
            </a:rPr>
            <a:t>-kepentingan moral dan material yang merupakan hasil dari ciptaannya di bidang ileum pengetahuan, sastra dan seni.</a:t>
          </a:r>
        </a:p>
      </dsp:txBody>
      <dsp:txXfrm rot="-5400000">
        <a:off x="1201157" y="57464"/>
        <a:ext cx="7179676" cy="1006465"/>
      </dsp:txXfrm>
    </dsp:sp>
    <dsp:sp modelId="{A6FE171B-EE1B-1C4B-BA6C-F7E9606E4EBC}">
      <dsp:nvSpPr>
        <dsp:cNvPr id="0" name=""/>
        <dsp:cNvSpPr/>
      </dsp:nvSpPr>
      <dsp:spPr>
        <a:xfrm rot="5400000">
          <a:off x="-257390" y="1783573"/>
          <a:ext cx="1715937" cy="1201156"/>
        </a:xfrm>
        <a:prstGeom prst="chevron">
          <a:avLst/>
        </a:prstGeom>
        <a:solidFill>
          <a:schemeClr val="accent2">
            <a:hueOff val="2340759"/>
            <a:satOff val="-2919"/>
            <a:lumOff val="686"/>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id-ID" sz="2000" kern="1200" dirty="0">
              <a:latin typeface="Cambria" panose="02040503050406030204" pitchFamily="18" charset="0"/>
            </a:rPr>
            <a:t>Sosiologis</a:t>
          </a:r>
        </a:p>
      </dsp:txBody>
      <dsp:txXfrm rot="-5400000">
        <a:off x="1" y="2126760"/>
        <a:ext cx="1201156" cy="514781"/>
      </dsp:txXfrm>
    </dsp:sp>
    <dsp:sp modelId="{305C314F-357A-294D-9F57-3294AC5FA6DF}">
      <dsp:nvSpPr>
        <dsp:cNvPr id="0" name=""/>
        <dsp:cNvSpPr/>
      </dsp:nvSpPr>
      <dsp:spPr>
        <a:xfrm rot="5400000">
          <a:off x="4260538" y="-1533198"/>
          <a:ext cx="1115359" cy="7234123"/>
        </a:xfrm>
        <a:prstGeom prst="round2SameRect">
          <a:avLst/>
        </a:prstGeom>
        <a:solidFill>
          <a:schemeClr val="lt1">
            <a:alpha val="90000"/>
            <a:hueOff val="0"/>
            <a:satOff val="0"/>
            <a:lumOff val="0"/>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just" defTabSz="800100">
            <a:lnSpc>
              <a:spcPct val="90000"/>
            </a:lnSpc>
            <a:spcBef>
              <a:spcPct val="0"/>
            </a:spcBef>
            <a:spcAft>
              <a:spcPct val="15000"/>
            </a:spcAft>
            <a:buChar char="•"/>
          </a:pPr>
          <a:r>
            <a:rPr lang="id-ID" sz="1800" kern="1200" dirty="0">
              <a:latin typeface="Cambria" panose="02040503050406030204" pitchFamily="18" charset="0"/>
            </a:rPr>
            <a:t>Maraknya pembajakan, pemalsuan dan pelanggaran terhadap hak cipta lainnya.</a:t>
          </a:r>
        </a:p>
      </dsp:txBody>
      <dsp:txXfrm rot="-5400000">
        <a:off x="1201157" y="1580630"/>
        <a:ext cx="7179676" cy="1006465"/>
      </dsp:txXfrm>
    </dsp:sp>
    <dsp:sp modelId="{F4C9B4E3-5DF8-824A-8A3B-68F3910AFB65}">
      <dsp:nvSpPr>
        <dsp:cNvPr id="0" name=""/>
        <dsp:cNvSpPr/>
      </dsp:nvSpPr>
      <dsp:spPr>
        <a:xfrm rot="5400000">
          <a:off x="-257390" y="3306739"/>
          <a:ext cx="1715937" cy="1201156"/>
        </a:xfrm>
        <a:prstGeom prst="chevron">
          <a:avLst/>
        </a:prstGeom>
        <a:solidFill>
          <a:schemeClr val="accent2">
            <a:hueOff val="4681519"/>
            <a:satOff val="-5839"/>
            <a:lumOff val="1373"/>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id-ID" sz="2000" kern="1200" dirty="0">
              <a:latin typeface="Cambria" panose="02040503050406030204" pitchFamily="18" charset="0"/>
            </a:rPr>
            <a:t>Yuridis</a:t>
          </a:r>
        </a:p>
      </dsp:txBody>
      <dsp:txXfrm rot="-5400000">
        <a:off x="1" y="3649926"/>
        <a:ext cx="1201156" cy="514781"/>
      </dsp:txXfrm>
    </dsp:sp>
    <dsp:sp modelId="{0FEE6483-2C34-5C4B-B4C3-53DD2475D446}">
      <dsp:nvSpPr>
        <dsp:cNvPr id="0" name=""/>
        <dsp:cNvSpPr/>
      </dsp:nvSpPr>
      <dsp:spPr>
        <a:xfrm rot="5400000">
          <a:off x="4260538" y="-10032"/>
          <a:ext cx="1115359" cy="7234123"/>
        </a:xfrm>
        <a:prstGeom prst="round2SameRect">
          <a:avLst/>
        </a:prstGeom>
        <a:solidFill>
          <a:schemeClr val="lt1">
            <a:alpha val="90000"/>
            <a:hueOff val="0"/>
            <a:satOff val="0"/>
            <a:lumOff val="0"/>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1430" rIns="11430" bIns="11430" numCol="1" spcCol="1270" anchor="ctr" anchorCtr="0">
          <a:noAutofit/>
        </a:bodyPr>
        <a:lstStyle/>
        <a:p>
          <a:pPr marL="171450" lvl="1" indent="-171450" algn="l" defTabSz="800100">
            <a:lnSpc>
              <a:spcPct val="90000"/>
            </a:lnSpc>
            <a:spcBef>
              <a:spcPct val="0"/>
            </a:spcBef>
            <a:spcAft>
              <a:spcPct val="15000"/>
            </a:spcAft>
            <a:buChar char="•"/>
          </a:pPr>
          <a:r>
            <a:rPr lang="id-ID" sz="1800" kern="1200" dirty="0">
              <a:latin typeface="Cambria" panose="02040503050406030204" pitchFamily="18" charset="0"/>
            </a:rPr>
            <a:t>Negara Indonesia adalah negara hukum</a:t>
          </a:r>
        </a:p>
      </dsp:txBody>
      <dsp:txXfrm rot="-5400000">
        <a:off x="1201157" y="3103797"/>
        <a:ext cx="7179676" cy="10064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185DF0-A66B-D640-B2D7-AD87F0F21909}">
      <dsp:nvSpPr>
        <dsp:cNvPr id="0" name=""/>
        <dsp:cNvSpPr/>
      </dsp:nvSpPr>
      <dsp:spPr>
        <a:xfrm>
          <a:off x="3312367" y="0"/>
          <a:ext cx="4968552" cy="1710189"/>
        </a:xfrm>
        <a:prstGeom prst="rightArrow">
          <a:avLst>
            <a:gd name="adj1" fmla="val 75000"/>
            <a:gd name="adj2" fmla="val 50000"/>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just" defTabSz="800100">
            <a:lnSpc>
              <a:spcPct val="90000"/>
            </a:lnSpc>
            <a:spcBef>
              <a:spcPct val="0"/>
            </a:spcBef>
            <a:spcAft>
              <a:spcPct val="15000"/>
            </a:spcAft>
            <a:buChar char="•"/>
          </a:pPr>
          <a:r>
            <a:rPr lang="id-ID" sz="1800" kern="1200" dirty="0">
              <a:latin typeface="Cambria" panose="02040503050406030204" pitchFamily="18" charset="0"/>
            </a:rPr>
            <a:t>Setiap orang yang melakukan pembajakan hak cipta dipidana pidana penjara paling lama sepuluh tahun dan/atau pidana denda paling banyak Rp4 miliar.</a:t>
          </a:r>
        </a:p>
      </dsp:txBody>
      <dsp:txXfrm>
        <a:off x="3312367" y="213774"/>
        <a:ext cx="4327231" cy="1282641"/>
      </dsp:txXfrm>
    </dsp:sp>
    <dsp:sp modelId="{F7FE7351-F112-2445-8E12-15D8C90DF1F9}">
      <dsp:nvSpPr>
        <dsp:cNvPr id="0" name=""/>
        <dsp:cNvSpPr/>
      </dsp:nvSpPr>
      <dsp:spPr>
        <a:xfrm>
          <a:off x="0" y="0"/>
          <a:ext cx="3312368" cy="1710189"/>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a:lnSpc>
              <a:spcPct val="90000"/>
            </a:lnSpc>
            <a:spcBef>
              <a:spcPct val="0"/>
            </a:spcBef>
            <a:spcAft>
              <a:spcPct val="35000"/>
            </a:spcAft>
            <a:buNone/>
          </a:pPr>
          <a:r>
            <a:rPr lang="id-ID" sz="3700" kern="1200" dirty="0">
              <a:latin typeface="Cambria" panose="02040503050406030204" pitchFamily="18" charset="0"/>
            </a:rPr>
            <a:t>Pasal 113 ayat (4) UUHC</a:t>
          </a:r>
        </a:p>
      </dsp:txBody>
      <dsp:txXfrm>
        <a:off x="83485" y="83485"/>
        <a:ext cx="3145398" cy="1543219"/>
      </dsp:txXfrm>
    </dsp:sp>
    <dsp:sp modelId="{67F6C4A9-46B5-DA4C-93E5-838A3DCD69EB}">
      <dsp:nvSpPr>
        <dsp:cNvPr id="0" name=""/>
        <dsp:cNvSpPr/>
      </dsp:nvSpPr>
      <dsp:spPr>
        <a:xfrm>
          <a:off x="3312367" y="1881209"/>
          <a:ext cx="4968552" cy="1710189"/>
        </a:xfrm>
        <a:prstGeom prst="rightArrow">
          <a:avLst>
            <a:gd name="adj1" fmla="val 75000"/>
            <a:gd name="adj2" fmla="val 50000"/>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just" defTabSz="711200">
            <a:lnSpc>
              <a:spcPct val="90000"/>
            </a:lnSpc>
            <a:spcBef>
              <a:spcPct val="0"/>
            </a:spcBef>
            <a:spcAft>
              <a:spcPct val="15000"/>
            </a:spcAft>
            <a:buChar char="•"/>
          </a:pPr>
          <a:r>
            <a:rPr lang="id-ID" sz="1600" kern="1200" dirty="0">
              <a:latin typeface="Cambria" panose="02040503050406030204" pitchFamily="18" charset="0"/>
            </a:rPr>
            <a:t>Penggunaan potret tanpa persetujuan dari orang yang dipotret atau ahli warisnya secara komersial untuk kepentingan reklame atau periklanan dalam media elektronik atau </a:t>
          </a:r>
          <a:r>
            <a:rPr lang="id-ID" sz="1600" kern="1200" dirty="0" err="1">
              <a:latin typeface="Cambria" panose="02040503050406030204" pitchFamily="18" charset="0"/>
            </a:rPr>
            <a:t>nonelektronik</a:t>
          </a:r>
          <a:r>
            <a:rPr lang="id-ID" sz="1600" kern="1200" dirty="0">
              <a:latin typeface="Cambria" panose="02040503050406030204" pitchFamily="18" charset="0"/>
            </a:rPr>
            <a:t> dipidana dengan pidana denda paling banyak Rp500 juta.</a:t>
          </a:r>
        </a:p>
      </dsp:txBody>
      <dsp:txXfrm>
        <a:off x="3312367" y="2094983"/>
        <a:ext cx="4327231" cy="1282641"/>
      </dsp:txXfrm>
    </dsp:sp>
    <dsp:sp modelId="{8B6A3FEC-1D6C-0A41-8699-72EC16A4C651}">
      <dsp:nvSpPr>
        <dsp:cNvPr id="0" name=""/>
        <dsp:cNvSpPr/>
      </dsp:nvSpPr>
      <dsp:spPr>
        <a:xfrm>
          <a:off x="0" y="1881209"/>
          <a:ext cx="3312368" cy="1710189"/>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a:lnSpc>
              <a:spcPct val="90000"/>
            </a:lnSpc>
            <a:spcBef>
              <a:spcPct val="0"/>
            </a:spcBef>
            <a:spcAft>
              <a:spcPct val="35000"/>
            </a:spcAft>
            <a:buNone/>
          </a:pPr>
          <a:r>
            <a:rPr lang="id-ID" sz="3700" kern="1200" dirty="0">
              <a:latin typeface="Cambria" panose="02040503050406030204" pitchFamily="18" charset="0"/>
            </a:rPr>
            <a:t>Pasal 115 UUHC</a:t>
          </a:r>
        </a:p>
      </dsp:txBody>
      <dsp:txXfrm>
        <a:off x="83485" y="1964694"/>
        <a:ext cx="3145398" cy="1543219"/>
      </dsp:txXfrm>
    </dsp:sp>
    <dsp:sp modelId="{E410149B-C4B7-0F46-8737-9139931C5362}">
      <dsp:nvSpPr>
        <dsp:cNvPr id="0" name=""/>
        <dsp:cNvSpPr/>
      </dsp:nvSpPr>
      <dsp:spPr>
        <a:xfrm>
          <a:off x="3312367" y="3762418"/>
          <a:ext cx="4968552" cy="1710189"/>
        </a:xfrm>
        <a:prstGeom prst="rightArrow">
          <a:avLst>
            <a:gd name="adj1" fmla="val 75000"/>
            <a:gd name="adj2" fmla="val 50000"/>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just" defTabSz="711200">
            <a:lnSpc>
              <a:spcPct val="90000"/>
            </a:lnSpc>
            <a:spcBef>
              <a:spcPct val="0"/>
            </a:spcBef>
            <a:spcAft>
              <a:spcPct val="15000"/>
            </a:spcAft>
            <a:buChar char="•"/>
          </a:pPr>
          <a:r>
            <a:rPr lang="id-ID" sz="1600" kern="1200" dirty="0">
              <a:latin typeface="Cambria" panose="02040503050406030204" pitchFamily="18" charset="0"/>
            </a:rPr>
            <a:t>Setiap lembaga manajemen kolektif yang tidak memiliki izin operasional dari menteri dalam melakukan kegiatan penarikan royalti dipidana dengan pidana penjara paling lama empat tahun dan/atau pidana denda paling banyak Rp1 miliar.</a:t>
          </a:r>
        </a:p>
      </dsp:txBody>
      <dsp:txXfrm>
        <a:off x="3312367" y="3976192"/>
        <a:ext cx="4327231" cy="1282641"/>
      </dsp:txXfrm>
    </dsp:sp>
    <dsp:sp modelId="{D24DE21D-E51A-104B-A140-80E3D94A4C2F}">
      <dsp:nvSpPr>
        <dsp:cNvPr id="0" name=""/>
        <dsp:cNvSpPr/>
      </dsp:nvSpPr>
      <dsp:spPr>
        <a:xfrm>
          <a:off x="0" y="3762418"/>
          <a:ext cx="3312368" cy="1710189"/>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40970" tIns="70485" rIns="140970" bIns="70485" numCol="1" spcCol="1270" anchor="ctr" anchorCtr="0">
          <a:noAutofit/>
        </a:bodyPr>
        <a:lstStyle/>
        <a:p>
          <a:pPr marL="0" lvl="0" indent="0" algn="ctr" defTabSz="1644650">
            <a:lnSpc>
              <a:spcPct val="90000"/>
            </a:lnSpc>
            <a:spcBef>
              <a:spcPct val="0"/>
            </a:spcBef>
            <a:spcAft>
              <a:spcPct val="35000"/>
            </a:spcAft>
            <a:buNone/>
          </a:pPr>
          <a:r>
            <a:rPr lang="id-ID" sz="3700" kern="1200" dirty="0">
              <a:latin typeface="Cambria" panose="02040503050406030204" pitchFamily="18" charset="0"/>
            </a:rPr>
            <a:t>Pasal 119 UUHC</a:t>
          </a:r>
        </a:p>
      </dsp:txBody>
      <dsp:txXfrm>
        <a:off x="83485" y="3845903"/>
        <a:ext cx="3145398" cy="154321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BD4903-241D-A647-B9CC-D048347E00E4}">
      <dsp:nvSpPr>
        <dsp:cNvPr id="0" name=""/>
        <dsp:cNvSpPr/>
      </dsp:nvSpPr>
      <dsp:spPr>
        <a:xfrm>
          <a:off x="4181636" y="2086629"/>
          <a:ext cx="2958538" cy="513465"/>
        </a:xfrm>
        <a:custGeom>
          <a:avLst/>
          <a:gdLst/>
          <a:ahLst/>
          <a:cxnLst/>
          <a:rect l="0" t="0" r="0" b="0"/>
          <a:pathLst>
            <a:path>
              <a:moveTo>
                <a:pt x="0" y="0"/>
              </a:moveTo>
              <a:lnTo>
                <a:pt x="0" y="256732"/>
              </a:lnTo>
              <a:lnTo>
                <a:pt x="2958538" y="256732"/>
              </a:lnTo>
              <a:lnTo>
                <a:pt x="2958538" y="513465"/>
              </a:lnTo>
            </a:path>
          </a:pathLst>
        </a:custGeom>
        <a:noFill/>
        <a:ln w="9525" cap="flat" cmpd="sng" algn="ctr">
          <a:solidFill>
            <a:schemeClr val="dk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88B3048-A89E-F340-9E9D-599C393113B9}">
      <dsp:nvSpPr>
        <dsp:cNvPr id="0" name=""/>
        <dsp:cNvSpPr/>
      </dsp:nvSpPr>
      <dsp:spPr>
        <a:xfrm>
          <a:off x="4135916" y="2086629"/>
          <a:ext cx="91440" cy="513465"/>
        </a:xfrm>
        <a:custGeom>
          <a:avLst/>
          <a:gdLst/>
          <a:ahLst/>
          <a:cxnLst/>
          <a:rect l="0" t="0" r="0" b="0"/>
          <a:pathLst>
            <a:path>
              <a:moveTo>
                <a:pt x="45720" y="0"/>
              </a:moveTo>
              <a:lnTo>
                <a:pt x="45720" y="513465"/>
              </a:lnTo>
            </a:path>
          </a:pathLst>
        </a:custGeom>
        <a:noFill/>
        <a:ln w="9525" cap="flat" cmpd="sng" algn="ctr">
          <a:solidFill>
            <a:schemeClr val="dk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6C861C7-4D82-7041-9C44-D4F45DB28D9D}">
      <dsp:nvSpPr>
        <dsp:cNvPr id="0" name=""/>
        <dsp:cNvSpPr/>
      </dsp:nvSpPr>
      <dsp:spPr>
        <a:xfrm>
          <a:off x="1223097" y="2086629"/>
          <a:ext cx="2958538" cy="513465"/>
        </a:xfrm>
        <a:custGeom>
          <a:avLst/>
          <a:gdLst/>
          <a:ahLst/>
          <a:cxnLst/>
          <a:rect l="0" t="0" r="0" b="0"/>
          <a:pathLst>
            <a:path>
              <a:moveTo>
                <a:pt x="2958538" y="0"/>
              </a:moveTo>
              <a:lnTo>
                <a:pt x="2958538" y="256732"/>
              </a:lnTo>
              <a:lnTo>
                <a:pt x="0" y="256732"/>
              </a:lnTo>
              <a:lnTo>
                <a:pt x="0" y="513465"/>
              </a:lnTo>
            </a:path>
          </a:pathLst>
        </a:custGeom>
        <a:noFill/>
        <a:ln w="9525" cap="flat" cmpd="sng" algn="ctr">
          <a:solidFill>
            <a:schemeClr val="dk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A215F83-4697-6349-9B1E-7C7C911FE7C9}">
      <dsp:nvSpPr>
        <dsp:cNvPr id="0" name=""/>
        <dsp:cNvSpPr/>
      </dsp:nvSpPr>
      <dsp:spPr>
        <a:xfrm>
          <a:off x="2674639" y="864093"/>
          <a:ext cx="3013992" cy="1222536"/>
        </a:xfrm>
        <a:prstGeom prst="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id-ID" sz="1600" kern="1200" dirty="0">
              <a:latin typeface="Cambria" panose="02040503050406030204" pitchFamily="18" charset="0"/>
            </a:rPr>
            <a:t>Pelanggaran Merek Menurut UU 20/2016</a:t>
          </a:r>
        </a:p>
      </dsp:txBody>
      <dsp:txXfrm>
        <a:off x="2674639" y="864093"/>
        <a:ext cx="3013992" cy="1222536"/>
      </dsp:txXfrm>
    </dsp:sp>
    <dsp:sp modelId="{E6CFB55B-DD34-AE44-892A-3856323DF17F}">
      <dsp:nvSpPr>
        <dsp:cNvPr id="0" name=""/>
        <dsp:cNvSpPr/>
      </dsp:nvSpPr>
      <dsp:spPr>
        <a:xfrm>
          <a:off x="561" y="2600095"/>
          <a:ext cx="2445072" cy="2008419"/>
        </a:xfrm>
        <a:prstGeom prst="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id-ID" sz="1600" b="1" kern="1200" dirty="0">
              <a:latin typeface="Cambria" panose="02040503050406030204" pitchFamily="18" charset="0"/>
            </a:rPr>
            <a:t>Pasal 83</a:t>
          </a:r>
          <a:r>
            <a:rPr lang="id-ID" sz="1600" kern="1200" dirty="0">
              <a:latin typeface="Cambria" panose="02040503050406030204" pitchFamily="18" charset="0"/>
            </a:rPr>
            <a:t>
Pemilik Merek terdaftar dan/atau penerima Lisensi dapat mengajukan gugatan ganti rugi dan/atau penghentian semua perbuatan yang berkaitan dengan penggunaan Merek</a:t>
          </a:r>
        </a:p>
      </dsp:txBody>
      <dsp:txXfrm>
        <a:off x="561" y="2600095"/>
        <a:ext cx="2445072" cy="2008419"/>
      </dsp:txXfrm>
    </dsp:sp>
    <dsp:sp modelId="{BA99A565-409F-984C-9ED9-D776C26879BE}">
      <dsp:nvSpPr>
        <dsp:cNvPr id="0" name=""/>
        <dsp:cNvSpPr/>
      </dsp:nvSpPr>
      <dsp:spPr>
        <a:xfrm>
          <a:off x="2959099" y="2600095"/>
          <a:ext cx="2445072" cy="1930201"/>
        </a:xfrm>
        <a:prstGeom prst="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id-ID" sz="1600" b="1" kern="1200" dirty="0">
              <a:latin typeface="Cambria" panose="02040503050406030204" pitchFamily="18" charset="0"/>
            </a:rPr>
            <a:t>Pasal 100</a:t>
          </a:r>
          <a:r>
            <a:rPr lang="id-ID" sz="1600" kern="1200" dirty="0">
              <a:latin typeface="Cambria" panose="02040503050406030204" pitchFamily="18" charset="0"/>
            </a:rPr>
            <a:t>
Setiap Orang dengan tanpa hak menggunakan Merek yang sama pada keseluruhannya / pokoknya dengan Merek terdaftar milik pihak lain</a:t>
          </a:r>
        </a:p>
      </dsp:txBody>
      <dsp:txXfrm>
        <a:off x="2959099" y="2600095"/>
        <a:ext cx="2445072" cy="1930201"/>
      </dsp:txXfrm>
    </dsp:sp>
    <dsp:sp modelId="{0127073E-27FB-1946-B2A6-76615E12EEAA}">
      <dsp:nvSpPr>
        <dsp:cNvPr id="0" name=""/>
        <dsp:cNvSpPr/>
      </dsp:nvSpPr>
      <dsp:spPr>
        <a:xfrm>
          <a:off x="5917637" y="2600095"/>
          <a:ext cx="2445072" cy="2008419"/>
        </a:xfrm>
        <a:prstGeom prst="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id-ID" sz="1600" b="1" kern="1200" dirty="0">
              <a:latin typeface="Cambria" panose="02040503050406030204" pitchFamily="18" charset="0"/>
            </a:rPr>
            <a:t>Pasal 102</a:t>
          </a:r>
          <a:r>
            <a:rPr lang="id-ID" sz="1600" kern="1200" dirty="0">
              <a:latin typeface="Cambria" panose="02040503050406030204" pitchFamily="18" charset="0"/>
            </a:rPr>
            <a:t>
Setiap orang Memperdagangkan Produk yang diduga atau patut diduga sebagai hasil tindak pidana</a:t>
          </a:r>
        </a:p>
      </dsp:txBody>
      <dsp:txXfrm>
        <a:off x="5917637" y="2600095"/>
        <a:ext cx="2445072" cy="200841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5A9D14-0937-0343-8C5A-3E991E2C75AD}">
      <dsp:nvSpPr>
        <dsp:cNvPr id="0" name=""/>
        <dsp:cNvSpPr/>
      </dsp:nvSpPr>
      <dsp:spPr>
        <a:xfrm>
          <a:off x="0" y="703276"/>
          <a:ext cx="6912768" cy="1006844"/>
        </a:xfrm>
        <a:prstGeom prst="rightArrow">
          <a:avLst>
            <a:gd name="adj1" fmla="val 50000"/>
            <a:gd name="adj2" fmla="val 5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254000" bIns="159837" numCol="1" spcCol="1270" anchor="ctr" anchorCtr="0">
          <a:noAutofit/>
        </a:bodyPr>
        <a:lstStyle/>
        <a:p>
          <a:pPr marL="0" lvl="0" indent="0" algn="l" defTabSz="844550">
            <a:lnSpc>
              <a:spcPct val="90000"/>
            </a:lnSpc>
            <a:spcBef>
              <a:spcPct val="0"/>
            </a:spcBef>
            <a:spcAft>
              <a:spcPct val="35000"/>
            </a:spcAft>
            <a:buNone/>
          </a:pPr>
          <a:r>
            <a:rPr lang="id-ID" sz="1900" kern="1200" dirty="0">
              <a:latin typeface="Cambria" panose="02040503050406030204" pitchFamily="18" charset="0"/>
            </a:rPr>
            <a:t>Ayat 1</a:t>
          </a:r>
        </a:p>
      </dsp:txBody>
      <dsp:txXfrm>
        <a:off x="0" y="954987"/>
        <a:ext cx="6661057" cy="503422"/>
      </dsp:txXfrm>
    </dsp:sp>
    <dsp:sp modelId="{2D3CAB6C-C08B-CC49-B147-3F0CAD826014}">
      <dsp:nvSpPr>
        <dsp:cNvPr id="0" name=""/>
        <dsp:cNvSpPr/>
      </dsp:nvSpPr>
      <dsp:spPr>
        <a:xfrm>
          <a:off x="0" y="1482194"/>
          <a:ext cx="3193698" cy="2247330"/>
        </a:xfrm>
        <a:prstGeom prst="rect">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id-ID" sz="1900" kern="1200" dirty="0">
              <a:latin typeface="Cambria" panose="02040503050406030204" pitchFamily="18" charset="0"/>
            </a:rPr>
            <a:t>Tanpa hak menggunakan Merek yang sama pada keseluruhannya dengan Merek terdaftar milik pihak lain untuk barang dan/atau jasa sejenis yang diproduksi dan/atau diperdagangkan</a:t>
          </a:r>
        </a:p>
      </dsp:txBody>
      <dsp:txXfrm>
        <a:off x="0" y="1482194"/>
        <a:ext cx="3193698" cy="2247330"/>
      </dsp:txXfrm>
    </dsp:sp>
    <dsp:sp modelId="{B6413104-A473-BD4B-9E48-423D4284AC76}">
      <dsp:nvSpPr>
        <dsp:cNvPr id="0" name=""/>
        <dsp:cNvSpPr/>
      </dsp:nvSpPr>
      <dsp:spPr>
        <a:xfrm>
          <a:off x="3193698" y="1038779"/>
          <a:ext cx="3719069" cy="1006844"/>
        </a:xfrm>
        <a:prstGeom prst="rightArrow">
          <a:avLst>
            <a:gd name="adj1" fmla="val 50000"/>
            <a:gd name="adj2" fmla="val 50000"/>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254000" bIns="159837" numCol="1" spcCol="1270" anchor="ctr" anchorCtr="0">
          <a:noAutofit/>
        </a:bodyPr>
        <a:lstStyle/>
        <a:p>
          <a:pPr marL="0" lvl="0" indent="0" algn="l" defTabSz="844550">
            <a:lnSpc>
              <a:spcPct val="90000"/>
            </a:lnSpc>
            <a:spcBef>
              <a:spcPct val="0"/>
            </a:spcBef>
            <a:spcAft>
              <a:spcPct val="35000"/>
            </a:spcAft>
            <a:buNone/>
          </a:pPr>
          <a:r>
            <a:rPr lang="id-ID" sz="1900" kern="1200" dirty="0">
              <a:latin typeface="Cambria" panose="02040503050406030204" pitchFamily="18" charset="0"/>
            </a:rPr>
            <a:t>Ayat 2</a:t>
          </a:r>
        </a:p>
      </dsp:txBody>
      <dsp:txXfrm>
        <a:off x="3193698" y="1290490"/>
        <a:ext cx="3467358" cy="503422"/>
      </dsp:txXfrm>
    </dsp:sp>
    <dsp:sp modelId="{7A0FB9DF-F5F9-4241-A667-B2E28632DD0F}">
      <dsp:nvSpPr>
        <dsp:cNvPr id="0" name=""/>
        <dsp:cNvSpPr/>
      </dsp:nvSpPr>
      <dsp:spPr>
        <a:xfrm>
          <a:off x="3193698" y="1817697"/>
          <a:ext cx="3193698" cy="2247330"/>
        </a:xfrm>
        <a:prstGeom prst="rect">
          <a:avLst/>
        </a:prstGeom>
        <a:solidFill>
          <a:schemeClr val="lt1">
            <a:hueOff val="0"/>
            <a:satOff val="0"/>
            <a:lumOff val="0"/>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id-ID" sz="1900" kern="1200" dirty="0">
              <a:latin typeface="Cambria" panose="02040503050406030204" pitchFamily="18" charset="0"/>
            </a:rPr>
            <a:t>Tanpa hak menggunakan Merek yang mempunyai persamaan pada pokoknya dengan Merek terdaftar milik pihak lain untuk barang dan/atau jasa sejenis yang diproduksi dan/atau diperdagangkan</a:t>
          </a:r>
        </a:p>
      </dsp:txBody>
      <dsp:txXfrm>
        <a:off x="3193698" y="1817697"/>
        <a:ext cx="3193698" cy="224733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E0AFAD-2DB3-B041-944B-6A4989394C01}">
      <dsp:nvSpPr>
        <dsp:cNvPr id="0" name=""/>
        <dsp:cNvSpPr/>
      </dsp:nvSpPr>
      <dsp:spPr>
        <a:xfrm>
          <a:off x="7712790" y="3621341"/>
          <a:ext cx="91440" cy="418560"/>
        </a:xfrm>
        <a:custGeom>
          <a:avLst/>
          <a:gdLst/>
          <a:ahLst/>
          <a:cxnLst/>
          <a:rect l="0" t="0" r="0" b="0"/>
          <a:pathLst>
            <a:path>
              <a:moveTo>
                <a:pt x="45720" y="0"/>
              </a:moveTo>
              <a:lnTo>
                <a:pt x="45720" y="41856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8C2688-E33E-0B46-9238-3FBF0F756365}">
      <dsp:nvSpPr>
        <dsp:cNvPr id="0" name=""/>
        <dsp:cNvSpPr/>
      </dsp:nvSpPr>
      <dsp:spPr>
        <a:xfrm>
          <a:off x="5120021" y="2288905"/>
          <a:ext cx="2638488" cy="418560"/>
        </a:xfrm>
        <a:custGeom>
          <a:avLst/>
          <a:gdLst/>
          <a:ahLst/>
          <a:cxnLst/>
          <a:rect l="0" t="0" r="0" b="0"/>
          <a:pathLst>
            <a:path>
              <a:moveTo>
                <a:pt x="0" y="0"/>
              </a:moveTo>
              <a:lnTo>
                <a:pt x="0" y="285236"/>
              </a:lnTo>
              <a:lnTo>
                <a:pt x="2638488" y="285236"/>
              </a:lnTo>
              <a:lnTo>
                <a:pt x="2638488" y="41856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A2444F-762B-5E4D-8C1F-A13F9EAE15B4}">
      <dsp:nvSpPr>
        <dsp:cNvPr id="0" name=""/>
        <dsp:cNvSpPr/>
      </dsp:nvSpPr>
      <dsp:spPr>
        <a:xfrm>
          <a:off x="5120021" y="2288905"/>
          <a:ext cx="768247" cy="1735648"/>
        </a:xfrm>
        <a:custGeom>
          <a:avLst/>
          <a:gdLst/>
          <a:ahLst/>
          <a:cxnLst/>
          <a:rect l="0" t="0" r="0" b="0"/>
          <a:pathLst>
            <a:path>
              <a:moveTo>
                <a:pt x="0" y="0"/>
              </a:moveTo>
              <a:lnTo>
                <a:pt x="0" y="1602324"/>
              </a:lnTo>
              <a:lnTo>
                <a:pt x="768247" y="1602324"/>
              </a:lnTo>
              <a:lnTo>
                <a:pt x="768247" y="1735648"/>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34B9FF-CAF4-8546-AA1D-9591B0730C40}">
      <dsp:nvSpPr>
        <dsp:cNvPr id="0" name=""/>
        <dsp:cNvSpPr/>
      </dsp:nvSpPr>
      <dsp:spPr>
        <a:xfrm>
          <a:off x="5120021" y="2288905"/>
          <a:ext cx="409199" cy="533736"/>
        </a:xfrm>
        <a:custGeom>
          <a:avLst/>
          <a:gdLst/>
          <a:ahLst/>
          <a:cxnLst/>
          <a:rect l="0" t="0" r="0" b="0"/>
          <a:pathLst>
            <a:path>
              <a:moveTo>
                <a:pt x="0" y="0"/>
              </a:moveTo>
              <a:lnTo>
                <a:pt x="0" y="400412"/>
              </a:lnTo>
              <a:lnTo>
                <a:pt x="409199" y="400412"/>
              </a:lnTo>
              <a:lnTo>
                <a:pt x="409199" y="533736"/>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3719BF7-2285-C947-88AC-3D0113551776}">
      <dsp:nvSpPr>
        <dsp:cNvPr id="0" name=""/>
        <dsp:cNvSpPr/>
      </dsp:nvSpPr>
      <dsp:spPr>
        <a:xfrm>
          <a:off x="2481533" y="3621341"/>
          <a:ext cx="1758992" cy="418560"/>
        </a:xfrm>
        <a:custGeom>
          <a:avLst/>
          <a:gdLst/>
          <a:ahLst/>
          <a:cxnLst/>
          <a:rect l="0" t="0" r="0" b="0"/>
          <a:pathLst>
            <a:path>
              <a:moveTo>
                <a:pt x="0" y="0"/>
              </a:moveTo>
              <a:lnTo>
                <a:pt x="0" y="285236"/>
              </a:lnTo>
              <a:lnTo>
                <a:pt x="1758992" y="285236"/>
              </a:lnTo>
              <a:lnTo>
                <a:pt x="1758992" y="41856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2C27BAB-3AAD-2C43-BD34-AC63D3AA7122}">
      <dsp:nvSpPr>
        <dsp:cNvPr id="0" name=""/>
        <dsp:cNvSpPr/>
      </dsp:nvSpPr>
      <dsp:spPr>
        <a:xfrm>
          <a:off x="2435813" y="3621341"/>
          <a:ext cx="91440" cy="418560"/>
        </a:xfrm>
        <a:custGeom>
          <a:avLst/>
          <a:gdLst/>
          <a:ahLst/>
          <a:cxnLst/>
          <a:rect l="0" t="0" r="0" b="0"/>
          <a:pathLst>
            <a:path>
              <a:moveTo>
                <a:pt x="45720" y="0"/>
              </a:moveTo>
              <a:lnTo>
                <a:pt x="45720" y="41856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BA34D09-B770-304E-BC60-2104F66BDE29}">
      <dsp:nvSpPr>
        <dsp:cNvPr id="0" name=""/>
        <dsp:cNvSpPr/>
      </dsp:nvSpPr>
      <dsp:spPr>
        <a:xfrm>
          <a:off x="722541" y="3621341"/>
          <a:ext cx="1758992" cy="418560"/>
        </a:xfrm>
        <a:custGeom>
          <a:avLst/>
          <a:gdLst/>
          <a:ahLst/>
          <a:cxnLst/>
          <a:rect l="0" t="0" r="0" b="0"/>
          <a:pathLst>
            <a:path>
              <a:moveTo>
                <a:pt x="1758992" y="0"/>
              </a:moveTo>
              <a:lnTo>
                <a:pt x="1758992" y="285236"/>
              </a:lnTo>
              <a:lnTo>
                <a:pt x="0" y="285236"/>
              </a:lnTo>
              <a:lnTo>
                <a:pt x="0" y="41856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DFF38E7-FA2F-F142-8964-68EB2C40AAB9}">
      <dsp:nvSpPr>
        <dsp:cNvPr id="0" name=""/>
        <dsp:cNvSpPr/>
      </dsp:nvSpPr>
      <dsp:spPr>
        <a:xfrm>
          <a:off x="2481533" y="2288905"/>
          <a:ext cx="2638488" cy="418560"/>
        </a:xfrm>
        <a:custGeom>
          <a:avLst/>
          <a:gdLst/>
          <a:ahLst/>
          <a:cxnLst/>
          <a:rect l="0" t="0" r="0" b="0"/>
          <a:pathLst>
            <a:path>
              <a:moveTo>
                <a:pt x="2638488" y="0"/>
              </a:moveTo>
              <a:lnTo>
                <a:pt x="2638488" y="285236"/>
              </a:lnTo>
              <a:lnTo>
                <a:pt x="0" y="285236"/>
              </a:lnTo>
              <a:lnTo>
                <a:pt x="0" y="418560"/>
              </a:lnTo>
            </a:path>
          </a:pathLst>
        </a:cu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AEFE4C-A731-9644-8769-09B514EF1579}">
      <dsp:nvSpPr>
        <dsp:cNvPr id="0" name=""/>
        <dsp:cNvSpPr/>
      </dsp:nvSpPr>
      <dsp:spPr>
        <a:xfrm>
          <a:off x="4400434" y="1375028"/>
          <a:ext cx="1439175" cy="913876"/>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570F4EAF-6450-1A4D-B560-AAD2DE58B7F3}">
      <dsp:nvSpPr>
        <dsp:cNvPr id="0" name=""/>
        <dsp:cNvSpPr/>
      </dsp:nvSpPr>
      <dsp:spPr>
        <a:xfrm>
          <a:off x="4560342" y="1526941"/>
          <a:ext cx="1439175" cy="91387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d-ID" sz="1400" kern="1200" dirty="0">
              <a:latin typeface="Cambria" panose="02040503050406030204" pitchFamily="18" charset="0"/>
            </a:rPr>
            <a:t>Upaya Hukum</a:t>
          </a:r>
        </a:p>
      </dsp:txBody>
      <dsp:txXfrm>
        <a:off x="4587109" y="1553708"/>
        <a:ext cx="1385641" cy="860342"/>
      </dsp:txXfrm>
    </dsp:sp>
    <dsp:sp modelId="{DB0270F3-AAE6-524A-80F8-FEB6B8DA5115}">
      <dsp:nvSpPr>
        <dsp:cNvPr id="0" name=""/>
        <dsp:cNvSpPr/>
      </dsp:nvSpPr>
      <dsp:spPr>
        <a:xfrm>
          <a:off x="1761945" y="2707465"/>
          <a:ext cx="1439175" cy="913876"/>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5E630696-7D63-404C-9DCB-E6E3353EE254}">
      <dsp:nvSpPr>
        <dsp:cNvPr id="0" name=""/>
        <dsp:cNvSpPr/>
      </dsp:nvSpPr>
      <dsp:spPr>
        <a:xfrm>
          <a:off x="1921854" y="2859378"/>
          <a:ext cx="1439175" cy="913876"/>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d-ID" sz="1400" kern="1200" dirty="0">
              <a:latin typeface="Cambria" panose="02040503050406030204" pitchFamily="18" charset="0"/>
            </a:rPr>
            <a:t>Perdata</a:t>
          </a:r>
        </a:p>
      </dsp:txBody>
      <dsp:txXfrm>
        <a:off x="1948621" y="2886145"/>
        <a:ext cx="1385641" cy="860342"/>
      </dsp:txXfrm>
    </dsp:sp>
    <dsp:sp modelId="{4B6A25FA-646E-AF45-A9B1-34688C4E5CB8}">
      <dsp:nvSpPr>
        <dsp:cNvPr id="0" name=""/>
        <dsp:cNvSpPr/>
      </dsp:nvSpPr>
      <dsp:spPr>
        <a:xfrm>
          <a:off x="2953" y="4039901"/>
          <a:ext cx="1439175" cy="9138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F7BB828A-D024-6F49-8C5F-B364B3AE61D4}">
      <dsp:nvSpPr>
        <dsp:cNvPr id="0" name=""/>
        <dsp:cNvSpPr/>
      </dsp:nvSpPr>
      <dsp:spPr>
        <a:xfrm>
          <a:off x="162861" y="4191814"/>
          <a:ext cx="1439175" cy="913876"/>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d-ID" sz="1400" kern="1200" dirty="0">
              <a:latin typeface="Cambria" panose="02040503050406030204" pitchFamily="18" charset="0"/>
            </a:rPr>
            <a:t>Gugatan penghapusan merek terdaftar</a:t>
          </a:r>
        </a:p>
      </dsp:txBody>
      <dsp:txXfrm>
        <a:off x="189628" y="4218581"/>
        <a:ext cx="1385641" cy="860342"/>
      </dsp:txXfrm>
    </dsp:sp>
    <dsp:sp modelId="{EF185B20-AE6E-9B49-B7DE-554D8A70018D}">
      <dsp:nvSpPr>
        <dsp:cNvPr id="0" name=""/>
        <dsp:cNvSpPr/>
      </dsp:nvSpPr>
      <dsp:spPr>
        <a:xfrm>
          <a:off x="1761945" y="4039901"/>
          <a:ext cx="1439175" cy="9138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B60CE4D1-D342-7241-BDCF-95E12D828454}">
      <dsp:nvSpPr>
        <dsp:cNvPr id="0" name=""/>
        <dsp:cNvSpPr/>
      </dsp:nvSpPr>
      <dsp:spPr>
        <a:xfrm>
          <a:off x="1921854" y="4191814"/>
          <a:ext cx="1439175" cy="913876"/>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d-ID" sz="1400" kern="1200" dirty="0">
              <a:latin typeface="Cambria" panose="02040503050406030204" pitchFamily="18" charset="0"/>
            </a:rPr>
            <a:t>Gugatan pembatalan merek terdaftar</a:t>
          </a:r>
        </a:p>
      </dsp:txBody>
      <dsp:txXfrm>
        <a:off x="1948621" y="4218581"/>
        <a:ext cx="1385641" cy="860342"/>
      </dsp:txXfrm>
    </dsp:sp>
    <dsp:sp modelId="{314BCA70-63D6-7040-B90C-C9D3A7B8AD63}">
      <dsp:nvSpPr>
        <dsp:cNvPr id="0" name=""/>
        <dsp:cNvSpPr/>
      </dsp:nvSpPr>
      <dsp:spPr>
        <a:xfrm>
          <a:off x="3520938" y="4039901"/>
          <a:ext cx="1439175" cy="9138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574A1E14-C6C9-A54B-91D8-128DF17D29E3}">
      <dsp:nvSpPr>
        <dsp:cNvPr id="0" name=""/>
        <dsp:cNvSpPr/>
      </dsp:nvSpPr>
      <dsp:spPr>
        <a:xfrm>
          <a:off x="3680846" y="4191814"/>
          <a:ext cx="1439175" cy="913876"/>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d-ID" sz="1400" kern="1200" dirty="0">
              <a:latin typeface="Cambria" panose="02040503050406030204" pitchFamily="18" charset="0"/>
            </a:rPr>
            <a:t>Gugatan ganti rugi</a:t>
          </a:r>
        </a:p>
      </dsp:txBody>
      <dsp:txXfrm>
        <a:off x="3707613" y="4218581"/>
        <a:ext cx="1385641" cy="860342"/>
      </dsp:txXfrm>
    </dsp:sp>
    <dsp:sp modelId="{CAA93190-14CD-994A-825E-107B76A377EB}">
      <dsp:nvSpPr>
        <dsp:cNvPr id="0" name=""/>
        <dsp:cNvSpPr/>
      </dsp:nvSpPr>
      <dsp:spPr>
        <a:xfrm>
          <a:off x="4809633" y="2822641"/>
          <a:ext cx="1439175" cy="913876"/>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A3111D09-3E99-784B-BBB9-D999F88EAF2F}">
      <dsp:nvSpPr>
        <dsp:cNvPr id="0" name=""/>
        <dsp:cNvSpPr/>
      </dsp:nvSpPr>
      <dsp:spPr>
        <a:xfrm>
          <a:off x="4969541" y="2974554"/>
          <a:ext cx="1439175" cy="913876"/>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d-ID" sz="1400" kern="1200" dirty="0">
              <a:latin typeface="Cambria" panose="02040503050406030204" pitchFamily="18" charset="0"/>
            </a:rPr>
            <a:t>TUN</a:t>
          </a:r>
        </a:p>
      </dsp:txBody>
      <dsp:txXfrm>
        <a:off x="4996308" y="3001321"/>
        <a:ext cx="1385641" cy="860342"/>
      </dsp:txXfrm>
    </dsp:sp>
    <dsp:sp modelId="{9A06DF0F-DEC6-5C4E-B618-7C34E5F97CCD}">
      <dsp:nvSpPr>
        <dsp:cNvPr id="0" name=""/>
        <dsp:cNvSpPr/>
      </dsp:nvSpPr>
      <dsp:spPr>
        <a:xfrm>
          <a:off x="5168682" y="4024553"/>
          <a:ext cx="1439175" cy="913876"/>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B2CB225C-8C54-6B4B-8946-2C878056A0F3}">
      <dsp:nvSpPr>
        <dsp:cNvPr id="0" name=""/>
        <dsp:cNvSpPr/>
      </dsp:nvSpPr>
      <dsp:spPr>
        <a:xfrm>
          <a:off x="5328590" y="4176466"/>
          <a:ext cx="1439175" cy="913876"/>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d-ID" sz="1400" kern="1200" dirty="0">
              <a:latin typeface="Cambria" panose="02040503050406030204" pitchFamily="18" charset="0"/>
            </a:rPr>
            <a:t>Gugatan KTUN</a:t>
          </a:r>
        </a:p>
      </dsp:txBody>
      <dsp:txXfrm>
        <a:off x="5355357" y="4203233"/>
        <a:ext cx="1385641" cy="860342"/>
      </dsp:txXfrm>
    </dsp:sp>
    <dsp:sp modelId="{346FB090-1114-154E-90DE-D9C92E699D03}">
      <dsp:nvSpPr>
        <dsp:cNvPr id="0" name=""/>
        <dsp:cNvSpPr/>
      </dsp:nvSpPr>
      <dsp:spPr>
        <a:xfrm>
          <a:off x="7038922" y="2707465"/>
          <a:ext cx="1439175" cy="913876"/>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11478041-3BDA-B44E-A343-AF59D1E04F17}">
      <dsp:nvSpPr>
        <dsp:cNvPr id="0" name=""/>
        <dsp:cNvSpPr/>
      </dsp:nvSpPr>
      <dsp:spPr>
        <a:xfrm>
          <a:off x="7198831" y="2859378"/>
          <a:ext cx="1439175" cy="913876"/>
        </a:xfrm>
        <a:prstGeom prst="roundRect">
          <a:avLst>
            <a:gd name="adj" fmla="val 10000"/>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d-ID" sz="1400" kern="1200" dirty="0">
              <a:latin typeface="Cambria" panose="02040503050406030204" pitchFamily="18" charset="0"/>
            </a:rPr>
            <a:t>Pidana</a:t>
          </a:r>
        </a:p>
      </dsp:txBody>
      <dsp:txXfrm>
        <a:off x="7225598" y="2886145"/>
        <a:ext cx="1385641" cy="860342"/>
      </dsp:txXfrm>
    </dsp:sp>
    <dsp:sp modelId="{44D95C48-7CCA-224A-9AEC-FD18797F77FF}">
      <dsp:nvSpPr>
        <dsp:cNvPr id="0" name=""/>
        <dsp:cNvSpPr/>
      </dsp:nvSpPr>
      <dsp:spPr>
        <a:xfrm>
          <a:off x="7038922" y="4039901"/>
          <a:ext cx="1439175" cy="91387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7F978024-DAEC-DA43-853A-D04AA9E21239}">
      <dsp:nvSpPr>
        <dsp:cNvPr id="0" name=""/>
        <dsp:cNvSpPr/>
      </dsp:nvSpPr>
      <dsp:spPr>
        <a:xfrm>
          <a:off x="7198831" y="4191814"/>
          <a:ext cx="1439175" cy="913876"/>
        </a:xfrm>
        <a:prstGeom prst="roundRect">
          <a:avLst>
            <a:gd name="adj" fmla="val 10000"/>
          </a:avLst>
        </a:prstGeom>
        <a:solidFill>
          <a:schemeClr val="lt1">
            <a:alpha val="9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d-ID" sz="1400" kern="1200" dirty="0">
              <a:latin typeface="Cambria" panose="02040503050406030204" pitchFamily="18" charset="0"/>
            </a:rPr>
            <a:t>Aduan terkait pelanggaran merek</a:t>
          </a:r>
        </a:p>
      </dsp:txBody>
      <dsp:txXfrm>
        <a:off x="7225598" y="4218581"/>
        <a:ext cx="1385641" cy="86034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FA117C-516F-0941-B05C-49C742FB6EC6}">
      <dsp:nvSpPr>
        <dsp:cNvPr id="0" name=""/>
        <dsp:cNvSpPr/>
      </dsp:nvSpPr>
      <dsp:spPr>
        <a:xfrm>
          <a:off x="-5698147" y="-872376"/>
          <a:ext cx="6785312" cy="6785312"/>
        </a:xfrm>
        <a:prstGeom prst="blockArc">
          <a:avLst>
            <a:gd name="adj1" fmla="val 18900000"/>
            <a:gd name="adj2" fmla="val 2700000"/>
            <a:gd name="adj3" fmla="val 318"/>
          </a:avLst>
        </a:pr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74519E7-10D0-BB4C-B3F8-7BB5BF7DBCEF}">
      <dsp:nvSpPr>
        <dsp:cNvPr id="0" name=""/>
        <dsp:cNvSpPr/>
      </dsp:nvSpPr>
      <dsp:spPr>
        <a:xfrm>
          <a:off x="699629" y="504056"/>
          <a:ext cx="7676434" cy="1008112"/>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89" tIns="53340" rIns="53340" bIns="53340" numCol="1" spcCol="1270" anchor="ctr" anchorCtr="0">
          <a:noAutofit/>
        </a:bodyPr>
        <a:lstStyle/>
        <a:p>
          <a:pPr marL="0" lvl="0" indent="0" algn="l" defTabSz="933450">
            <a:lnSpc>
              <a:spcPct val="90000"/>
            </a:lnSpc>
            <a:spcBef>
              <a:spcPct val="0"/>
            </a:spcBef>
            <a:spcAft>
              <a:spcPct val="35000"/>
            </a:spcAft>
            <a:buNone/>
          </a:pPr>
          <a:r>
            <a:rPr lang="id-ID" sz="2100" kern="1200" dirty="0">
              <a:latin typeface="Cambria" panose="02040503050406030204" pitchFamily="18" charset="0"/>
            </a:rPr>
            <a:t>Memiliki persamaan pada pokoknya dan/ atau keseluruhannya dengan Indikasi Geografis;</a:t>
          </a:r>
        </a:p>
      </dsp:txBody>
      <dsp:txXfrm>
        <a:off x="699629" y="504056"/>
        <a:ext cx="7676434" cy="1008112"/>
      </dsp:txXfrm>
    </dsp:sp>
    <dsp:sp modelId="{572CB46F-B592-2047-BA6D-1A9CFCAF1E16}">
      <dsp:nvSpPr>
        <dsp:cNvPr id="0" name=""/>
        <dsp:cNvSpPr/>
      </dsp:nvSpPr>
      <dsp:spPr>
        <a:xfrm>
          <a:off x="69559" y="378042"/>
          <a:ext cx="1260140" cy="1260140"/>
        </a:xfrm>
        <a:prstGeom prst="ellipse">
          <a:avLst/>
        </a:prstGeom>
        <a:solidFill>
          <a:schemeClr val="lt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CF2F9B2-7417-2C4D-BF26-0EFFEC18CB65}">
      <dsp:nvSpPr>
        <dsp:cNvPr id="0" name=""/>
        <dsp:cNvSpPr/>
      </dsp:nvSpPr>
      <dsp:spPr>
        <a:xfrm>
          <a:off x="1066078" y="2016224"/>
          <a:ext cx="7309985" cy="1008112"/>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89" tIns="53340" rIns="53340" bIns="53340" numCol="1" spcCol="1270" anchor="ctr" anchorCtr="0">
          <a:noAutofit/>
        </a:bodyPr>
        <a:lstStyle/>
        <a:p>
          <a:pPr marL="0" lvl="0" indent="0" algn="l" defTabSz="933450">
            <a:lnSpc>
              <a:spcPct val="90000"/>
            </a:lnSpc>
            <a:spcBef>
              <a:spcPct val="0"/>
            </a:spcBef>
            <a:spcAft>
              <a:spcPct val="35000"/>
            </a:spcAft>
            <a:buNone/>
          </a:pPr>
          <a:r>
            <a:rPr lang="id-ID" sz="2100" kern="1200" dirty="0">
              <a:latin typeface="Cambria" panose="02040503050406030204" pitchFamily="18" charset="0"/>
            </a:rPr>
            <a:t>Bertentangan dengan ideologi negara, peraturan perundang-undangan, moralitas, agama, kesusilaan, dan ketertiban umum; atau</a:t>
          </a:r>
        </a:p>
      </dsp:txBody>
      <dsp:txXfrm>
        <a:off x="1066078" y="2016224"/>
        <a:ext cx="7309985" cy="1008112"/>
      </dsp:txXfrm>
    </dsp:sp>
    <dsp:sp modelId="{C61B7CA0-3545-C748-AF3D-2360C8239152}">
      <dsp:nvSpPr>
        <dsp:cNvPr id="0" name=""/>
        <dsp:cNvSpPr/>
      </dsp:nvSpPr>
      <dsp:spPr>
        <a:xfrm>
          <a:off x="436008" y="1890209"/>
          <a:ext cx="1260140" cy="1260140"/>
        </a:xfrm>
        <a:prstGeom prst="ellipse">
          <a:avLst/>
        </a:prstGeom>
        <a:solidFill>
          <a:schemeClr val="lt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88F5853-336F-C447-BBCC-6D32ACACEBE1}">
      <dsp:nvSpPr>
        <dsp:cNvPr id="0" name=""/>
        <dsp:cNvSpPr/>
      </dsp:nvSpPr>
      <dsp:spPr>
        <a:xfrm>
          <a:off x="699629" y="3528392"/>
          <a:ext cx="7676434" cy="1008112"/>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89" tIns="53340" rIns="53340" bIns="53340" numCol="1" spcCol="1270" anchor="ctr" anchorCtr="0">
          <a:noAutofit/>
        </a:bodyPr>
        <a:lstStyle/>
        <a:p>
          <a:pPr marL="0" lvl="0" indent="0" algn="l" defTabSz="933450">
            <a:lnSpc>
              <a:spcPct val="90000"/>
            </a:lnSpc>
            <a:spcBef>
              <a:spcPct val="0"/>
            </a:spcBef>
            <a:spcAft>
              <a:spcPct val="35000"/>
            </a:spcAft>
            <a:buNone/>
          </a:pPr>
          <a:r>
            <a:rPr lang="id-ID" sz="2100" kern="1200" dirty="0">
              <a:latin typeface="Cambria" panose="02040503050406030204" pitchFamily="18" charset="0"/>
            </a:rPr>
            <a:t>Memiliki kesamaan pada keseluruhannya dengan ekspresi budaya tradisional, warisan budaya tak benda, atau nama atau logo yang sudah merupakan tradisi turun temurun.</a:t>
          </a:r>
        </a:p>
      </dsp:txBody>
      <dsp:txXfrm>
        <a:off x="699629" y="3528392"/>
        <a:ext cx="7676434" cy="1008112"/>
      </dsp:txXfrm>
    </dsp:sp>
    <dsp:sp modelId="{2CA2526F-AFF3-A641-A21B-CABD8E5D0D67}">
      <dsp:nvSpPr>
        <dsp:cNvPr id="0" name=""/>
        <dsp:cNvSpPr/>
      </dsp:nvSpPr>
      <dsp:spPr>
        <a:xfrm>
          <a:off x="69559" y="3402378"/>
          <a:ext cx="1260140" cy="1260140"/>
        </a:xfrm>
        <a:prstGeom prst="ellipse">
          <a:avLst/>
        </a:prstGeom>
        <a:solidFill>
          <a:schemeClr val="lt2">
            <a:hueOff val="0"/>
            <a:satOff val="0"/>
            <a:lumOff val="0"/>
            <a:alphaOff val="0"/>
          </a:schemeClr>
        </a:solidFill>
        <a:ln w="25400"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9">
            <a:extLst>
              <a:ext uri="{FF2B5EF4-FFF2-40B4-BE49-F238E27FC236}">
                <a16:creationId xmlns:a16="http://schemas.microsoft.com/office/drawing/2014/main" id="{F6F4DBE8-DB5D-7445-BAFC-254B13FD98D7}"/>
              </a:ext>
            </a:extLst>
          </p:cNvPr>
          <p:cNvSpPr>
            <a:spLocks noGrp="1" noChangeArrowheads="1"/>
          </p:cNvSpPr>
          <p:nvPr>
            <p:ph type="dt" sz="half" idx="10"/>
          </p:nvPr>
        </p:nvSpPr>
        <p:spPr>
          <a:ln/>
        </p:spPr>
        <p:txBody>
          <a:bodyPr/>
          <a:lstStyle>
            <a:lvl1pPr>
              <a:defRPr/>
            </a:lvl1pPr>
          </a:lstStyle>
          <a:p>
            <a:pPr>
              <a:defRPr/>
            </a:pPr>
            <a:fld id="{2F431862-0E27-7A4B-A698-1E34DD27DB3A}" type="datetime1">
              <a:rPr lang="en-US"/>
              <a:pPr>
                <a:defRPr/>
              </a:pPr>
              <a:t>10/18/24</a:t>
            </a:fld>
            <a:endParaRPr lang="en-US"/>
          </a:p>
        </p:txBody>
      </p:sp>
      <p:sp>
        <p:nvSpPr>
          <p:cNvPr id="5" name="Rectangle 40">
            <a:extLst>
              <a:ext uri="{FF2B5EF4-FFF2-40B4-BE49-F238E27FC236}">
                <a16:creationId xmlns:a16="http://schemas.microsoft.com/office/drawing/2014/main" id="{1F49BC98-D4A4-E04F-9E45-039DD9A8D419}"/>
              </a:ext>
            </a:extLst>
          </p:cNvPr>
          <p:cNvSpPr>
            <a:spLocks noGrp="1" noChangeArrowheads="1"/>
          </p:cNvSpPr>
          <p:nvPr>
            <p:ph type="ftr" sz="quarter" idx="11"/>
          </p:nvPr>
        </p:nvSpPr>
        <p:spPr>
          <a:ln/>
        </p:spPr>
        <p:txBody>
          <a:bodyPr/>
          <a:lstStyle>
            <a:lvl1pPr>
              <a:defRPr/>
            </a:lvl1pPr>
          </a:lstStyle>
          <a:p>
            <a:pPr>
              <a:defRPr/>
            </a:pPr>
            <a:r>
              <a:rPr lang="en-US"/>
              <a:t>www.jamalwiwoho.com  HAKI.</a:t>
            </a:r>
          </a:p>
        </p:txBody>
      </p:sp>
      <p:sp>
        <p:nvSpPr>
          <p:cNvPr id="6" name="Rectangle 41">
            <a:extLst>
              <a:ext uri="{FF2B5EF4-FFF2-40B4-BE49-F238E27FC236}">
                <a16:creationId xmlns:a16="http://schemas.microsoft.com/office/drawing/2014/main" id="{188E7B49-D74F-5C43-A6E4-23FC8E228F7B}"/>
              </a:ext>
            </a:extLst>
          </p:cNvPr>
          <p:cNvSpPr>
            <a:spLocks noGrp="1" noChangeArrowheads="1"/>
          </p:cNvSpPr>
          <p:nvPr>
            <p:ph type="sldNum" sz="quarter" idx="12"/>
          </p:nvPr>
        </p:nvSpPr>
        <p:spPr>
          <a:ln/>
        </p:spPr>
        <p:txBody>
          <a:bodyPr/>
          <a:lstStyle>
            <a:lvl1pPr>
              <a:defRPr/>
            </a:lvl1pPr>
          </a:lstStyle>
          <a:p>
            <a:fld id="{FA97081A-9D91-4740-83D6-DF8421837AF7}" type="slidenum">
              <a:rPr lang="en-US" altLang="id-ID"/>
              <a:pPr/>
              <a:t>‹#›</a:t>
            </a:fld>
            <a:endParaRPr lang="en-US" altLang="id-ID"/>
          </a:p>
        </p:txBody>
      </p:sp>
    </p:spTree>
    <p:extLst>
      <p:ext uri="{BB962C8B-B14F-4D97-AF65-F5344CB8AC3E}">
        <p14:creationId xmlns:p14="http://schemas.microsoft.com/office/powerpoint/2010/main" val="243456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 id="2147483654" r:id="rId5"/>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204864"/>
            <a:ext cx="9144000" cy="1877437"/>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Tindak Pidana Di Bidang Hak Kekayaan Intelektual</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.4</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5">
            <a:extLst>
              <a:ext uri="{FF2B5EF4-FFF2-40B4-BE49-F238E27FC236}">
                <a16:creationId xmlns:a16="http://schemas.microsoft.com/office/drawing/2014/main" id="{E934BCEE-34A4-1B45-9728-9809F3292579}"/>
              </a:ext>
            </a:extLst>
          </p:cNvPr>
          <p:cNvSpPr/>
          <p:nvPr>
            <p:custDataLst>
              <p:tags r:id="rId2"/>
            </p:custDataLst>
          </p:nvPr>
        </p:nvSpPr>
        <p:spPr>
          <a:xfrm>
            <a:off x="36512" y="4471372"/>
            <a:ext cx="9144000" cy="707886"/>
          </a:xfrm>
          <a:prstGeom prst="rect">
            <a:avLst/>
          </a:prstGeom>
          <a:noFill/>
        </p:spPr>
        <p:txBody>
          <a:bodyPr wrap="square" lIns="91440" tIns="45720" rIns="91440" bIns="45720">
            <a:spAutoFit/>
          </a:bodyPr>
          <a:lstStyle/>
          <a:p>
            <a:pPr algn="ctr"/>
            <a:r>
              <a:rPr lang="id-ID"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a:t>
            </a: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404664"/>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Karya yang tidak dapat dikenai hak cipta (</a:t>
            </a:r>
            <a:r>
              <a:rPr lang="id-ID" dirty="0" err="1">
                <a:latin typeface="Cambria" panose="02040503050406030204" pitchFamily="18" charset="0"/>
              </a:rPr>
              <a:t>Ps</a:t>
            </a:r>
            <a:r>
              <a:rPr lang="id-ID" dirty="0">
                <a:latin typeface="Cambria" panose="02040503050406030204" pitchFamily="18" charset="0"/>
              </a:rPr>
              <a:t>. 42 UU HC)</a:t>
            </a:r>
            <a:endParaRPr lang="id-ID" dirty="0"/>
          </a:p>
        </p:txBody>
      </p:sp>
      <p:sp>
        <p:nvSpPr>
          <p:cNvPr id="4" name="Content Placeholder 2"/>
          <p:cNvSpPr txBox="1">
            <a:spLocks/>
          </p:cNvSpPr>
          <p:nvPr/>
        </p:nvSpPr>
        <p:spPr>
          <a:xfrm>
            <a:off x="611560" y="1547664"/>
            <a:ext cx="8229600" cy="476165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itchFamily="2" charset="2"/>
              <a:buChar char="v"/>
            </a:pPr>
            <a:r>
              <a:rPr lang="id-ID" sz="3200" dirty="0">
                <a:solidFill>
                  <a:schemeClr val="tx1"/>
                </a:solidFill>
                <a:latin typeface="Cambria" panose="02040503050406030204" pitchFamily="18" charset="0"/>
                <a:cs typeface="Arial" panose="020B0604020202020204" pitchFamily="34" charset="0"/>
              </a:rPr>
              <a:t>Hasil rapat terbuka lembaga negara;</a:t>
            </a:r>
          </a:p>
          <a:p>
            <a:pPr marL="342900" indent="-342900" algn="just">
              <a:buFont typeface="Wingdings" pitchFamily="2" charset="2"/>
              <a:buChar char="v"/>
            </a:pPr>
            <a:r>
              <a:rPr lang="id-ID" sz="3200" dirty="0">
                <a:solidFill>
                  <a:schemeClr val="tx1"/>
                </a:solidFill>
                <a:latin typeface="Cambria" panose="02040503050406030204" pitchFamily="18" charset="0"/>
                <a:cs typeface="Arial" panose="020B0604020202020204" pitchFamily="34" charset="0"/>
              </a:rPr>
              <a:t>Peraturan perundang-undangan;</a:t>
            </a:r>
          </a:p>
          <a:p>
            <a:pPr marL="342900" indent="-342900" algn="just">
              <a:buFont typeface="Wingdings" pitchFamily="2" charset="2"/>
              <a:buChar char="v"/>
            </a:pPr>
            <a:r>
              <a:rPr lang="id-ID" sz="3200" dirty="0">
                <a:solidFill>
                  <a:schemeClr val="tx1"/>
                </a:solidFill>
                <a:latin typeface="Cambria" panose="02040503050406030204" pitchFamily="18" charset="0"/>
                <a:cs typeface="Arial" panose="020B0604020202020204" pitchFamily="34" charset="0"/>
              </a:rPr>
              <a:t>Pidato kenegaraan atau pidato pejabat pemerintah;</a:t>
            </a:r>
          </a:p>
          <a:p>
            <a:pPr marL="342900" indent="-342900" algn="just">
              <a:buFont typeface="Wingdings" pitchFamily="2" charset="2"/>
              <a:buChar char="v"/>
            </a:pPr>
            <a:r>
              <a:rPr lang="id-ID" sz="3200" dirty="0">
                <a:solidFill>
                  <a:schemeClr val="tx1"/>
                </a:solidFill>
                <a:latin typeface="Cambria" panose="02040503050406030204" pitchFamily="18" charset="0"/>
                <a:cs typeface="Arial" panose="020B0604020202020204" pitchFamily="34" charset="0"/>
              </a:rPr>
              <a:t>Putusan pengadilan atau penetapan </a:t>
            </a:r>
            <a:r>
              <a:rPr lang="id-ID" sz="3200">
                <a:solidFill>
                  <a:schemeClr val="tx1"/>
                </a:solidFill>
                <a:latin typeface="Cambria" panose="02040503050406030204" pitchFamily="18" charset="0"/>
                <a:cs typeface="Arial" panose="020B0604020202020204" pitchFamily="34" charset="0"/>
              </a:rPr>
              <a:t>hakim;</a:t>
            </a:r>
            <a:endParaRPr lang="id-ID" sz="3200" dirty="0">
              <a:solidFill>
                <a:schemeClr val="tx1"/>
              </a:solidFill>
              <a:latin typeface="Cambria" panose="02040503050406030204" pitchFamily="18" charset="0"/>
              <a:cs typeface="Arial" panose="020B0604020202020204" pitchFamily="34" charset="0"/>
            </a:endParaRPr>
          </a:p>
          <a:p>
            <a:pPr marL="342900" indent="-342900" algn="just">
              <a:buFont typeface="Wingdings" pitchFamily="2" charset="2"/>
              <a:buChar char="v"/>
            </a:pPr>
            <a:r>
              <a:rPr lang="id-ID" sz="3200" dirty="0">
                <a:solidFill>
                  <a:schemeClr val="tx1"/>
                </a:solidFill>
                <a:latin typeface="Cambria" panose="02040503050406030204" pitchFamily="18" charset="0"/>
                <a:cs typeface="Arial" panose="020B0604020202020204" pitchFamily="34" charset="0"/>
              </a:rPr>
              <a:t>Kitab suci atau simbol keagamaan.</a:t>
            </a:r>
          </a:p>
        </p:txBody>
      </p:sp>
    </p:spTree>
    <p:extLst>
      <p:ext uri="{BB962C8B-B14F-4D97-AF65-F5344CB8AC3E}">
        <p14:creationId xmlns:p14="http://schemas.microsoft.com/office/powerpoint/2010/main" val="3795385370"/>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7A31EFB0-ED61-C14F-A6BE-75D41CB46C2C}"/>
              </a:ext>
            </a:extLst>
          </p:cNvPr>
          <p:cNvGraphicFramePr/>
          <p:nvPr>
            <p:extLst>
              <p:ext uri="{D42A27DB-BD31-4B8C-83A1-F6EECF244321}">
                <p14:modId xmlns:p14="http://schemas.microsoft.com/office/powerpoint/2010/main" val="2697807647"/>
              </p:ext>
            </p:extLst>
          </p:nvPr>
        </p:nvGraphicFramePr>
        <p:xfrm>
          <a:off x="323528" y="692696"/>
          <a:ext cx="8280920"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79902592"/>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Contoh kasus</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itchFamily="2" charset="2"/>
              <a:buChar char="v"/>
            </a:pPr>
            <a:r>
              <a:rPr lang="id-ID" sz="3200" dirty="0">
                <a:solidFill>
                  <a:schemeClr val="tx1"/>
                </a:solidFill>
                <a:latin typeface="Cambria" panose="02040503050406030204" pitchFamily="18" charset="0"/>
                <a:cs typeface="Arial" panose="020B0604020202020204" pitchFamily="34" charset="0"/>
              </a:rPr>
              <a:t>Film bajakan atau cuplikan film yang tersebar tanpa izin di media sosial.</a:t>
            </a:r>
          </a:p>
          <a:p>
            <a:pPr marL="342900" indent="-342900" algn="just">
              <a:buFont typeface="Wingdings" pitchFamily="2" charset="2"/>
              <a:buChar char="v"/>
            </a:pPr>
            <a:r>
              <a:rPr lang="id-ID" sz="3200" dirty="0">
                <a:solidFill>
                  <a:schemeClr val="tx1"/>
                </a:solidFill>
                <a:latin typeface="Cambria" panose="02040503050406030204" pitchFamily="18" charset="0"/>
                <a:cs typeface="Arial" panose="020B0604020202020204" pitchFamily="34" charset="0"/>
              </a:rPr>
              <a:t>Maraknya buku ajar bajakan yang dibuat untuk kepentingan komersial.</a:t>
            </a:r>
          </a:p>
        </p:txBody>
      </p:sp>
    </p:spTree>
    <p:extLst>
      <p:ext uri="{BB962C8B-B14F-4D97-AF65-F5344CB8AC3E}">
        <p14:creationId xmlns:p14="http://schemas.microsoft.com/office/powerpoint/2010/main" val="428557142"/>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404664"/>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Perbuatan yang Tidak Dianggap sebagai Pelanggaran Hak Cipta</a:t>
            </a:r>
            <a:endParaRPr lang="id-ID" dirty="0"/>
          </a:p>
        </p:txBody>
      </p:sp>
      <p:sp>
        <p:nvSpPr>
          <p:cNvPr id="4" name="Content Placeholder 2"/>
          <p:cNvSpPr txBox="1">
            <a:spLocks/>
          </p:cNvSpPr>
          <p:nvPr/>
        </p:nvSpPr>
        <p:spPr>
          <a:xfrm>
            <a:off x="611560" y="1547664"/>
            <a:ext cx="8229600" cy="4761656"/>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itchFamily="2" charset="2"/>
              <a:buChar char="v"/>
            </a:pPr>
            <a:r>
              <a:rPr lang="id-ID" sz="1600" dirty="0">
                <a:solidFill>
                  <a:schemeClr val="tx1"/>
                </a:solidFill>
                <a:latin typeface="Cambria" panose="02040503050406030204" pitchFamily="18" charset="0"/>
                <a:cs typeface="Arial" panose="020B0604020202020204" pitchFamily="34" charset="0"/>
              </a:rPr>
              <a:t>Pengumuman, pendistribusian, komunikasi, dan/atau penggandaan lambang negara dan lagu kebangsaan menurut sifat aslinya.</a:t>
            </a:r>
          </a:p>
          <a:p>
            <a:pPr marL="342900" indent="-342900" algn="just">
              <a:buFont typeface="Wingdings" pitchFamily="2" charset="2"/>
              <a:buChar char="v"/>
            </a:pPr>
            <a:r>
              <a:rPr lang="id-ID" sz="1600" dirty="0">
                <a:solidFill>
                  <a:schemeClr val="tx1"/>
                </a:solidFill>
                <a:latin typeface="Cambria" panose="02040503050406030204" pitchFamily="18" charset="0"/>
                <a:cs typeface="Arial" panose="020B0604020202020204" pitchFamily="34" charset="0"/>
              </a:rPr>
              <a:t>Pengumuman, pendistribusian, komunikasi, dan/atau penggandaan segala sesuatu yang dilaksanakan oleh atau atas nama pemerintah, kecuali dinyatakan dilindungi oleh peraturan perundang-undangan, pernyataan pada ciptaan tersebut, atau ketika ciptaan tersebut dilakukan pengumuman, pendistribusian, komunikasi, dan/atau penggandaan.</a:t>
            </a:r>
          </a:p>
          <a:p>
            <a:pPr marL="342900" indent="-342900" algn="just">
              <a:buFont typeface="Wingdings" pitchFamily="2" charset="2"/>
              <a:buChar char="v"/>
            </a:pPr>
            <a:r>
              <a:rPr lang="id-ID" sz="1600" dirty="0">
                <a:solidFill>
                  <a:schemeClr val="tx1"/>
                </a:solidFill>
                <a:latin typeface="Cambria" panose="02040503050406030204" pitchFamily="18" charset="0"/>
                <a:cs typeface="Arial" panose="020B0604020202020204" pitchFamily="34" charset="0"/>
              </a:rPr>
              <a:t>Pengambilan berita aktual, baik seluruhnya maupun sebagian dari kantor berita, lembaga penyiaran dan surat kabar atau sumber sejenis lainnya dengan ketentuan sumbernya harus disebutkan secara lengkap.</a:t>
            </a:r>
          </a:p>
          <a:p>
            <a:pPr marL="342900" indent="-342900" algn="just">
              <a:buFont typeface="Wingdings" pitchFamily="2" charset="2"/>
              <a:buChar char="v"/>
            </a:pPr>
            <a:r>
              <a:rPr lang="id-ID" sz="1600" dirty="0">
                <a:solidFill>
                  <a:schemeClr val="tx1"/>
                </a:solidFill>
                <a:latin typeface="Cambria" panose="02040503050406030204" pitchFamily="18" charset="0"/>
                <a:cs typeface="Arial" panose="020B0604020202020204" pitchFamily="34" charset="0"/>
              </a:rPr>
              <a:t>Pembuatan dan penyebarluasan konten hak cipta melalui media teknologi informasi dan komunikasi yang bersifat tidak komersial dan/atau menguntungkan pencipta atau pihak terkait, atau pencipta tersebut menyatakan tidak keberatan atas pembuatan dan penyebarluasan tersebut.</a:t>
            </a:r>
          </a:p>
          <a:p>
            <a:pPr marL="342900" indent="-342900" algn="just">
              <a:buFont typeface="Wingdings" pitchFamily="2" charset="2"/>
              <a:buChar char="v"/>
            </a:pPr>
            <a:r>
              <a:rPr lang="id-ID" sz="1600" dirty="0">
                <a:solidFill>
                  <a:schemeClr val="tx1"/>
                </a:solidFill>
                <a:latin typeface="Cambria" panose="02040503050406030204" pitchFamily="18" charset="0"/>
                <a:cs typeface="Arial" panose="020B0604020202020204" pitchFamily="34" charset="0"/>
              </a:rPr>
              <a:t>Penggandaan, pengumuman, dan/atau pendistribusian potret presiden, wakil presiden, mantan presiden, mantan wakil presiden, pahlawan nasional, pimpinan lembaga negara, pimpinan kementerian/lembaga pemerintah </a:t>
            </a:r>
            <a:r>
              <a:rPr lang="id-ID" sz="1600" dirty="0" err="1">
                <a:solidFill>
                  <a:schemeClr val="tx1"/>
                </a:solidFill>
                <a:latin typeface="Cambria" panose="02040503050406030204" pitchFamily="18" charset="0"/>
                <a:cs typeface="Arial" panose="020B0604020202020204" pitchFamily="34" charset="0"/>
              </a:rPr>
              <a:t>nonkementerian</a:t>
            </a:r>
            <a:r>
              <a:rPr lang="id-ID" sz="1600" dirty="0">
                <a:solidFill>
                  <a:schemeClr val="tx1"/>
                </a:solidFill>
                <a:latin typeface="Cambria" panose="02040503050406030204" pitchFamily="18" charset="0"/>
                <a:cs typeface="Arial" panose="020B0604020202020204" pitchFamily="34" charset="0"/>
              </a:rPr>
              <a:t>, dan/atau kepala daerah dengan memperhatikan martabat dan kewajaran sesuai dengan ketentuan peraturan perundang-undangan.</a:t>
            </a:r>
          </a:p>
        </p:txBody>
      </p:sp>
    </p:spTree>
    <p:extLst>
      <p:ext uri="{BB962C8B-B14F-4D97-AF65-F5344CB8AC3E}">
        <p14:creationId xmlns:p14="http://schemas.microsoft.com/office/powerpoint/2010/main" val="2913626518"/>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404664"/>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2800" dirty="0">
                <a:latin typeface="Cambria" panose="02040503050406030204" pitchFamily="18" charset="0"/>
              </a:rPr>
              <a:t>Ketentuan Khusus yang Tidak Dianggap sebagai Pelanggaran Hak Cipta</a:t>
            </a:r>
            <a:endParaRPr lang="id-ID" sz="2800" dirty="0"/>
          </a:p>
        </p:txBody>
      </p:sp>
      <p:sp>
        <p:nvSpPr>
          <p:cNvPr id="4" name="Content Placeholder 2"/>
          <p:cNvSpPr txBox="1">
            <a:spLocks/>
          </p:cNvSpPr>
          <p:nvPr/>
        </p:nvSpPr>
        <p:spPr>
          <a:xfrm>
            <a:off x="179512" y="1412776"/>
            <a:ext cx="8661648" cy="4896544"/>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itchFamily="2" charset="2"/>
              <a:buChar char="v"/>
            </a:pPr>
            <a:r>
              <a:rPr lang="id-ID" sz="1600" dirty="0">
                <a:solidFill>
                  <a:schemeClr val="tx1"/>
                </a:solidFill>
                <a:latin typeface="Cambria" panose="02040503050406030204" pitchFamily="18" charset="0"/>
                <a:cs typeface="Arial" panose="020B0604020202020204" pitchFamily="34" charset="0"/>
              </a:rPr>
              <a:t>Jika sumbernya disebutkan atau dicantumkan untuk keperluan pendidikan, keamanan dan penyelenggaraan pemerintahan, ceramah, pertunjukan, dan untuk memfasilitasi penyandang tuna netra (dalam bentuk huruf braille, audio, atau sarana lain).</a:t>
            </a:r>
          </a:p>
          <a:p>
            <a:pPr marL="342900" indent="-342900" algn="just">
              <a:buFont typeface="Wingdings" pitchFamily="2" charset="2"/>
              <a:buChar char="v"/>
            </a:pPr>
            <a:r>
              <a:rPr lang="id-ID" sz="1600" dirty="0">
                <a:solidFill>
                  <a:schemeClr val="tx1"/>
                </a:solidFill>
                <a:latin typeface="Cambria" panose="02040503050406030204" pitchFamily="18" charset="0"/>
                <a:cs typeface="Arial" panose="020B0604020202020204" pitchFamily="34" charset="0"/>
              </a:rPr>
              <a:t>Penggandaan sebanyak satu salinan program komputer yang dilakukan pengguna untuk keperluan penelitian, arsip, atau cadangan yang sah untuk mencegah kehilangan dan kerusakan.</a:t>
            </a:r>
          </a:p>
          <a:p>
            <a:pPr marL="342900" indent="-342900" algn="just">
              <a:buFont typeface="Wingdings" pitchFamily="2" charset="2"/>
              <a:buChar char="v"/>
            </a:pPr>
            <a:r>
              <a:rPr lang="id-ID" sz="1600" dirty="0">
                <a:solidFill>
                  <a:schemeClr val="tx1"/>
                </a:solidFill>
                <a:latin typeface="Cambria" panose="02040503050406030204" pitchFamily="18" charset="0"/>
                <a:cs typeface="Arial" panose="020B0604020202020204" pitchFamily="34" charset="0"/>
              </a:rPr>
              <a:t>Penggandaan untuk kepentingan pribadi sebanyak satu kali, kecuali penggandaan dalam bentuk karya arsitektur dalam bentuk bangunan, bagian substansial dari buku atau anotasi musik, bagian substansial dari </a:t>
            </a:r>
            <a:r>
              <a:rPr lang="id-ID" sz="1600" dirty="0" err="1">
                <a:solidFill>
                  <a:schemeClr val="tx1"/>
                </a:solidFill>
                <a:latin typeface="Cambria" panose="02040503050406030204" pitchFamily="18" charset="0"/>
                <a:cs typeface="Arial" panose="020B0604020202020204" pitchFamily="34" charset="0"/>
              </a:rPr>
              <a:t>database</a:t>
            </a:r>
            <a:r>
              <a:rPr lang="id-ID" sz="1600" dirty="0">
                <a:solidFill>
                  <a:schemeClr val="tx1"/>
                </a:solidFill>
                <a:latin typeface="Cambria" panose="02040503050406030204" pitchFamily="18" charset="0"/>
                <a:cs typeface="Arial" panose="020B0604020202020204" pitchFamily="34" charset="0"/>
              </a:rPr>
              <a:t> dalam bentuk digital, dan program komputer.</a:t>
            </a:r>
          </a:p>
          <a:p>
            <a:pPr marL="342900" indent="-342900" algn="just">
              <a:buFont typeface="Wingdings" pitchFamily="2" charset="2"/>
              <a:buChar char="v"/>
            </a:pPr>
            <a:r>
              <a:rPr lang="id-ID" sz="1600" dirty="0">
                <a:solidFill>
                  <a:schemeClr val="tx1"/>
                </a:solidFill>
                <a:latin typeface="Cambria" panose="02040503050406030204" pitchFamily="18" charset="0"/>
                <a:cs typeface="Arial" panose="020B0604020202020204" pitchFamily="34" charset="0"/>
              </a:rPr>
              <a:t>Pembuatan satu salinan ciptaan oleh perpustakaan sebanyak satu salinan yang tidak bertujuan komersial.</a:t>
            </a:r>
          </a:p>
          <a:p>
            <a:pPr marL="342900" indent="-342900" algn="just">
              <a:buFont typeface="Wingdings" pitchFamily="2" charset="2"/>
              <a:buChar char="v"/>
            </a:pPr>
            <a:r>
              <a:rPr lang="id-ID" sz="1600" dirty="0">
                <a:solidFill>
                  <a:schemeClr val="tx1"/>
                </a:solidFill>
                <a:latin typeface="Cambria" panose="02040503050406030204" pitchFamily="18" charset="0"/>
                <a:cs typeface="Arial" panose="020B0604020202020204" pitchFamily="34" charset="0"/>
              </a:rPr>
              <a:t>Untuk tujuan informasi yang menyebutkan sumber dan nama pencipta secara lengkap dengan bentuk ciptaan berupa artikel, laporan peristiwa aktual, kutipan singkat dalam situasi tertentu, karya ilmiah, pidato, ceramah, atau ciptaan sejenis yang dapat disampaikan ke publik.</a:t>
            </a:r>
          </a:p>
          <a:p>
            <a:pPr marL="342900" indent="-342900" algn="just">
              <a:buFont typeface="Wingdings" pitchFamily="2" charset="2"/>
              <a:buChar char="v"/>
            </a:pPr>
            <a:r>
              <a:rPr lang="id-ID" sz="1600" dirty="0">
                <a:solidFill>
                  <a:schemeClr val="tx1"/>
                </a:solidFill>
                <a:latin typeface="Cambria" panose="02040503050406030204" pitchFamily="18" charset="0"/>
                <a:cs typeface="Arial" panose="020B0604020202020204" pitchFamily="34" charset="0"/>
              </a:rPr>
              <a:t>Penggandaan sementara atas ciptaan dengan ketentuan dilaksanakan transmisi digital oleh pencipta secara digital dalam media penyimpanan, dilaksanakan dengan izin pencipta untuk mentransmisikan ciptaan, dan menggunakan alat yang dilengkapi mekanisme penghapusan salinan secara otomatis yang tidak memungkinkan ciptaan tersebut ditampilkan kembali.</a:t>
            </a:r>
          </a:p>
        </p:txBody>
      </p:sp>
    </p:spTree>
    <p:extLst>
      <p:ext uri="{BB962C8B-B14F-4D97-AF65-F5344CB8AC3E}">
        <p14:creationId xmlns:p14="http://schemas.microsoft.com/office/powerpoint/2010/main" val="214723950"/>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solidFill>
                  <a:srgbClr val="002060"/>
                </a:solidFill>
                <a:latin typeface="Cambria" panose="02040503050406030204" pitchFamily="18" charset="0"/>
              </a:rPr>
              <a:t>B. Tindak Pidana di Bidang Merek</a:t>
            </a:r>
            <a:endParaRPr lang="id-ID" dirty="0">
              <a:solidFill>
                <a:srgbClr val="002060"/>
              </a:solidFill>
            </a:endParaRPr>
          </a:p>
        </p:txBody>
      </p:sp>
      <p:sp>
        <p:nvSpPr>
          <p:cNvPr id="4" name="Content Placeholder 2"/>
          <p:cNvSpPr txBox="1">
            <a:spLocks/>
          </p:cNvSpPr>
          <p:nvPr/>
        </p:nvSpPr>
        <p:spPr>
          <a:xfrm>
            <a:off x="611560" y="1844824"/>
            <a:ext cx="8229600" cy="4248472"/>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Menurut Pasal 1 angka 5 UU 20/2016 </a:t>
            </a:r>
            <a:r>
              <a:rPr lang="id-ID" sz="2400" dirty="0" err="1">
                <a:solidFill>
                  <a:schemeClr val="tx1"/>
                </a:solidFill>
                <a:latin typeface="Cambria" panose="02040503050406030204" pitchFamily="18" charset="0"/>
                <a:cs typeface="Arial" panose="020B0604020202020204" pitchFamily="34" charset="0"/>
              </a:rPr>
              <a:t>tt</a:t>
            </a:r>
            <a:r>
              <a:rPr lang="id-ID" sz="2400" dirty="0">
                <a:solidFill>
                  <a:schemeClr val="tx1"/>
                </a:solidFill>
                <a:latin typeface="Cambria" panose="02040503050406030204" pitchFamily="18" charset="0"/>
                <a:cs typeface="Arial" panose="020B0604020202020204" pitchFamily="34" charset="0"/>
              </a:rPr>
              <a:t> MIG, hak atas merek adalah hak eksklusif yang diberikan oleh negara kepada pemilik Merek yang terdaftar untuk jangka waktu tertentu dengan menggunakan sendiri merek tersebut atau memberikan izin kepada pihak lain untuk menggunakannya.</a:t>
            </a:r>
          </a:p>
          <a:p>
            <a:pPr marL="457200" indent="-457200" algn="just">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Hak atas merek merupakan salah satu hak kekayaan intelektual yang harus dilindungi oleh negara. Hal ini disebabkan karena merek memiliki fungsi sebagai alat pembeda antara barang atau jasa yang satu dengan barang atau jasa yang lain, terutama barang atau jasa yang sejenis.</a:t>
            </a:r>
          </a:p>
        </p:txBody>
      </p:sp>
    </p:spTree>
    <p:extLst>
      <p:ext uri="{BB962C8B-B14F-4D97-AF65-F5344CB8AC3E}">
        <p14:creationId xmlns:p14="http://schemas.microsoft.com/office/powerpoint/2010/main" val="2007458209"/>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09931AD3-AF6D-3245-B393-8A8F3476668C}"/>
              </a:ext>
            </a:extLst>
          </p:cNvPr>
          <p:cNvGraphicFramePr/>
          <p:nvPr>
            <p:extLst>
              <p:ext uri="{D42A27DB-BD31-4B8C-83A1-F6EECF244321}">
                <p14:modId xmlns:p14="http://schemas.microsoft.com/office/powerpoint/2010/main" val="3051963575"/>
              </p:ext>
            </p:extLst>
          </p:nvPr>
        </p:nvGraphicFramePr>
        <p:xfrm>
          <a:off x="323528" y="764704"/>
          <a:ext cx="8363272"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48918836"/>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3200" dirty="0">
                <a:latin typeface="Cambria" panose="02040503050406030204" pitchFamily="18" charset="0"/>
              </a:rPr>
              <a:t>Pelanggaran Merek Menurut UU 20/2016</a:t>
            </a:r>
            <a:endParaRPr lang="id-ID" sz="3200" dirty="0"/>
          </a:p>
        </p:txBody>
      </p:sp>
      <p:graphicFrame>
        <p:nvGraphicFramePr>
          <p:cNvPr id="2" name="Diagram 1">
            <a:extLst>
              <a:ext uri="{FF2B5EF4-FFF2-40B4-BE49-F238E27FC236}">
                <a16:creationId xmlns:a16="http://schemas.microsoft.com/office/drawing/2014/main" id="{016B4D07-ACAD-704C-A8B2-03857FD36BF2}"/>
              </a:ext>
            </a:extLst>
          </p:cNvPr>
          <p:cNvGraphicFramePr/>
          <p:nvPr/>
        </p:nvGraphicFramePr>
        <p:xfrm>
          <a:off x="179512" y="1397000"/>
          <a:ext cx="6912768" cy="4768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4">
            <a:extLst>
              <a:ext uri="{FF2B5EF4-FFF2-40B4-BE49-F238E27FC236}">
                <a16:creationId xmlns:a16="http://schemas.microsoft.com/office/drawing/2014/main" id="{490EB0BA-76A0-2245-9AF7-6698ABE6DE57}"/>
              </a:ext>
            </a:extLst>
          </p:cNvPr>
          <p:cNvSpPr/>
          <p:nvPr/>
        </p:nvSpPr>
        <p:spPr>
          <a:xfrm>
            <a:off x="7092280" y="1916832"/>
            <a:ext cx="1728192" cy="172819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id-ID" b="1" dirty="0">
                <a:latin typeface="Cambria" panose="02040503050406030204" pitchFamily="18" charset="0"/>
              </a:rPr>
              <a:t>DELIK ADUAN</a:t>
            </a:r>
          </a:p>
        </p:txBody>
      </p:sp>
    </p:spTree>
    <p:extLst>
      <p:ext uri="{BB962C8B-B14F-4D97-AF65-F5344CB8AC3E}">
        <p14:creationId xmlns:p14="http://schemas.microsoft.com/office/powerpoint/2010/main" val="2061658582"/>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a:extLst>
              <a:ext uri="{FF2B5EF4-FFF2-40B4-BE49-F238E27FC236}">
                <a16:creationId xmlns:a16="http://schemas.microsoft.com/office/drawing/2014/main" id="{FACC9BFF-8253-4444-9D58-852562E416BE}"/>
              </a:ext>
            </a:extLst>
          </p:cNvPr>
          <p:cNvGraphicFramePr/>
          <p:nvPr>
            <p:extLst>
              <p:ext uri="{D42A27DB-BD31-4B8C-83A1-F6EECF244321}">
                <p14:modId xmlns:p14="http://schemas.microsoft.com/office/powerpoint/2010/main" val="271139210"/>
              </p:ext>
            </p:extLst>
          </p:nvPr>
        </p:nvGraphicFramePr>
        <p:xfrm>
          <a:off x="251520" y="188640"/>
          <a:ext cx="8640960" cy="64807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1425607"/>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179512" y="692696"/>
            <a:ext cx="8661648" cy="489654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mj-lt"/>
              <a:buAutoNum type="arabicPeriod"/>
            </a:pPr>
            <a:r>
              <a:rPr lang="id-ID" sz="1800" b="1" dirty="0">
                <a:solidFill>
                  <a:schemeClr val="tx1"/>
                </a:solidFill>
                <a:latin typeface="Cambria" panose="02040503050406030204" pitchFamily="18" charset="0"/>
                <a:cs typeface="Arial" panose="020B0604020202020204" pitchFamily="34" charset="0"/>
              </a:rPr>
              <a:t>Penyelesaian Sengketa Secara Perdata</a:t>
            </a:r>
          </a:p>
          <a:p>
            <a:pPr algn="just"/>
            <a:r>
              <a:rPr lang="id-ID" sz="1800" dirty="0">
                <a:solidFill>
                  <a:schemeClr val="tx1"/>
                </a:solidFill>
                <a:latin typeface="Cambria" panose="02040503050406030204" pitchFamily="18" charset="0"/>
                <a:cs typeface="Arial" panose="020B0604020202020204" pitchFamily="34" charset="0"/>
              </a:rPr>
              <a:t>Pemilik Merek terdaftar dan/atau penerima Lisensi Merek terdaftar dapat mengajukan gugatan terhadap pihak lain yang secara tanpa hak menggunakan Merek yang mempunyai persamaan pada pokoknya atau keseluruhannya untuk barang dan/atau jasa yang sejenis berupa gugatan ganti rugi dan/atau penghentian semua perbuatan yang berkaitan dengan penggunaan Merek tersebut. Gugatan tersebut diajukan kepada Pengadilan Niaga sesuai dengan wilayah yurisdiksinya.</a:t>
            </a:r>
          </a:p>
          <a:p>
            <a:pPr algn="just"/>
            <a:endParaRPr lang="id-ID" sz="1800" dirty="0">
              <a:solidFill>
                <a:schemeClr val="tx1"/>
              </a:solidFill>
              <a:latin typeface="Cambria" panose="02040503050406030204" pitchFamily="18" charset="0"/>
              <a:cs typeface="Arial" panose="020B0604020202020204" pitchFamily="34" charset="0"/>
            </a:endParaRPr>
          </a:p>
          <a:p>
            <a:pPr algn="just"/>
            <a:endParaRPr lang="id-ID" sz="1800" dirty="0">
              <a:solidFill>
                <a:schemeClr val="tx1"/>
              </a:solidFill>
              <a:latin typeface="Cambria" panose="02040503050406030204" pitchFamily="18" charset="0"/>
              <a:cs typeface="Arial" panose="020B0604020202020204" pitchFamily="34" charset="0"/>
            </a:endParaRPr>
          </a:p>
        </p:txBody>
      </p:sp>
      <p:graphicFrame>
        <p:nvGraphicFramePr>
          <p:cNvPr id="2" name="Tabel 1">
            <a:extLst>
              <a:ext uri="{FF2B5EF4-FFF2-40B4-BE49-F238E27FC236}">
                <a16:creationId xmlns:a16="http://schemas.microsoft.com/office/drawing/2014/main" id="{5F0D6F1F-E297-8F44-BAAC-1183BFE924B1}"/>
              </a:ext>
            </a:extLst>
          </p:cNvPr>
          <p:cNvGraphicFramePr>
            <a:graphicFrameLocks noGrp="1"/>
          </p:cNvGraphicFramePr>
          <p:nvPr>
            <p:extLst>
              <p:ext uri="{D42A27DB-BD31-4B8C-83A1-F6EECF244321}">
                <p14:modId xmlns:p14="http://schemas.microsoft.com/office/powerpoint/2010/main" val="2492840177"/>
              </p:ext>
            </p:extLst>
          </p:nvPr>
        </p:nvGraphicFramePr>
        <p:xfrm>
          <a:off x="457200" y="2780928"/>
          <a:ext cx="8229600" cy="3727083"/>
        </p:xfrm>
        <a:graphic>
          <a:graphicData uri="http://schemas.openxmlformats.org/drawingml/2006/table">
            <a:tbl>
              <a:tblPr firstRow="1" bandRow="1">
                <a:tableStyleId>{21E4AEA4-8DFA-4A89-87EB-49C32662AFE0}</a:tableStyleId>
              </a:tblPr>
              <a:tblGrid>
                <a:gridCol w="4114800">
                  <a:extLst>
                    <a:ext uri="{9D8B030D-6E8A-4147-A177-3AD203B41FA5}">
                      <a16:colId xmlns:a16="http://schemas.microsoft.com/office/drawing/2014/main" val="2186368614"/>
                    </a:ext>
                  </a:extLst>
                </a:gridCol>
                <a:gridCol w="4114800">
                  <a:extLst>
                    <a:ext uri="{9D8B030D-6E8A-4147-A177-3AD203B41FA5}">
                      <a16:colId xmlns:a16="http://schemas.microsoft.com/office/drawing/2014/main" val="2489700866"/>
                    </a:ext>
                  </a:extLst>
                </a:gridCol>
              </a:tblGrid>
              <a:tr h="496203">
                <a:tc>
                  <a:txBody>
                    <a:bodyPr/>
                    <a:lstStyle/>
                    <a:p>
                      <a:pPr algn="ctr"/>
                      <a:r>
                        <a:rPr lang="id-ID" sz="1400" b="1" dirty="0">
                          <a:latin typeface="Cambria" panose="02040503050406030204" pitchFamily="18" charset="0"/>
                        </a:rPr>
                        <a:t>Pengadilan Niaga</a:t>
                      </a:r>
                    </a:p>
                  </a:txBody>
                  <a:tcPr/>
                </a:tc>
                <a:tc>
                  <a:txBody>
                    <a:bodyPr/>
                    <a:lstStyle/>
                    <a:p>
                      <a:pPr algn="ctr"/>
                      <a:r>
                        <a:rPr lang="id-ID" sz="1400" b="1" dirty="0">
                          <a:latin typeface="Cambria" panose="02040503050406030204" pitchFamily="18" charset="0"/>
                        </a:rPr>
                        <a:t>Daerah Hukum</a:t>
                      </a:r>
                    </a:p>
                  </a:txBody>
                  <a:tcPr/>
                </a:tc>
                <a:extLst>
                  <a:ext uri="{0D108BD9-81ED-4DB2-BD59-A6C34878D82A}">
                    <a16:rowId xmlns:a16="http://schemas.microsoft.com/office/drawing/2014/main" val="550967549"/>
                  </a:ext>
                </a:extLst>
              </a:tr>
              <a:tr h="510899">
                <a:tc>
                  <a:txBody>
                    <a:bodyPr/>
                    <a:lstStyle/>
                    <a:p>
                      <a:r>
                        <a:rPr lang="id-ID" sz="1400" dirty="0">
                          <a:latin typeface="Cambria" panose="02040503050406030204" pitchFamily="18" charset="0"/>
                        </a:rPr>
                        <a:t>Pengadilan Niaga pada Pengadilan Negeri Jakarta Pusat</a:t>
                      </a:r>
                    </a:p>
                  </a:txBody>
                  <a:tcPr/>
                </a:tc>
                <a:tc>
                  <a:txBody>
                    <a:bodyPr/>
                    <a:lstStyle/>
                    <a:p>
                      <a:r>
                        <a:rPr lang="id-ID" sz="1400" dirty="0">
                          <a:latin typeface="Cambria" panose="02040503050406030204" pitchFamily="18" charset="0"/>
                        </a:rPr>
                        <a:t>Daerah Khusus Ibukota Jakarta, </a:t>
                      </a:r>
                      <a:r>
                        <a:rPr lang="id-ID" sz="1400" dirty="0" err="1">
                          <a:latin typeface="Cambria" panose="02040503050406030204" pitchFamily="18" charset="0"/>
                        </a:rPr>
                        <a:t>Propinsi</a:t>
                      </a:r>
                      <a:r>
                        <a:rPr lang="id-ID" sz="1400" dirty="0">
                          <a:latin typeface="Cambria" panose="02040503050406030204" pitchFamily="18" charset="0"/>
                        </a:rPr>
                        <a:t> Jawa Barat, Sumatera Selatan, Lampung dan Kalimantan Barat.</a:t>
                      </a:r>
                    </a:p>
                  </a:txBody>
                  <a:tcPr/>
                </a:tc>
                <a:extLst>
                  <a:ext uri="{0D108BD9-81ED-4DB2-BD59-A6C34878D82A}">
                    <a16:rowId xmlns:a16="http://schemas.microsoft.com/office/drawing/2014/main" val="2448603122"/>
                  </a:ext>
                </a:extLst>
              </a:tr>
              <a:tr h="510899">
                <a:tc>
                  <a:txBody>
                    <a:bodyPr/>
                    <a:lstStyle/>
                    <a:p>
                      <a:r>
                        <a:rPr lang="id-ID" sz="1400" dirty="0">
                          <a:latin typeface="Cambria" panose="02040503050406030204" pitchFamily="18" charset="0"/>
                        </a:rPr>
                        <a:t>Pengadilan Niaga pada Pengadilan Negeri Ujung Pandang</a:t>
                      </a:r>
                    </a:p>
                  </a:txBody>
                  <a:tcPr/>
                </a:tc>
                <a:tc>
                  <a:txBody>
                    <a:bodyPr/>
                    <a:lstStyle/>
                    <a:p>
                      <a:r>
                        <a:rPr lang="id-ID" sz="1400" dirty="0" err="1">
                          <a:latin typeface="Cambria" panose="02040503050406030204" pitchFamily="18" charset="0"/>
                        </a:rPr>
                        <a:t>Propinsi</a:t>
                      </a:r>
                      <a:r>
                        <a:rPr lang="id-ID" sz="1400" dirty="0">
                          <a:latin typeface="Cambria" panose="02040503050406030204" pitchFamily="18" charset="0"/>
                        </a:rPr>
                        <a:t> Sulawesi Selatan, Sulawesi Tenggara, Sulawesi Tengah, Sulawesi Utara, Maluku dan Irian Jaya</a:t>
                      </a:r>
                    </a:p>
                  </a:txBody>
                  <a:tcPr/>
                </a:tc>
                <a:extLst>
                  <a:ext uri="{0D108BD9-81ED-4DB2-BD59-A6C34878D82A}">
                    <a16:rowId xmlns:a16="http://schemas.microsoft.com/office/drawing/2014/main" val="3943129318"/>
                  </a:ext>
                </a:extLst>
              </a:tr>
              <a:tr h="510899">
                <a:tc>
                  <a:txBody>
                    <a:bodyPr/>
                    <a:lstStyle/>
                    <a:p>
                      <a:r>
                        <a:rPr lang="id-ID" sz="1400" dirty="0">
                          <a:latin typeface="Cambria" panose="02040503050406030204" pitchFamily="18" charset="0"/>
                        </a:rPr>
                        <a:t>Pengadilan Niaga pada Pengadilan Negeri Medan</a:t>
                      </a:r>
                    </a:p>
                  </a:txBody>
                  <a:tcPr/>
                </a:tc>
                <a:tc>
                  <a:txBody>
                    <a:bodyPr/>
                    <a:lstStyle/>
                    <a:p>
                      <a:r>
                        <a:rPr lang="id-ID" sz="1400" dirty="0" err="1">
                          <a:latin typeface="Cambria" panose="02040503050406030204" pitchFamily="18" charset="0"/>
                        </a:rPr>
                        <a:t>Propinsi</a:t>
                      </a:r>
                      <a:r>
                        <a:rPr lang="id-ID" sz="1400" dirty="0">
                          <a:latin typeface="Cambria" panose="02040503050406030204" pitchFamily="18" charset="0"/>
                        </a:rPr>
                        <a:t> Sumatera Utara, Riau, Sumatera Barat, Bengkulu, Jambi, dan Daerah Istimewa Aceh.</a:t>
                      </a:r>
                    </a:p>
                  </a:txBody>
                  <a:tcPr/>
                </a:tc>
                <a:extLst>
                  <a:ext uri="{0D108BD9-81ED-4DB2-BD59-A6C34878D82A}">
                    <a16:rowId xmlns:a16="http://schemas.microsoft.com/office/drawing/2014/main" val="3290186190"/>
                  </a:ext>
                </a:extLst>
              </a:tr>
              <a:tr h="715258">
                <a:tc>
                  <a:txBody>
                    <a:bodyPr/>
                    <a:lstStyle/>
                    <a:p>
                      <a:r>
                        <a:rPr lang="id-ID" sz="1400" dirty="0">
                          <a:latin typeface="Cambria" panose="02040503050406030204" pitchFamily="18" charset="0"/>
                        </a:rPr>
                        <a:t>Pengadilan Niaga pada Pengadilan Negeri Surabaya</a:t>
                      </a:r>
                    </a:p>
                  </a:txBody>
                  <a:tcPr/>
                </a:tc>
                <a:tc>
                  <a:txBody>
                    <a:bodyPr/>
                    <a:lstStyle/>
                    <a:p>
                      <a:r>
                        <a:rPr lang="id-ID" sz="1400" dirty="0">
                          <a:latin typeface="Cambria" panose="02040503050406030204" pitchFamily="18" charset="0"/>
                        </a:rPr>
                        <a:t>Jawa Timur, Kalimantan Selatan, Kalimantan Tengah, Kalimantan Timur, Bali, Nusa Tenggara Barat, dan Nusa Tenggara Timur.</a:t>
                      </a:r>
                    </a:p>
                  </a:txBody>
                  <a:tcPr/>
                </a:tc>
                <a:extLst>
                  <a:ext uri="{0D108BD9-81ED-4DB2-BD59-A6C34878D82A}">
                    <a16:rowId xmlns:a16="http://schemas.microsoft.com/office/drawing/2014/main" val="2509643748"/>
                  </a:ext>
                </a:extLst>
              </a:tr>
              <a:tr h="496203">
                <a:tc>
                  <a:txBody>
                    <a:bodyPr/>
                    <a:lstStyle/>
                    <a:p>
                      <a:r>
                        <a:rPr lang="id-ID" sz="1400" dirty="0">
                          <a:latin typeface="Cambria" panose="02040503050406030204" pitchFamily="18" charset="0"/>
                        </a:rPr>
                        <a:t>Pengadilan Niaga pada Pengadilan Negeri Semarang</a:t>
                      </a:r>
                    </a:p>
                  </a:txBody>
                  <a:tcPr/>
                </a:tc>
                <a:tc>
                  <a:txBody>
                    <a:bodyPr/>
                    <a:lstStyle/>
                    <a:p>
                      <a:r>
                        <a:rPr lang="id-ID" sz="1400" dirty="0" err="1">
                          <a:latin typeface="Cambria" panose="02040503050406030204" pitchFamily="18" charset="0"/>
                        </a:rPr>
                        <a:t>Propinsi</a:t>
                      </a:r>
                      <a:r>
                        <a:rPr lang="id-ID" sz="1400" dirty="0">
                          <a:latin typeface="Cambria" panose="02040503050406030204" pitchFamily="18" charset="0"/>
                        </a:rPr>
                        <a:t> Jawa Tengah dan Daerah Istimewa Yogyakarta</a:t>
                      </a:r>
                    </a:p>
                  </a:txBody>
                  <a:tcPr/>
                </a:tc>
                <a:extLst>
                  <a:ext uri="{0D108BD9-81ED-4DB2-BD59-A6C34878D82A}">
                    <a16:rowId xmlns:a16="http://schemas.microsoft.com/office/drawing/2014/main" val="3439593092"/>
                  </a:ext>
                </a:extLst>
              </a:tr>
            </a:tbl>
          </a:graphicData>
        </a:graphic>
      </p:graphicFrame>
    </p:spTree>
    <p:extLst>
      <p:ext uri="{BB962C8B-B14F-4D97-AF65-F5344CB8AC3E}">
        <p14:creationId xmlns:p14="http://schemas.microsoft.com/office/powerpoint/2010/main" val="2107219685"/>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9CDEE8E4-DC54-6247-916C-8B95E34DDE23}"/>
              </a:ext>
            </a:extLst>
          </p:cNvPr>
          <p:cNvGraphicFramePr/>
          <p:nvPr>
            <p:extLst>
              <p:ext uri="{D42A27DB-BD31-4B8C-83A1-F6EECF244321}">
                <p14:modId xmlns:p14="http://schemas.microsoft.com/office/powerpoint/2010/main" val="2999730878"/>
              </p:ext>
            </p:extLst>
          </p:nvPr>
        </p:nvGraphicFramePr>
        <p:xfrm>
          <a:off x="2267744" y="620688"/>
          <a:ext cx="6528048"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Persegi Panjang 6">
            <a:extLst>
              <a:ext uri="{FF2B5EF4-FFF2-40B4-BE49-F238E27FC236}">
                <a16:creationId xmlns:a16="http://schemas.microsoft.com/office/drawing/2014/main" id="{99D395B1-9F33-3B49-98BF-13D2953D69F8}"/>
              </a:ext>
            </a:extLst>
          </p:cNvPr>
          <p:cNvSpPr/>
          <p:nvPr/>
        </p:nvSpPr>
        <p:spPr>
          <a:xfrm>
            <a:off x="107504" y="2420888"/>
            <a:ext cx="2664296" cy="2031325"/>
          </a:xfrm>
          <a:prstGeom prst="rect">
            <a:avLst/>
          </a:prstGeom>
        </p:spPr>
        <p:txBody>
          <a:bodyPr wrap="square">
            <a:spAutoFit/>
          </a:bodyPr>
          <a:lstStyle/>
          <a:p>
            <a:pPr algn="ctr"/>
            <a:r>
              <a:rPr lang="id-ID" dirty="0">
                <a:latin typeface="Cambria" panose="02040503050406030204" pitchFamily="18" charset="0"/>
              </a:rPr>
              <a:t>Tindak Pidana Hak Kekayaan Intelektual (</a:t>
            </a:r>
            <a:r>
              <a:rPr lang="id-ID" dirty="0" err="1">
                <a:latin typeface="Cambria" panose="02040503050406030204" pitchFamily="18" charset="0"/>
              </a:rPr>
              <a:t>HaKI</a:t>
            </a:r>
            <a:r>
              <a:rPr lang="id-ID" dirty="0">
                <a:latin typeface="Cambria" panose="02040503050406030204" pitchFamily="18" charset="0"/>
              </a:rPr>
              <a:t>) adalah tindakan melanggar hak-hak kekayaan intelektual yang dilindungi oleh hukum.</a:t>
            </a: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179512" y="620688"/>
            <a:ext cx="8661648" cy="489654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1800" b="1" dirty="0">
                <a:solidFill>
                  <a:schemeClr val="tx1"/>
                </a:solidFill>
                <a:latin typeface="Cambria" panose="02040503050406030204" pitchFamily="18" charset="0"/>
                <a:cs typeface="Arial" panose="020B0604020202020204" pitchFamily="34" charset="0"/>
              </a:rPr>
              <a:t>2. Penyelesaian Sengketa Secara Pidana</a:t>
            </a:r>
          </a:p>
          <a:p>
            <a:pPr algn="just"/>
            <a:endParaRPr lang="id-ID" sz="1800" dirty="0">
              <a:solidFill>
                <a:schemeClr val="tx1"/>
              </a:solidFill>
              <a:latin typeface="Cambria" panose="02040503050406030204" pitchFamily="18" charset="0"/>
              <a:cs typeface="Arial" panose="020B0604020202020204" pitchFamily="34" charset="0"/>
            </a:endParaRPr>
          </a:p>
          <a:p>
            <a:pPr algn="just"/>
            <a:endParaRPr lang="id-ID" sz="1800" dirty="0">
              <a:solidFill>
                <a:schemeClr val="tx1"/>
              </a:solidFill>
              <a:latin typeface="Cambria" panose="02040503050406030204" pitchFamily="18" charset="0"/>
              <a:cs typeface="Arial" panose="020B0604020202020204" pitchFamily="34" charset="0"/>
            </a:endParaRPr>
          </a:p>
        </p:txBody>
      </p:sp>
      <p:pic>
        <p:nvPicPr>
          <p:cNvPr id="6" name="Gambar 5">
            <a:extLst>
              <a:ext uri="{FF2B5EF4-FFF2-40B4-BE49-F238E27FC236}">
                <a16:creationId xmlns:a16="http://schemas.microsoft.com/office/drawing/2014/main" id="{C77A7B33-5D6D-7A41-BCDB-6FBBE6D1E0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052736"/>
            <a:ext cx="9144001" cy="5904656"/>
          </a:xfrm>
          <a:prstGeom prst="rect">
            <a:avLst/>
          </a:prstGeom>
        </p:spPr>
      </p:pic>
    </p:spTree>
    <p:extLst>
      <p:ext uri="{BB962C8B-B14F-4D97-AF65-F5344CB8AC3E}">
        <p14:creationId xmlns:p14="http://schemas.microsoft.com/office/powerpoint/2010/main" val="1853283112"/>
      </p:ext>
    </p:extLst>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179512" y="620688"/>
            <a:ext cx="8661648" cy="489654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000" b="1" dirty="0">
                <a:solidFill>
                  <a:schemeClr val="tx1"/>
                </a:solidFill>
                <a:latin typeface="Cambria" panose="02040503050406030204" pitchFamily="18" charset="0"/>
                <a:cs typeface="Arial" panose="020B0604020202020204" pitchFamily="34" charset="0"/>
              </a:rPr>
              <a:t>3. Gugatan TUN</a:t>
            </a:r>
          </a:p>
          <a:p>
            <a:pPr algn="just"/>
            <a:r>
              <a:rPr lang="id-ID" sz="2000" dirty="0">
                <a:solidFill>
                  <a:schemeClr val="tx1"/>
                </a:solidFill>
                <a:latin typeface="Cambria" panose="02040503050406030204" pitchFamily="18" charset="0"/>
                <a:cs typeface="Arial" panose="020B0604020202020204" pitchFamily="34" charset="0"/>
              </a:rPr>
              <a:t>Kompetensi Pengadilan TUN dalam sengketa Merek hanya terbatas pada Penghapusan Merek Terdaftar yang dilakukan atas prakarsa Menteri, sebagaimana dimaksud Pasal 72 ayat (6) UU Merek.</a:t>
            </a:r>
          </a:p>
          <a:p>
            <a:pPr algn="just"/>
            <a:endParaRPr lang="id-ID" sz="2000" dirty="0">
              <a:solidFill>
                <a:schemeClr val="tx1"/>
              </a:solidFill>
              <a:latin typeface="Cambria" panose="02040503050406030204" pitchFamily="18" charset="0"/>
              <a:cs typeface="Arial" panose="020B0604020202020204" pitchFamily="34" charset="0"/>
            </a:endParaRPr>
          </a:p>
          <a:p>
            <a:pPr marL="285750" indent="-285750" algn="just">
              <a:buFont typeface="Wingdings" pitchFamily="2" charset="2"/>
              <a:buChar char="q"/>
            </a:pPr>
            <a:endParaRPr lang="id-ID" sz="2000" dirty="0">
              <a:solidFill>
                <a:schemeClr val="tx1"/>
              </a:solidFill>
              <a:latin typeface="Cambria" panose="02040503050406030204" pitchFamily="18" charset="0"/>
              <a:cs typeface="Arial" panose="020B0604020202020204" pitchFamily="34" charset="0"/>
            </a:endParaRPr>
          </a:p>
          <a:p>
            <a:pPr algn="just"/>
            <a:endParaRPr lang="id-ID" sz="2000" dirty="0">
              <a:solidFill>
                <a:schemeClr val="tx1"/>
              </a:solidFill>
              <a:latin typeface="Cambria" panose="02040503050406030204" pitchFamily="18" charset="0"/>
              <a:cs typeface="Arial" panose="020B0604020202020204" pitchFamily="34" charset="0"/>
            </a:endParaRPr>
          </a:p>
        </p:txBody>
      </p:sp>
      <p:graphicFrame>
        <p:nvGraphicFramePr>
          <p:cNvPr id="5" name="Diagram 4">
            <a:extLst>
              <a:ext uri="{FF2B5EF4-FFF2-40B4-BE49-F238E27FC236}">
                <a16:creationId xmlns:a16="http://schemas.microsoft.com/office/drawing/2014/main" id="{48160E2D-2E19-8349-937D-058BEC971571}"/>
              </a:ext>
            </a:extLst>
          </p:cNvPr>
          <p:cNvGraphicFramePr/>
          <p:nvPr>
            <p:extLst>
              <p:ext uri="{D42A27DB-BD31-4B8C-83A1-F6EECF244321}">
                <p14:modId xmlns:p14="http://schemas.microsoft.com/office/powerpoint/2010/main" val="1836026184"/>
              </p:ext>
            </p:extLst>
          </p:nvPr>
        </p:nvGraphicFramePr>
        <p:xfrm>
          <a:off x="395536" y="1772816"/>
          <a:ext cx="8445624"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9510871"/>
      </p:ext>
    </p:extLst>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404664"/>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sz="2800" dirty="0">
                <a:latin typeface="Cambria" panose="02040503050406030204" pitchFamily="18" charset="0"/>
              </a:rPr>
              <a:t>Alternatif Penyelesaian Sengketa Pelanggaran Hak Atas Merek</a:t>
            </a:r>
            <a:endParaRPr lang="id-ID" sz="2800" dirty="0"/>
          </a:p>
        </p:txBody>
      </p:sp>
      <p:sp>
        <p:nvSpPr>
          <p:cNvPr id="4" name="Content Placeholder 2"/>
          <p:cNvSpPr txBox="1">
            <a:spLocks/>
          </p:cNvSpPr>
          <p:nvPr/>
        </p:nvSpPr>
        <p:spPr>
          <a:xfrm>
            <a:off x="179512" y="1412776"/>
            <a:ext cx="8661648" cy="489654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400" dirty="0">
                <a:solidFill>
                  <a:schemeClr val="tx1"/>
                </a:solidFill>
                <a:latin typeface="Cambria" panose="02040503050406030204" pitchFamily="18" charset="0"/>
                <a:cs typeface="Arial" panose="020B0604020202020204" pitchFamily="34" charset="0"/>
              </a:rPr>
              <a:t>Penyelesaian sengketa merek melalui gugatan ke pengadilan, para pihak dapat menyelesaikan sengketa melalui alternatif penyelesaian sengketa sebagaimana diatur dalam Pasal 93 UU Merek dan Indikasi Geografis. Adapun yang dimaksud dengan alternatif penyelesaian sengketa antara lain melalui proses negosiasi, mediasi, konsiliasi, maupun cara lain yang dipilih oleh para pihak seperti arbitrasi.</a:t>
            </a:r>
          </a:p>
        </p:txBody>
      </p:sp>
    </p:spTree>
    <p:extLst>
      <p:ext uri="{BB962C8B-B14F-4D97-AF65-F5344CB8AC3E}">
        <p14:creationId xmlns:p14="http://schemas.microsoft.com/office/powerpoint/2010/main" val="686491189"/>
      </p:ext>
    </p:extLst>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TUGAS 1</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sz="2400" dirty="0">
                <a:solidFill>
                  <a:schemeClr val="tx1"/>
                </a:solidFill>
                <a:latin typeface="Cambria" panose="02040503050406030204" pitchFamily="18" charset="0"/>
                <a:cs typeface="Arial" panose="020B0604020202020204" pitchFamily="34" charset="0"/>
              </a:rPr>
              <a:t>Cari satu kasus tindak pidana hak kekayaan intelektual, kemudian buatlah analisa dengan ketentuan sebagai berikut:</a:t>
            </a:r>
          </a:p>
          <a:p>
            <a:pPr marL="457200" indent="-457200" algn="just">
              <a:buFont typeface="+mj-lt"/>
              <a:buAutoNum type="arabicPeriod"/>
            </a:pPr>
            <a:r>
              <a:rPr lang="id-ID" sz="2400" dirty="0">
                <a:solidFill>
                  <a:schemeClr val="tx1"/>
                </a:solidFill>
                <a:latin typeface="Cambria" panose="02040503050406030204" pitchFamily="18" charset="0"/>
                <a:cs typeface="Arial" panose="020B0604020202020204" pitchFamily="34" charset="0"/>
              </a:rPr>
              <a:t>Uraikan kasus posisi atau kronologis kasus</a:t>
            </a:r>
          </a:p>
          <a:p>
            <a:pPr marL="457200" indent="-457200" algn="just">
              <a:buFont typeface="+mj-lt"/>
              <a:buAutoNum type="arabicPeriod"/>
            </a:pPr>
            <a:r>
              <a:rPr lang="id-ID" sz="2400" dirty="0">
                <a:solidFill>
                  <a:schemeClr val="tx1"/>
                </a:solidFill>
                <a:latin typeface="Cambria" panose="02040503050406030204" pitchFamily="18" charset="0"/>
                <a:cs typeface="Arial" panose="020B0604020202020204" pitchFamily="34" charset="0"/>
              </a:rPr>
              <a:t>Jelaskan jenis tindak pidana yang dilakukan</a:t>
            </a:r>
          </a:p>
          <a:p>
            <a:pPr marL="457200" indent="-457200" algn="just">
              <a:buFont typeface="+mj-lt"/>
              <a:buAutoNum type="arabicPeriod"/>
            </a:pPr>
            <a:r>
              <a:rPr lang="id-ID" sz="2400" dirty="0">
                <a:solidFill>
                  <a:schemeClr val="tx1"/>
                </a:solidFill>
                <a:latin typeface="Cambria" panose="02040503050406030204" pitchFamily="18" charset="0"/>
                <a:cs typeface="Arial" panose="020B0604020202020204" pitchFamily="34" charset="0"/>
              </a:rPr>
              <a:t>Uraikan aturan </a:t>
            </a:r>
            <a:r>
              <a:rPr lang="id-ID" sz="2400">
                <a:solidFill>
                  <a:schemeClr val="tx1"/>
                </a:solidFill>
                <a:latin typeface="Cambria" panose="02040503050406030204" pitchFamily="18" charset="0"/>
                <a:cs typeface="Arial" panose="020B0604020202020204" pitchFamily="34" charset="0"/>
              </a:rPr>
              <a:t>yang dilanggar</a:t>
            </a:r>
            <a:endParaRPr lang="id-ID" sz="2400" dirty="0">
              <a:solidFill>
                <a:schemeClr val="tx1"/>
              </a:solidFill>
              <a:latin typeface="Cambria" panose="02040503050406030204" pitchFamily="18" charset="0"/>
              <a:cs typeface="Arial" panose="020B0604020202020204" pitchFamily="34" charset="0"/>
            </a:endParaRPr>
          </a:p>
          <a:p>
            <a:pPr marL="457200" indent="-457200" algn="just">
              <a:buFont typeface="+mj-lt"/>
              <a:buAutoNum type="arabicPeriod"/>
            </a:pPr>
            <a:r>
              <a:rPr lang="id-ID" sz="2400" dirty="0">
                <a:solidFill>
                  <a:schemeClr val="tx1"/>
                </a:solidFill>
                <a:latin typeface="Cambria" panose="02040503050406030204" pitchFamily="18" charset="0"/>
                <a:cs typeface="Arial" panose="020B0604020202020204" pitchFamily="34" charset="0"/>
              </a:rPr>
              <a:t>Uraikan putusan pengadilan yang dijatuhkan kepada pelaku</a:t>
            </a:r>
          </a:p>
          <a:p>
            <a:pPr marL="457200" indent="-457200" algn="just">
              <a:buFont typeface="+mj-lt"/>
              <a:buAutoNum type="arabicPeriod"/>
            </a:pPr>
            <a:endParaRPr lang="id-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655983262"/>
      </p:ext>
    </p:extLst>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a:extLst>
              <a:ext uri="{FF2B5EF4-FFF2-40B4-BE49-F238E27FC236}">
                <a16:creationId xmlns:a16="http://schemas.microsoft.com/office/drawing/2014/main" id="{6EFF36F7-6525-644C-A3E1-4508FD9EFB75}"/>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en-US" altLang="id-ID"/>
              <a:t>www.jamalwiwoho.com  HAKI.</a:t>
            </a:r>
          </a:p>
        </p:txBody>
      </p:sp>
      <p:sp>
        <p:nvSpPr>
          <p:cNvPr id="2" name="Rectangle 2">
            <a:extLst>
              <a:ext uri="{FF2B5EF4-FFF2-40B4-BE49-F238E27FC236}">
                <a16:creationId xmlns:a16="http://schemas.microsoft.com/office/drawing/2014/main" id="{DBE06E19-26AA-064D-BA9C-294BD283FAB9}"/>
              </a:ext>
            </a:extLst>
          </p:cNvPr>
          <p:cNvSpPr>
            <a:spLocks noGrp="1" noChangeArrowheads="1"/>
          </p:cNvSpPr>
          <p:nvPr>
            <p:ph type="title"/>
          </p:nvPr>
        </p:nvSpPr>
        <p:spPr/>
        <p:txBody>
          <a:bodyPr/>
          <a:lstStyle/>
          <a:p>
            <a:pPr eaLnBrk="1" hangingPunct="1">
              <a:defRPr/>
            </a:pPr>
            <a:r>
              <a:rPr lang="en-US"/>
              <a:t>Pembagian dalam HKI</a:t>
            </a:r>
          </a:p>
        </p:txBody>
      </p:sp>
      <p:sp>
        <p:nvSpPr>
          <p:cNvPr id="10243" name="Rectangle 3">
            <a:extLst>
              <a:ext uri="{FF2B5EF4-FFF2-40B4-BE49-F238E27FC236}">
                <a16:creationId xmlns:a16="http://schemas.microsoft.com/office/drawing/2014/main" id="{32B34725-E856-1F47-97B5-F369EB03486E}"/>
              </a:ext>
            </a:extLst>
          </p:cNvPr>
          <p:cNvSpPr>
            <a:spLocks noGrp="1" noChangeArrowheads="1"/>
          </p:cNvSpPr>
          <p:nvPr>
            <p:ph type="body" idx="1"/>
          </p:nvPr>
        </p:nvSpPr>
        <p:spPr/>
        <p:txBody>
          <a:bodyPr/>
          <a:lstStyle/>
          <a:p>
            <a:pPr eaLnBrk="1" hangingPunct="1">
              <a:lnSpc>
                <a:spcPct val="90000"/>
              </a:lnSpc>
              <a:defRPr/>
            </a:pPr>
            <a:r>
              <a:rPr lang="en-US"/>
              <a:t>Hak Cipta </a:t>
            </a:r>
            <a:r>
              <a:rPr lang="en-US" i="1"/>
              <a:t>(copyright)</a:t>
            </a:r>
          </a:p>
          <a:p>
            <a:pPr eaLnBrk="1" hangingPunct="1">
              <a:lnSpc>
                <a:spcPct val="90000"/>
              </a:lnSpc>
              <a:defRPr/>
            </a:pPr>
            <a:r>
              <a:rPr lang="en-US"/>
              <a:t>Hak atas Kekayaan Industri </a:t>
            </a:r>
            <a:r>
              <a:rPr lang="en-US" i="1"/>
              <a:t>(industrial property right):</a:t>
            </a:r>
          </a:p>
          <a:p>
            <a:pPr lvl="1" eaLnBrk="1" hangingPunct="1">
              <a:lnSpc>
                <a:spcPct val="90000"/>
              </a:lnSpc>
              <a:buFont typeface="Wingdings" pitchFamily="2" charset="2"/>
              <a:buChar char="Ø"/>
              <a:defRPr/>
            </a:pPr>
            <a:r>
              <a:rPr lang="en-US"/>
              <a:t>Paten </a:t>
            </a:r>
            <a:r>
              <a:rPr lang="en-US" i="1"/>
              <a:t>(patent)</a:t>
            </a:r>
          </a:p>
          <a:p>
            <a:pPr lvl="1" eaLnBrk="1" hangingPunct="1">
              <a:lnSpc>
                <a:spcPct val="90000"/>
              </a:lnSpc>
              <a:buFont typeface="Wingdings" pitchFamily="2" charset="2"/>
              <a:buChar char="Ø"/>
              <a:defRPr/>
            </a:pPr>
            <a:r>
              <a:rPr lang="en-US"/>
              <a:t>Merek </a:t>
            </a:r>
            <a:r>
              <a:rPr lang="en-US" i="1"/>
              <a:t>(trade mark)</a:t>
            </a:r>
          </a:p>
          <a:p>
            <a:pPr lvl="1" eaLnBrk="1" hangingPunct="1">
              <a:lnSpc>
                <a:spcPct val="90000"/>
              </a:lnSpc>
              <a:buFont typeface="Wingdings" pitchFamily="2" charset="2"/>
              <a:buChar char="Ø"/>
              <a:defRPr/>
            </a:pPr>
            <a:r>
              <a:rPr lang="en-US"/>
              <a:t>Rahasia Dagang </a:t>
            </a:r>
            <a:r>
              <a:rPr lang="en-US" i="1"/>
              <a:t>(trade secert)</a:t>
            </a:r>
          </a:p>
          <a:p>
            <a:pPr lvl="1" eaLnBrk="1" hangingPunct="1">
              <a:lnSpc>
                <a:spcPct val="90000"/>
              </a:lnSpc>
              <a:buFont typeface="Wingdings" pitchFamily="2" charset="2"/>
              <a:buChar char="Ø"/>
              <a:defRPr/>
            </a:pPr>
            <a:r>
              <a:rPr lang="en-US"/>
              <a:t>Desain Industri </a:t>
            </a:r>
            <a:r>
              <a:rPr lang="en-US" i="1"/>
              <a:t>(industrial design)</a:t>
            </a:r>
            <a:endParaRPr lang="en-US"/>
          </a:p>
          <a:p>
            <a:pPr lvl="1" eaLnBrk="1" hangingPunct="1">
              <a:lnSpc>
                <a:spcPct val="90000"/>
              </a:lnSpc>
              <a:buFont typeface="Wingdings" pitchFamily="2" charset="2"/>
              <a:buChar char="Ø"/>
              <a:defRPr/>
            </a:pPr>
            <a:r>
              <a:rPr lang="en-US"/>
              <a:t>Desain Tata Letak Sirkuit Terpadu </a:t>
            </a:r>
            <a:r>
              <a:rPr lang="en-US" i="1"/>
              <a:t>(layout design of integrated cicuit)</a:t>
            </a:r>
            <a:endParaRPr lang="en-US"/>
          </a:p>
          <a:p>
            <a:pPr eaLnBrk="1" hangingPunct="1">
              <a:lnSpc>
                <a:spcPct val="90000"/>
              </a:lnSpc>
              <a:defRPr/>
            </a:pPr>
            <a:endParaRPr lang="en-US"/>
          </a:p>
        </p:txBody>
      </p:sp>
      <p:sp>
        <p:nvSpPr>
          <p:cNvPr id="10245" name="Date Placeholder 5">
            <a:extLst>
              <a:ext uri="{FF2B5EF4-FFF2-40B4-BE49-F238E27FC236}">
                <a16:creationId xmlns:a16="http://schemas.microsoft.com/office/drawing/2014/main" id="{027180F9-2EC2-7845-9051-9C9C2B16BE98}"/>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878E776F-DB7D-6343-A139-1DD422E67580}" type="datetime1">
              <a:rPr lang="en-US" altLang="id-ID" smtClean="0"/>
              <a:pPr/>
              <a:t>10/18/24</a:t>
            </a:fld>
            <a:endParaRPr lang="en-US" altLang="id-ID"/>
          </a:p>
        </p:txBody>
      </p:sp>
      <p:sp>
        <p:nvSpPr>
          <p:cNvPr id="10246" name="Slide Number Placeholder 7">
            <a:extLst>
              <a:ext uri="{FF2B5EF4-FFF2-40B4-BE49-F238E27FC236}">
                <a16:creationId xmlns:a16="http://schemas.microsoft.com/office/drawing/2014/main" id="{B7A8B81D-CC80-B54D-8E97-C160F00D2CB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fld id="{9CAE15BF-A375-E943-88A3-CB012C178A8B}" type="slidenum">
              <a:rPr lang="en-US" altLang="id-ID"/>
              <a:pPr/>
              <a:t>3</a:t>
            </a:fld>
            <a:endParaRPr lang="en-US" altLang="id-ID"/>
          </a:p>
        </p:txBody>
      </p:sp>
    </p:spTree>
    <p:extLst>
      <p:ext uri="{BB962C8B-B14F-4D97-AF65-F5344CB8AC3E}">
        <p14:creationId xmlns:p14="http://schemas.microsoft.com/office/powerpoint/2010/main" val="191269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4">
            <a:extLst>
              <a:ext uri="{FF2B5EF4-FFF2-40B4-BE49-F238E27FC236}">
                <a16:creationId xmlns:a16="http://schemas.microsoft.com/office/drawing/2014/main" id="{FA84BD0E-4DDA-7B4C-A851-01F7D6E295BA}"/>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endParaRPr lang="en-US" altLang="id-ID" dirty="0"/>
          </a:p>
        </p:txBody>
      </p:sp>
      <p:sp>
        <p:nvSpPr>
          <p:cNvPr id="2" name="Rectangle 2">
            <a:extLst>
              <a:ext uri="{FF2B5EF4-FFF2-40B4-BE49-F238E27FC236}">
                <a16:creationId xmlns:a16="http://schemas.microsoft.com/office/drawing/2014/main" id="{EF3184C9-CDE4-A24E-9932-FE93767F651A}"/>
              </a:ext>
            </a:extLst>
          </p:cNvPr>
          <p:cNvSpPr>
            <a:spLocks noGrp="1" noChangeArrowheads="1"/>
          </p:cNvSpPr>
          <p:nvPr>
            <p:ph type="title"/>
          </p:nvPr>
        </p:nvSpPr>
        <p:spPr>
          <a:xfrm>
            <a:off x="457200" y="629816"/>
            <a:ext cx="8229600" cy="1143000"/>
          </a:xfrm>
        </p:spPr>
        <p:txBody>
          <a:bodyPr>
            <a:normAutofit fontScale="90000"/>
          </a:bodyPr>
          <a:lstStyle/>
          <a:p>
            <a:pPr eaLnBrk="1" hangingPunct="1">
              <a:defRPr/>
            </a:pPr>
            <a:r>
              <a:rPr lang="en-US" sz="4000" dirty="0" err="1"/>
              <a:t>Peraturan</a:t>
            </a:r>
            <a:r>
              <a:rPr lang="en-US" sz="4000" dirty="0"/>
              <a:t> </a:t>
            </a:r>
            <a:r>
              <a:rPr lang="en-US" sz="4000" dirty="0" err="1"/>
              <a:t>Perundang-undangan</a:t>
            </a:r>
            <a:r>
              <a:rPr lang="en-US" sz="4000" dirty="0"/>
              <a:t> HKI Indonesia</a:t>
            </a:r>
          </a:p>
        </p:txBody>
      </p:sp>
      <p:sp>
        <p:nvSpPr>
          <p:cNvPr id="11267" name="Rectangle 3">
            <a:extLst>
              <a:ext uri="{FF2B5EF4-FFF2-40B4-BE49-F238E27FC236}">
                <a16:creationId xmlns:a16="http://schemas.microsoft.com/office/drawing/2014/main" id="{BC242380-1D49-FE4C-8994-8B9C71AF36F9}"/>
              </a:ext>
            </a:extLst>
          </p:cNvPr>
          <p:cNvSpPr>
            <a:spLocks noGrp="1" noChangeArrowheads="1"/>
          </p:cNvSpPr>
          <p:nvPr>
            <p:ph type="body" idx="1"/>
          </p:nvPr>
        </p:nvSpPr>
        <p:spPr>
          <a:xfrm>
            <a:off x="457200" y="2057400"/>
            <a:ext cx="8229600" cy="4073525"/>
          </a:xfrm>
        </p:spPr>
        <p:txBody>
          <a:bodyPr/>
          <a:lstStyle/>
          <a:p>
            <a:pPr eaLnBrk="1" hangingPunct="1">
              <a:lnSpc>
                <a:spcPct val="90000"/>
              </a:lnSpc>
              <a:defRPr/>
            </a:pPr>
            <a:r>
              <a:rPr lang="en-US" sz="2800" dirty="0">
                <a:latin typeface="Cambria" panose="02040503050406030204" pitchFamily="18" charset="0"/>
              </a:rPr>
              <a:t>UU No.29 </a:t>
            </a:r>
            <a:r>
              <a:rPr lang="en-US" sz="2800" dirty="0" err="1">
                <a:latin typeface="Cambria" panose="02040503050406030204" pitchFamily="18" charset="0"/>
              </a:rPr>
              <a:t>Tahun</a:t>
            </a:r>
            <a:r>
              <a:rPr lang="en-US" sz="2800" dirty="0">
                <a:latin typeface="Cambria" panose="02040503050406030204" pitchFamily="18" charset="0"/>
              </a:rPr>
              <a:t> 2000 </a:t>
            </a:r>
            <a:r>
              <a:rPr lang="en-US" sz="2800" dirty="0" err="1">
                <a:latin typeface="Cambria" panose="02040503050406030204" pitchFamily="18" charset="0"/>
              </a:rPr>
              <a:t>tentang</a:t>
            </a:r>
            <a:r>
              <a:rPr lang="en-US" sz="2800" dirty="0">
                <a:latin typeface="Cambria" panose="02040503050406030204" pitchFamily="18" charset="0"/>
              </a:rPr>
              <a:t> </a:t>
            </a:r>
            <a:r>
              <a:rPr lang="en-US" sz="2800" dirty="0" err="1">
                <a:latin typeface="Cambria" panose="02040503050406030204" pitchFamily="18" charset="0"/>
              </a:rPr>
              <a:t>Perlindungan</a:t>
            </a:r>
            <a:r>
              <a:rPr lang="en-US" sz="2800" dirty="0">
                <a:latin typeface="Cambria" panose="02040503050406030204" pitchFamily="18" charset="0"/>
              </a:rPr>
              <a:t> </a:t>
            </a:r>
            <a:r>
              <a:rPr lang="en-US" sz="2800" dirty="0" err="1">
                <a:latin typeface="Cambria" panose="02040503050406030204" pitchFamily="18" charset="0"/>
              </a:rPr>
              <a:t>Varietas</a:t>
            </a:r>
            <a:r>
              <a:rPr lang="en-US" sz="2800" dirty="0">
                <a:latin typeface="Cambria" panose="02040503050406030204" pitchFamily="18" charset="0"/>
              </a:rPr>
              <a:t> </a:t>
            </a:r>
            <a:r>
              <a:rPr lang="en-US" sz="2800" dirty="0" err="1">
                <a:latin typeface="Cambria" panose="02040503050406030204" pitchFamily="18" charset="0"/>
              </a:rPr>
              <a:t>Tanaman</a:t>
            </a:r>
            <a:r>
              <a:rPr lang="en-US" sz="2800" dirty="0">
                <a:latin typeface="Cambria" panose="02040503050406030204" pitchFamily="18" charset="0"/>
              </a:rPr>
              <a:t>.</a:t>
            </a:r>
          </a:p>
          <a:p>
            <a:pPr eaLnBrk="1" hangingPunct="1">
              <a:lnSpc>
                <a:spcPct val="90000"/>
              </a:lnSpc>
              <a:defRPr/>
            </a:pPr>
            <a:r>
              <a:rPr lang="en-US" sz="2800" dirty="0">
                <a:latin typeface="Cambria" panose="02040503050406030204" pitchFamily="18" charset="0"/>
              </a:rPr>
              <a:t>UU No. 30 </a:t>
            </a:r>
            <a:r>
              <a:rPr lang="en-US" sz="2800" dirty="0" err="1">
                <a:latin typeface="Cambria" panose="02040503050406030204" pitchFamily="18" charset="0"/>
              </a:rPr>
              <a:t>Tahun</a:t>
            </a:r>
            <a:r>
              <a:rPr lang="en-US" sz="2800" dirty="0">
                <a:latin typeface="Cambria" panose="02040503050406030204" pitchFamily="18" charset="0"/>
              </a:rPr>
              <a:t> 2000 </a:t>
            </a:r>
            <a:r>
              <a:rPr lang="en-US" sz="2800" dirty="0" err="1">
                <a:latin typeface="Cambria" panose="02040503050406030204" pitchFamily="18" charset="0"/>
              </a:rPr>
              <a:t>Tentang</a:t>
            </a:r>
            <a:r>
              <a:rPr lang="en-US" sz="2800" dirty="0">
                <a:latin typeface="Cambria" panose="02040503050406030204" pitchFamily="18" charset="0"/>
              </a:rPr>
              <a:t> </a:t>
            </a:r>
            <a:r>
              <a:rPr lang="en-US" sz="2800" dirty="0" err="1">
                <a:latin typeface="Cambria" panose="02040503050406030204" pitchFamily="18" charset="0"/>
              </a:rPr>
              <a:t>Rahasia</a:t>
            </a:r>
            <a:r>
              <a:rPr lang="en-US" sz="2800" dirty="0">
                <a:latin typeface="Cambria" panose="02040503050406030204" pitchFamily="18" charset="0"/>
              </a:rPr>
              <a:t> </a:t>
            </a:r>
            <a:r>
              <a:rPr lang="en-US" sz="2800" dirty="0" err="1">
                <a:latin typeface="Cambria" panose="02040503050406030204" pitchFamily="18" charset="0"/>
              </a:rPr>
              <a:t>Dagang</a:t>
            </a:r>
            <a:endParaRPr lang="en-US" sz="2800" dirty="0">
              <a:latin typeface="Cambria" panose="02040503050406030204" pitchFamily="18" charset="0"/>
            </a:endParaRPr>
          </a:p>
          <a:p>
            <a:pPr eaLnBrk="1" hangingPunct="1">
              <a:lnSpc>
                <a:spcPct val="90000"/>
              </a:lnSpc>
              <a:defRPr/>
            </a:pPr>
            <a:r>
              <a:rPr lang="en-US" sz="2800" dirty="0">
                <a:latin typeface="Cambria" panose="02040503050406030204" pitchFamily="18" charset="0"/>
              </a:rPr>
              <a:t>UU No. 31 </a:t>
            </a:r>
            <a:r>
              <a:rPr lang="en-US" sz="2800" dirty="0" err="1">
                <a:latin typeface="Cambria" panose="02040503050406030204" pitchFamily="18" charset="0"/>
              </a:rPr>
              <a:t>Tahun</a:t>
            </a:r>
            <a:r>
              <a:rPr lang="en-US" sz="2800" dirty="0">
                <a:latin typeface="Cambria" panose="02040503050406030204" pitchFamily="18" charset="0"/>
              </a:rPr>
              <a:t> 2000 </a:t>
            </a:r>
            <a:r>
              <a:rPr lang="en-US" sz="2800" dirty="0" err="1">
                <a:latin typeface="Cambria" panose="02040503050406030204" pitchFamily="18" charset="0"/>
              </a:rPr>
              <a:t>Tentang</a:t>
            </a:r>
            <a:r>
              <a:rPr lang="en-US" sz="2800" dirty="0">
                <a:latin typeface="Cambria" panose="02040503050406030204" pitchFamily="18" charset="0"/>
              </a:rPr>
              <a:t> </a:t>
            </a:r>
            <a:r>
              <a:rPr lang="en-US" sz="2800" dirty="0" err="1">
                <a:latin typeface="Cambria" panose="02040503050406030204" pitchFamily="18" charset="0"/>
              </a:rPr>
              <a:t>Desain</a:t>
            </a:r>
            <a:r>
              <a:rPr lang="en-US" sz="2800" dirty="0">
                <a:latin typeface="Cambria" panose="02040503050406030204" pitchFamily="18" charset="0"/>
              </a:rPr>
              <a:t> </a:t>
            </a:r>
            <a:r>
              <a:rPr lang="en-US" sz="2800" dirty="0" err="1">
                <a:latin typeface="Cambria" panose="02040503050406030204" pitchFamily="18" charset="0"/>
              </a:rPr>
              <a:t>Industri</a:t>
            </a:r>
            <a:endParaRPr lang="en-US" sz="2800" dirty="0">
              <a:latin typeface="Cambria" panose="02040503050406030204" pitchFamily="18" charset="0"/>
            </a:endParaRPr>
          </a:p>
          <a:p>
            <a:pPr eaLnBrk="1" hangingPunct="1">
              <a:lnSpc>
                <a:spcPct val="90000"/>
              </a:lnSpc>
              <a:defRPr/>
            </a:pPr>
            <a:r>
              <a:rPr lang="en-US" sz="2800" dirty="0">
                <a:latin typeface="Cambria" panose="02040503050406030204" pitchFamily="18" charset="0"/>
              </a:rPr>
              <a:t>UU No. 32 </a:t>
            </a:r>
            <a:r>
              <a:rPr lang="en-US" sz="2800" dirty="0" err="1">
                <a:latin typeface="Cambria" panose="02040503050406030204" pitchFamily="18" charset="0"/>
              </a:rPr>
              <a:t>Tahun</a:t>
            </a:r>
            <a:r>
              <a:rPr lang="en-US" sz="2800" dirty="0">
                <a:latin typeface="Cambria" panose="02040503050406030204" pitchFamily="18" charset="0"/>
              </a:rPr>
              <a:t> 2000 </a:t>
            </a:r>
            <a:r>
              <a:rPr lang="en-US" sz="2800" dirty="0" err="1">
                <a:latin typeface="Cambria" panose="02040503050406030204" pitchFamily="18" charset="0"/>
              </a:rPr>
              <a:t>Tentang</a:t>
            </a:r>
            <a:r>
              <a:rPr lang="en-US" sz="2800" dirty="0">
                <a:latin typeface="Cambria" panose="02040503050406030204" pitchFamily="18" charset="0"/>
              </a:rPr>
              <a:t> </a:t>
            </a:r>
            <a:r>
              <a:rPr lang="en-US" sz="2800" dirty="0" err="1">
                <a:latin typeface="Cambria" panose="02040503050406030204" pitchFamily="18" charset="0"/>
              </a:rPr>
              <a:t>Desain</a:t>
            </a:r>
            <a:r>
              <a:rPr lang="en-US" sz="2800" dirty="0">
                <a:latin typeface="Cambria" panose="02040503050406030204" pitchFamily="18" charset="0"/>
              </a:rPr>
              <a:t> Tata </a:t>
            </a:r>
            <a:r>
              <a:rPr lang="en-US" sz="2800" dirty="0" err="1">
                <a:latin typeface="Cambria" panose="02040503050406030204" pitchFamily="18" charset="0"/>
              </a:rPr>
              <a:t>Letak</a:t>
            </a:r>
            <a:r>
              <a:rPr lang="en-US" sz="2800" dirty="0">
                <a:latin typeface="Cambria" panose="02040503050406030204" pitchFamily="18" charset="0"/>
              </a:rPr>
              <a:t> </a:t>
            </a:r>
            <a:r>
              <a:rPr lang="en-US" sz="2800" dirty="0" err="1">
                <a:latin typeface="Cambria" panose="02040503050406030204" pitchFamily="18" charset="0"/>
              </a:rPr>
              <a:t>Sirkuit</a:t>
            </a:r>
            <a:r>
              <a:rPr lang="en-US" sz="2800" dirty="0">
                <a:latin typeface="Cambria" panose="02040503050406030204" pitchFamily="18" charset="0"/>
              </a:rPr>
              <a:t> </a:t>
            </a:r>
            <a:r>
              <a:rPr lang="en-US" sz="2800" dirty="0" err="1">
                <a:latin typeface="Cambria" panose="02040503050406030204" pitchFamily="18" charset="0"/>
              </a:rPr>
              <a:t>Terpadu</a:t>
            </a:r>
            <a:endParaRPr lang="en-US" sz="2800" dirty="0">
              <a:latin typeface="Cambria" panose="02040503050406030204" pitchFamily="18" charset="0"/>
            </a:endParaRPr>
          </a:p>
          <a:p>
            <a:pPr eaLnBrk="1" hangingPunct="1">
              <a:lnSpc>
                <a:spcPct val="90000"/>
              </a:lnSpc>
              <a:defRPr/>
            </a:pPr>
            <a:r>
              <a:rPr lang="en-US" sz="2800" dirty="0">
                <a:latin typeface="Cambria" panose="02040503050406030204" pitchFamily="18" charset="0"/>
              </a:rPr>
              <a:t>UU No. 14 </a:t>
            </a:r>
            <a:r>
              <a:rPr lang="en-US" sz="2800" dirty="0" err="1">
                <a:latin typeface="Cambria" panose="02040503050406030204" pitchFamily="18" charset="0"/>
              </a:rPr>
              <a:t>Tahun</a:t>
            </a:r>
            <a:r>
              <a:rPr lang="en-US" sz="2800" dirty="0">
                <a:latin typeface="Cambria" panose="02040503050406030204" pitchFamily="18" charset="0"/>
              </a:rPr>
              <a:t> 2001 </a:t>
            </a:r>
            <a:r>
              <a:rPr lang="en-US" sz="2800" dirty="0" err="1">
                <a:latin typeface="Cambria" panose="02040503050406030204" pitchFamily="18" charset="0"/>
              </a:rPr>
              <a:t>Tentang</a:t>
            </a:r>
            <a:r>
              <a:rPr lang="en-US" sz="2800" dirty="0">
                <a:latin typeface="Cambria" panose="02040503050406030204" pitchFamily="18" charset="0"/>
              </a:rPr>
              <a:t> Paten</a:t>
            </a:r>
          </a:p>
          <a:p>
            <a:pPr eaLnBrk="1" hangingPunct="1">
              <a:lnSpc>
                <a:spcPct val="90000"/>
              </a:lnSpc>
              <a:defRPr/>
            </a:pPr>
            <a:r>
              <a:rPr lang="en-US" sz="2800" dirty="0">
                <a:latin typeface="Cambria" panose="02040503050406030204" pitchFamily="18" charset="0"/>
              </a:rPr>
              <a:t>UU No. 15 </a:t>
            </a:r>
            <a:r>
              <a:rPr lang="en-US" sz="2800" dirty="0" err="1">
                <a:latin typeface="Cambria" panose="02040503050406030204" pitchFamily="18" charset="0"/>
              </a:rPr>
              <a:t>Tahun</a:t>
            </a:r>
            <a:r>
              <a:rPr lang="en-US" sz="2800" dirty="0">
                <a:latin typeface="Cambria" panose="02040503050406030204" pitchFamily="18" charset="0"/>
              </a:rPr>
              <a:t> 2001 </a:t>
            </a:r>
            <a:r>
              <a:rPr lang="en-US" sz="2800" dirty="0" err="1">
                <a:latin typeface="Cambria" panose="02040503050406030204" pitchFamily="18" charset="0"/>
              </a:rPr>
              <a:t>Tentang</a:t>
            </a:r>
            <a:r>
              <a:rPr lang="en-US" sz="2800" dirty="0">
                <a:latin typeface="Cambria" panose="02040503050406030204" pitchFamily="18" charset="0"/>
              </a:rPr>
              <a:t> </a:t>
            </a:r>
            <a:r>
              <a:rPr lang="en-US" sz="2800" dirty="0" err="1">
                <a:latin typeface="Cambria" panose="02040503050406030204" pitchFamily="18" charset="0"/>
              </a:rPr>
              <a:t>Merek</a:t>
            </a:r>
            <a:endParaRPr lang="en-US" sz="2800" dirty="0">
              <a:latin typeface="Cambria" panose="02040503050406030204" pitchFamily="18" charset="0"/>
            </a:endParaRPr>
          </a:p>
          <a:p>
            <a:pPr eaLnBrk="1" hangingPunct="1">
              <a:lnSpc>
                <a:spcPct val="90000"/>
              </a:lnSpc>
              <a:defRPr/>
            </a:pPr>
            <a:r>
              <a:rPr lang="en-US" sz="2800" dirty="0">
                <a:latin typeface="Cambria" panose="02040503050406030204" pitchFamily="18" charset="0"/>
              </a:rPr>
              <a:t>UU No. 19 </a:t>
            </a:r>
            <a:r>
              <a:rPr lang="en-US" sz="2800" dirty="0" err="1">
                <a:latin typeface="Cambria" panose="02040503050406030204" pitchFamily="18" charset="0"/>
              </a:rPr>
              <a:t>Tahun</a:t>
            </a:r>
            <a:r>
              <a:rPr lang="en-US" sz="2800" dirty="0">
                <a:latin typeface="Cambria" panose="02040503050406030204" pitchFamily="18" charset="0"/>
              </a:rPr>
              <a:t> 2002 </a:t>
            </a:r>
            <a:r>
              <a:rPr lang="en-US" sz="2800" dirty="0" err="1">
                <a:latin typeface="Cambria" panose="02040503050406030204" pitchFamily="18" charset="0"/>
              </a:rPr>
              <a:t>Tentang</a:t>
            </a:r>
            <a:r>
              <a:rPr lang="en-US" sz="2800" dirty="0">
                <a:latin typeface="Cambria" panose="02040503050406030204" pitchFamily="18" charset="0"/>
              </a:rPr>
              <a:t> </a:t>
            </a:r>
            <a:r>
              <a:rPr lang="en-US" sz="2800" dirty="0" err="1">
                <a:latin typeface="Cambria" panose="02040503050406030204" pitchFamily="18" charset="0"/>
              </a:rPr>
              <a:t>Hak</a:t>
            </a:r>
            <a:r>
              <a:rPr lang="en-US" sz="2800" dirty="0">
                <a:latin typeface="Cambria" panose="02040503050406030204" pitchFamily="18" charset="0"/>
              </a:rPr>
              <a:t> </a:t>
            </a:r>
            <a:r>
              <a:rPr lang="en-US" sz="2800" dirty="0" err="1">
                <a:latin typeface="Cambria" panose="02040503050406030204" pitchFamily="18" charset="0"/>
              </a:rPr>
              <a:t>Cipta</a:t>
            </a:r>
            <a:endParaRPr lang="en-US" sz="2800" dirty="0">
              <a:latin typeface="Cambria" panose="02040503050406030204" pitchFamily="18" charset="0"/>
            </a:endParaRPr>
          </a:p>
        </p:txBody>
      </p:sp>
      <p:sp>
        <p:nvSpPr>
          <p:cNvPr id="11269" name="Date Placeholder 5">
            <a:extLst>
              <a:ext uri="{FF2B5EF4-FFF2-40B4-BE49-F238E27FC236}">
                <a16:creationId xmlns:a16="http://schemas.microsoft.com/office/drawing/2014/main" id="{8BDF5B18-5E6B-4E45-BA22-4FF76F0E57CD}"/>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endParaRPr lang="en-US" altLang="id-ID" dirty="0"/>
          </a:p>
        </p:txBody>
      </p:sp>
      <p:sp>
        <p:nvSpPr>
          <p:cNvPr id="11270" name="Slide Number Placeholder 7">
            <a:extLst>
              <a:ext uri="{FF2B5EF4-FFF2-40B4-BE49-F238E27FC236}">
                <a16:creationId xmlns:a16="http://schemas.microsoft.com/office/drawing/2014/main" id="{E73293F2-2EE9-714F-A123-2CC38162B26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endParaRPr lang="en-US" altLang="id-ID" dirty="0"/>
          </a:p>
        </p:txBody>
      </p:sp>
    </p:spTree>
    <p:extLst>
      <p:ext uri="{BB962C8B-B14F-4D97-AF65-F5344CB8AC3E}">
        <p14:creationId xmlns:p14="http://schemas.microsoft.com/office/powerpoint/2010/main" val="94448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Jenis Tindak Pidana HKI</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Wingdings" pitchFamily="2" charset="2"/>
              <a:buChar char="q"/>
            </a:pPr>
            <a:r>
              <a:rPr lang="id-ID" sz="3200" dirty="0">
                <a:solidFill>
                  <a:schemeClr val="tx1"/>
                </a:solidFill>
                <a:latin typeface="Cambria" panose="02040503050406030204" pitchFamily="18" charset="0"/>
                <a:cs typeface="Arial" panose="020B0604020202020204" pitchFamily="34" charset="0"/>
              </a:rPr>
              <a:t>Pembajakan</a:t>
            </a:r>
          </a:p>
          <a:p>
            <a:pPr marL="457200" indent="-457200" algn="l">
              <a:buFont typeface="Wingdings" pitchFamily="2" charset="2"/>
              <a:buChar char="q"/>
            </a:pPr>
            <a:r>
              <a:rPr lang="id-ID" sz="3200" dirty="0">
                <a:solidFill>
                  <a:schemeClr val="tx1"/>
                </a:solidFill>
                <a:latin typeface="Cambria" panose="02040503050406030204" pitchFamily="18" charset="0"/>
                <a:cs typeface="Arial" panose="020B0604020202020204" pitchFamily="34" charset="0"/>
              </a:rPr>
              <a:t>Pemalsuan</a:t>
            </a:r>
          </a:p>
          <a:p>
            <a:pPr marL="457200" indent="-457200" algn="l">
              <a:buFont typeface="Wingdings" pitchFamily="2" charset="2"/>
              <a:buChar char="q"/>
            </a:pPr>
            <a:r>
              <a:rPr lang="id-ID" sz="3200" dirty="0">
                <a:solidFill>
                  <a:schemeClr val="tx1"/>
                </a:solidFill>
                <a:latin typeface="Cambria" panose="02040503050406030204" pitchFamily="18" charset="0"/>
                <a:cs typeface="Arial" panose="020B0604020202020204" pitchFamily="34" charset="0"/>
              </a:rPr>
              <a:t>Plagiarisme</a:t>
            </a:r>
          </a:p>
          <a:p>
            <a:pPr marL="457200" indent="-457200" algn="l">
              <a:buFont typeface="Wingdings" pitchFamily="2" charset="2"/>
              <a:buChar char="q"/>
            </a:pPr>
            <a:r>
              <a:rPr lang="id-ID" sz="3200" dirty="0">
                <a:solidFill>
                  <a:schemeClr val="tx1"/>
                </a:solidFill>
                <a:latin typeface="Cambria" panose="02040503050406030204" pitchFamily="18" charset="0"/>
                <a:cs typeface="Arial" panose="020B0604020202020204" pitchFamily="34" charset="0"/>
              </a:rPr>
              <a:t>Distribusi ilegal</a:t>
            </a:r>
          </a:p>
          <a:p>
            <a:pPr marL="457200" indent="-457200" algn="l">
              <a:buFont typeface="Wingdings" pitchFamily="2" charset="2"/>
              <a:buChar char="q"/>
            </a:pPr>
            <a:r>
              <a:rPr lang="id-ID" sz="3200" dirty="0">
                <a:solidFill>
                  <a:schemeClr val="tx1"/>
                </a:solidFill>
                <a:latin typeface="Cambria" panose="02040503050406030204" pitchFamily="18" charset="0"/>
                <a:cs typeface="Arial" panose="020B0604020202020204" pitchFamily="34" charset="0"/>
              </a:rPr>
              <a:t>Penggandaan tanpa izin</a:t>
            </a:r>
            <a:endParaRPr lang="id-ID"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Dampak Tindak Pidana HKI</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Wingdings" pitchFamily="2" charset="2"/>
              <a:buChar char="q"/>
            </a:pPr>
            <a:r>
              <a:rPr lang="id-ID" sz="3200" dirty="0">
                <a:solidFill>
                  <a:schemeClr val="tx1"/>
                </a:solidFill>
                <a:latin typeface="Cambria" panose="02040503050406030204" pitchFamily="18" charset="0"/>
                <a:cs typeface="Arial" panose="020B0604020202020204" pitchFamily="34" charset="0"/>
              </a:rPr>
              <a:t>Pemilik HKI kehilangan pendapatan</a:t>
            </a:r>
          </a:p>
          <a:p>
            <a:pPr marL="457200" indent="-457200" algn="l">
              <a:buFont typeface="Wingdings" pitchFamily="2" charset="2"/>
              <a:buChar char="q"/>
            </a:pPr>
            <a:r>
              <a:rPr lang="id-ID" sz="3200" dirty="0">
                <a:solidFill>
                  <a:schemeClr val="tx1"/>
                </a:solidFill>
                <a:latin typeface="Cambria" panose="02040503050406030204" pitchFamily="18" charset="0"/>
                <a:cs typeface="Arial" panose="020B0604020202020204" pitchFamily="34" charset="0"/>
              </a:rPr>
              <a:t>Penipuan terhadap konsumen</a:t>
            </a:r>
            <a:endParaRPr lang="id-ID"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84509352"/>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err="1">
                <a:solidFill>
                  <a:srgbClr val="002060"/>
                </a:solidFill>
                <a:latin typeface="Cambria" panose="02040503050406030204" pitchFamily="18" charset="0"/>
              </a:rPr>
              <a:t>A</a:t>
            </a:r>
            <a:r>
              <a:rPr lang="id-ID" dirty="0">
                <a:solidFill>
                  <a:srgbClr val="002060"/>
                </a:solidFill>
                <a:latin typeface="Cambria" panose="02040503050406030204" pitchFamily="18" charset="0"/>
              </a:rPr>
              <a:t>. Tindak Pidana di Bidang Hak Cipta</a:t>
            </a:r>
            <a:endParaRPr lang="id-ID" dirty="0">
              <a:solidFill>
                <a:srgbClr val="002060"/>
              </a:solidFill>
            </a:endParaRPr>
          </a:p>
        </p:txBody>
      </p:sp>
      <p:sp>
        <p:nvSpPr>
          <p:cNvPr id="4" name="Content Placeholder 2"/>
          <p:cNvSpPr txBox="1">
            <a:spLocks/>
          </p:cNvSpPr>
          <p:nvPr/>
        </p:nvSpPr>
        <p:spPr>
          <a:xfrm>
            <a:off x="611560" y="1844824"/>
            <a:ext cx="8229600" cy="4248472"/>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Pelanggaran hak cipta merupakan salah satu bentuk tindak pidana. Jika melanggar, pelakunya dapat dihukum pidana penjara dan sejumlah denda. </a:t>
            </a:r>
          </a:p>
          <a:p>
            <a:pPr marL="457200" indent="-457200" algn="just">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Ketentuan pidana atau hukuman atas pelanggaran hak cipta diatur dalam UU No. 28/2014 </a:t>
            </a:r>
            <a:r>
              <a:rPr lang="id-ID" sz="2400" dirty="0" err="1">
                <a:solidFill>
                  <a:schemeClr val="tx1"/>
                </a:solidFill>
                <a:latin typeface="Cambria" panose="02040503050406030204" pitchFamily="18" charset="0"/>
                <a:cs typeface="Arial" panose="020B0604020202020204" pitchFamily="34" charset="0"/>
              </a:rPr>
              <a:t>tt</a:t>
            </a:r>
            <a:r>
              <a:rPr lang="id-ID" sz="2400" dirty="0">
                <a:solidFill>
                  <a:schemeClr val="tx1"/>
                </a:solidFill>
                <a:latin typeface="Cambria" panose="02040503050406030204" pitchFamily="18" charset="0"/>
                <a:cs typeface="Arial" panose="020B0604020202020204" pitchFamily="34" charset="0"/>
              </a:rPr>
              <a:t> Hak Cipta.</a:t>
            </a:r>
          </a:p>
          <a:p>
            <a:pPr marL="457200" indent="-457200" algn="just">
              <a:buFont typeface="Wingdings" pitchFamily="2" charset="2"/>
              <a:buChar char="q"/>
            </a:pPr>
            <a:r>
              <a:rPr lang="id-ID" sz="2400" dirty="0">
                <a:solidFill>
                  <a:schemeClr val="tx1"/>
                </a:solidFill>
                <a:latin typeface="Cambria" panose="02040503050406030204" pitchFamily="18" charset="0"/>
                <a:cs typeface="Arial" panose="020B0604020202020204" pitchFamily="34" charset="0"/>
              </a:rPr>
              <a:t>Pasal 112 UUHC menyatakan bahwa pelanggaran hak cipta dengan menghilangkan, mengubah, atau merusak informasi manajemen hak cipta untuk penggunaan komersial dipidana dengan pidana penjara paling lama dua tahun dan/atau pidana denda paling banyak Rp300 juta.</a:t>
            </a:r>
            <a:endParaRPr lang="id-ID" sz="2400" dirty="0">
              <a:solidFill>
                <a:srgbClr val="FF0000"/>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4076157012"/>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404664"/>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Landasan perlindungan HC</a:t>
            </a:r>
            <a:endParaRPr lang="id-ID" dirty="0"/>
          </a:p>
        </p:txBody>
      </p:sp>
      <p:graphicFrame>
        <p:nvGraphicFramePr>
          <p:cNvPr id="6" name="Diagram 5">
            <a:extLst>
              <a:ext uri="{FF2B5EF4-FFF2-40B4-BE49-F238E27FC236}">
                <a16:creationId xmlns:a16="http://schemas.microsoft.com/office/drawing/2014/main" id="{F3A88177-CFF4-F546-9947-CF9329B24B07}"/>
              </a:ext>
            </a:extLst>
          </p:cNvPr>
          <p:cNvGraphicFramePr/>
          <p:nvPr>
            <p:extLst>
              <p:ext uri="{D42A27DB-BD31-4B8C-83A1-F6EECF244321}">
                <p14:modId xmlns:p14="http://schemas.microsoft.com/office/powerpoint/2010/main" val="2726739539"/>
              </p:ext>
            </p:extLst>
          </p:nvPr>
        </p:nvGraphicFramePr>
        <p:xfrm>
          <a:off x="251520" y="1397000"/>
          <a:ext cx="8435280" cy="4768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61183154"/>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404664"/>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Karya yang tidak dilindungi hak cipta</a:t>
            </a:r>
          </a:p>
          <a:p>
            <a:r>
              <a:rPr lang="id-ID" dirty="0" err="1">
                <a:latin typeface="Cambria" panose="02040503050406030204" pitchFamily="18" charset="0"/>
              </a:rPr>
              <a:t>Ps</a:t>
            </a:r>
            <a:r>
              <a:rPr lang="id-ID" dirty="0">
                <a:latin typeface="Cambria" panose="02040503050406030204" pitchFamily="18" charset="0"/>
              </a:rPr>
              <a:t>. 41 UU HC</a:t>
            </a:r>
            <a:endParaRPr lang="id-ID" dirty="0"/>
          </a:p>
        </p:txBody>
      </p:sp>
      <p:sp>
        <p:nvSpPr>
          <p:cNvPr id="4" name="Content Placeholder 2"/>
          <p:cNvSpPr txBox="1">
            <a:spLocks/>
          </p:cNvSpPr>
          <p:nvPr/>
        </p:nvSpPr>
        <p:spPr>
          <a:xfrm>
            <a:off x="611560" y="1547664"/>
            <a:ext cx="8229600" cy="476165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itchFamily="2" charset="2"/>
              <a:buChar char="v"/>
            </a:pPr>
            <a:r>
              <a:rPr lang="id-ID" dirty="0">
                <a:solidFill>
                  <a:schemeClr val="tx1"/>
                </a:solidFill>
                <a:latin typeface="Cambria" panose="02040503050406030204" pitchFamily="18" charset="0"/>
                <a:cs typeface="Arial" panose="020B0604020202020204" pitchFamily="34" charset="0"/>
              </a:rPr>
              <a:t>Hasil karya yang belum diwujudkan dalam bentuk nyata;</a:t>
            </a:r>
          </a:p>
          <a:p>
            <a:pPr marL="342900" indent="-342900" algn="just">
              <a:buFont typeface="Wingdings" pitchFamily="2" charset="2"/>
              <a:buChar char="v"/>
            </a:pPr>
            <a:r>
              <a:rPr lang="id-ID" dirty="0">
                <a:solidFill>
                  <a:schemeClr val="tx1"/>
                </a:solidFill>
                <a:latin typeface="Cambria" panose="02040503050406030204" pitchFamily="18" charset="0"/>
                <a:cs typeface="Arial" panose="020B0604020202020204" pitchFamily="34" charset="0"/>
              </a:rPr>
              <a:t>Setiap ide, prosedur, sistem, metode, konsep, prinsip, temuan atau data walaupun telah diungkapkan, dinyatakan, digambarkan, dijelaskan, atau digabungkan dalam sebuah ciptaan; dan</a:t>
            </a:r>
          </a:p>
          <a:p>
            <a:pPr marL="342900" indent="-342900" algn="just">
              <a:buFont typeface="Wingdings" pitchFamily="2" charset="2"/>
              <a:buChar char="v"/>
            </a:pPr>
            <a:r>
              <a:rPr lang="id-ID" dirty="0">
                <a:solidFill>
                  <a:schemeClr val="tx1"/>
                </a:solidFill>
                <a:latin typeface="Cambria" panose="02040503050406030204" pitchFamily="18" charset="0"/>
                <a:cs typeface="Arial" panose="020B0604020202020204" pitchFamily="34" charset="0"/>
              </a:rPr>
              <a:t>Alat, benda, atau produk yang diciptakan hanya untuk menyelesaikan masalah teknis atau yang bentuknya hanya ditujukan untuk kebutuhan fungsional.</a:t>
            </a:r>
          </a:p>
        </p:txBody>
      </p:sp>
    </p:spTree>
    <p:extLst>
      <p:ext uri="{BB962C8B-B14F-4D97-AF65-F5344CB8AC3E}">
        <p14:creationId xmlns:p14="http://schemas.microsoft.com/office/powerpoint/2010/main" val="647071429"/>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3126</TotalTime>
  <Words>1568</Words>
  <Application>Microsoft Macintosh PowerPoint</Application>
  <PresentationFormat>Tampilan Layar (4:3)</PresentationFormat>
  <Paragraphs>137</Paragraphs>
  <Slides>24</Slides>
  <Notes>1</Notes>
  <HiddenSlides>0</HiddenSlides>
  <MMClips>0</MMClips>
  <ScaleCrop>false</ScaleCrop>
  <HeadingPairs>
    <vt:vector size="6" baseType="variant">
      <vt:variant>
        <vt:lpstr>Font Dipakai</vt:lpstr>
      </vt:variant>
      <vt:variant>
        <vt:i4>6</vt:i4>
      </vt:variant>
      <vt:variant>
        <vt:lpstr>Tema</vt:lpstr>
      </vt:variant>
      <vt:variant>
        <vt:i4>1</vt:i4>
      </vt:variant>
      <vt:variant>
        <vt:lpstr>Judul Slide</vt:lpstr>
      </vt:variant>
      <vt:variant>
        <vt:i4>24</vt:i4>
      </vt:variant>
    </vt:vector>
  </HeadingPairs>
  <TitlesOfParts>
    <vt:vector size="31" baseType="lpstr">
      <vt:lpstr>Arial</vt:lpstr>
      <vt:lpstr>Calibri</vt:lpstr>
      <vt:lpstr>Cambria</vt:lpstr>
      <vt:lpstr>Tahoma</vt:lpstr>
      <vt:lpstr>Times New Roman</vt:lpstr>
      <vt:lpstr>Wingdings</vt:lpstr>
      <vt:lpstr>Office Theme</vt:lpstr>
      <vt:lpstr>Presentasi PowerPoint</vt:lpstr>
      <vt:lpstr>Presentasi PowerPoint</vt:lpstr>
      <vt:lpstr>Pembagian dalam HKI</vt:lpstr>
      <vt:lpstr>Peraturan Perundang-undangan HKI Indonesia</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Microsoft Office User</cp:lastModifiedBy>
  <cp:revision>507</cp:revision>
  <cp:lastPrinted>2017-08-29T02:54:51Z</cp:lastPrinted>
  <dcterms:created xsi:type="dcterms:W3CDTF">2010-04-18T12:06:30Z</dcterms:created>
  <dcterms:modified xsi:type="dcterms:W3CDTF">2024-10-18T02:06:08Z</dcterms:modified>
</cp:coreProperties>
</file>