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159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459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384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6992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416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211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579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094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737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364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649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F8BEC-A3D7-4C1E-A1BF-7ECB2453501F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28DEA-50AB-4A01-9897-C19D14CF2C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301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645" y="1371600"/>
            <a:ext cx="7851879" cy="1828800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795" name="Subtitle 4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462" cy="1752600"/>
          </a:xfrm>
        </p:spPr>
        <p:txBody>
          <a:bodyPr/>
          <a:lstStyle/>
          <a:p>
            <a:pPr marR="0" eaLnBrk="1" hangingPunct="1"/>
            <a:r>
              <a:rPr lang="en-US" smtClean="0"/>
              <a:t>UU No. 3 Tahun 1992</a:t>
            </a:r>
          </a:p>
        </p:txBody>
      </p:sp>
    </p:spTree>
    <p:extLst>
      <p:ext uri="{BB962C8B-B14F-4D97-AF65-F5344CB8AC3E}">
        <p14:creationId xmlns:p14="http://schemas.microsoft.com/office/powerpoint/2010/main" val="178204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Aspek JAMSOSTEK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Memberikan perlindungan dasar untuk memenuhi kebutuhan minimal bagi tenaga kerja beserta keluarganya</a:t>
            </a:r>
          </a:p>
          <a:p>
            <a:pPr eaLnBrk="1" hangingPunct="1"/>
            <a:r>
              <a:rPr lang="en-US" smtClean="0"/>
              <a:t>Merupakan penghargaan kepada tenaga kerja yang telah menyumbangkan tenaga dan pikirannya kepada perusahaan tempat mereka bekerja</a:t>
            </a:r>
          </a:p>
        </p:txBody>
      </p:sp>
    </p:spTree>
    <p:extLst>
      <p:ext uri="{BB962C8B-B14F-4D97-AF65-F5344CB8AC3E}">
        <p14:creationId xmlns:p14="http://schemas.microsoft.com/office/powerpoint/2010/main" val="258913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Ruang Lingkup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Jaminan tunjangan karena kecelakaan kerja</a:t>
            </a:r>
          </a:p>
          <a:p>
            <a:pPr eaLnBrk="1" hangingPunct="1"/>
            <a:r>
              <a:rPr lang="en-US" smtClean="0"/>
              <a:t>Jaminan tunjangan karena kematian</a:t>
            </a:r>
          </a:p>
          <a:p>
            <a:pPr eaLnBrk="1" hangingPunct="1"/>
            <a:r>
              <a:rPr lang="en-US" smtClean="0"/>
              <a:t>Jaminan tunjangan hari tua</a:t>
            </a:r>
          </a:p>
          <a:p>
            <a:pPr eaLnBrk="1" hangingPunct="1"/>
            <a:r>
              <a:rPr lang="en-US" smtClean="0"/>
              <a:t>Jaminan tunjangan untuk pemeliharaan kesehatan</a:t>
            </a:r>
          </a:p>
        </p:txBody>
      </p:sp>
    </p:spTree>
    <p:extLst>
      <p:ext uri="{BB962C8B-B14F-4D97-AF65-F5344CB8AC3E}">
        <p14:creationId xmlns:p14="http://schemas.microsoft.com/office/powerpoint/2010/main" val="186489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manfaat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Bagi pengusaha</a:t>
            </a:r>
          </a:p>
          <a:p>
            <a:pPr lvl="1" eaLnBrk="1" hangingPunct="1"/>
            <a:r>
              <a:rPr lang="en-US" smtClean="0"/>
              <a:t>Meringankan biaya perusahaan </a:t>
            </a:r>
          </a:p>
          <a:p>
            <a:pPr lvl="1" eaLnBrk="1" hangingPunct="1"/>
            <a:r>
              <a:rPr lang="en-US" smtClean="0"/>
              <a:t>Mengurangi beban pemikiran perusahaan</a:t>
            </a:r>
          </a:p>
          <a:p>
            <a:pPr eaLnBrk="1" hangingPunct="1"/>
            <a:r>
              <a:rPr lang="en-US" smtClean="0"/>
              <a:t>Bagi pekerja</a:t>
            </a:r>
          </a:p>
          <a:p>
            <a:pPr lvl="1" eaLnBrk="1" hangingPunct="1"/>
            <a:r>
              <a:rPr lang="en-US" smtClean="0"/>
              <a:t>Terjamin kesehatan kerja/untuk bekerja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301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Jaminan Sosial Tenaga Kerja </vt:lpstr>
      <vt:lpstr>Aspek JAMSOSTEK</vt:lpstr>
      <vt:lpstr>Ruang Lingkup</vt:lpstr>
      <vt:lpstr>manfaat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Jaminan Sosial Tenaga Kerja </dc:title>
  <dc:creator>user</dc:creator>
  <cp:lastModifiedBy>user</cp:lastModifiedBy>
  <cp:revision>1</cp:revision>
  <dcterms:created xsi:type="dcterms:W3CDTF">2024-10-19T12:01:06Z</dcterms:created>
  <dcterms:modified xsi:type="dcterms:W3CDTF">2024-10-19T12:02:40Z</dcterms:modified>
</cp:coreProperties>
</file>