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F8BEC-A3D7-4C1E-A1BF-7ECB2453501F}" type="datetimeFigureOut">
              <a:rPr lang="id-ID" smtClean="0"/>
              <a:t>19/10/2024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28DEA-50AB-4A01-9897-C19D14CF2CA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6915924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F8BEC-A3D7-4C1E-A1BF-7ECB2453501F}" type="datetimeFigureOut">
              <a:rPr lang="id-ID" smtClean="0"/>
              <a:t>19/10/2024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28DEA-50AB-4A01-9897-C19D14CF2CA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7445971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F8BEC-A3D7-4C1E-A1BF-7ECB2453501F}" type="datetimeFigureOut">
              <a:rPr lang="id-ID" smtClean="0"/>
              <a:t>19/10/2024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28DEA-50AB-4A01-9897-C19D14CF2CA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1538451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F8BEC-A3D7-4C1E-A1BF-7ECB2453501F}" type="datetimeFigureOut">
              <a:rPr lang="id-ID" smtClean="0"/>
              <a:t>19/10/2024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28DEA-50AB-4A01-9897-C19D14CF2CA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8769929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F8BEC-A3D7-4C1E-A1BF-7ECB2453501F}" type="datetimeFigureOut">
              <a:rPr lang="id-ID" smtClean="0"/>
              <a:t>19/10/2024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28DEA-50AB-4A01-9897-C19D14CF2CA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14168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F8BEC-A3D7-4C1E-A1BF-7ECB2453501F}" type="datetimeFigureOut">
              <a:rPr lang="id-ID" smtClean="0"/>
              <a:t>19/10/2024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28DEA-50AB-4A01-9897-C19D14CF2CA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321149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F8BEC-A3D7-4C1E-A1BF-7ECB2453501F}" type="datetimeFigureOut">
              <a:rPr lang="id-ID" smtClean="0"/>
              <a:t>19/10/2024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28DEA-50AB-4A01-9897-C19D14CF2CA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875793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F8BEC-A3D7-4C1E-A1BF-7ECB2453501F}" type="datetimeFigureOut">
              <a:rPr lang="id-ID" smtClean="0"/>
              <a:t>19/10/2024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28DEA-50AB-4A01-9897-C19D14CF2CA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870944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F8BEC-A3D7-4C1E-A1BF-7ECB2453501F}" type="datetimeFigureOut">
              <a:rPr lang="id-ID" smtClean="0"/>
              <a:t>19/10/2024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28DEA-50AB-4A01-9897-C19D14CF2CA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507376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F8BEC-A3D7-4C1E-A1BF-7ECB2453501F}" type="datetimeFigureOut">
              <a:rPr lang="id-ID" smtClean="0"/>
              <a:t>19/10/2024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28DEA-50AB-4A01-9897-C19D14CF2CA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136444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F8BEC-A3D7-4C1E-A1BF-7ECB2453501F}" type="datetimeFigureOut">
              <a:rPr lang="id-ID" smtClean="0"/>
              <a:t>19/10/2024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28DEA-50AB-4A01-9897-C19D14CF2CA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764999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2F8BEC-A3D7-4C1E-A1BF-7ECB2453501F}" type="datetimeFigureOut">
              <a:rPr lang="id-ID" smtClean="0"/>
              <a:t>19/10/2024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F28DEA-50AB-4A01-9897-C19D14CF2CA4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330194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533645" y="1371600"/>
            <a:ext cx="7851879" cy="1828800"/>
          </a:xfrm>
          <a:extLst/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err="1" smtClean="0"/>
              <a:t>Jaminan</a:t>
            </a:r>
            <a:r>
              <a:rPr lang="en-US" dirty="0" smtClean="0"/>
              <a:t> </a:t>
            </a:r>
            <a:r>
              <a:rPr lang="en-US" dirty="0" err="1" smtClean="0"/>
              <a:t>Sosial</a:t>
            </a:r>
            <a:r>
              <a:rPr lang="en-US" dirty="0" smtClean="0"/>
              <a:t> </a:t>
            </a:r>
            <a:r>
              <a:rPr lang="en-US" dirty="0" err="1" smtClean="0"/>
              <a:t>Tenaga</a:t>
            </a:r>
            <a:r>
              <a:rPr lang="en-US" dirty="0" smtClean="0"/>
              <a:t> </a:t>
            </a:r>
            <a:r>
              <a:rPr lang="en-US" dirty="0" err="1" smtClean="0"/>
              <a:t>Kerja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3795" name="Subtitle 4"/>
          <p:cNvSpPr>
            <a:spLocks noGrp="1"/>
          </p:cNvSpPr>
          <p:nvPr>
            <p:ph type="subTitle" idx="1"/>
          </p:nvPr>
        </p:nvSpPr>
        <p:spPr>
          <a:xfrm>
            <a:off x="533400" y="3228975"/>
            <a:ext cx="7854462" cy="1752600"/>
          </a:xfrm>
        </p:spPr>
        <p:txBody>
          <a:bodyPr/>
          <a:lstStyle/>
          <a:p>
            <a:pPr marR="0" eaLnBrk="1" hangingPunct="1"/>
            <a:r>
              <a:rPr lang="en-US" smtClean="0"/>
              <a:t>UU No. 3 Tahun 1992</a:t>
            </a:r>
          </a:p>
        </p:txBody>
      </p:sp>
    </p:spTree>
    <p:extLst>
      <p:ext uri="{BB962C8B-B14F-4D97-AF65-F5344CB8AC3E}">
        <p14:creationId xmlns:p14="http://schemas.microsoft.com/office/powerpoint/2010/main" val="1782042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Aspek JAMSOSTEK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Memberikan perlindungan dasar untuk memenuhi kebutuhan minimal bagi tenaga kerja beserta keluarganya</a:t>
            </a:r>
          </a:p>
          <a:p>
            <a:pPr eaLnBrk="1" hangingPunct="1"/>
            <a:r>
              <a:rPr lang="en-US" smtClean="0"/>
              <a:t>Merupakan penghargaan kepada tenaga kerja yang telah menyumbangkan tenaga dan pikirannya kepada perusahaan tempat mereka bekerja</a:t>
            </a:r>
          </a:p>
        </p:txBody>
      </p:sp>
    </p:spTree>
    <p:extLst>
      <p:ext uri="{BB962C8B-B14F-4D97-AF65-F5344CB8AC3E}">
        <p14:creationId xmlns:p14="http://schemas.microsoft.com/office/powerpoint/2010/main" val="2589134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Ruang Lingkup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Jaminan tunjangan karena kecelakaan kerja</a:t>
            </a:r>
          </a:p>
          <a:p>
            <a:pPr eaLnBrk="1" hangingPunct="1"/>
            <a:r>
              <a:rPr lang="en-US" smtClean="0"/>
              <a:t>Jaminan tunjangan karena kematian</a:t>
            </a:r>
          </a:p>
          <a:p>
            <a:pPr eaLnBrk="1" hangingPunct="1"/>
            <a:r>
              <a:rPr lang="en-US" smtClean="0"/>
              <a:t>Jaminan tunjangan hari tua</a:t>
            </a:r>
          </a:p>
          <a:p>
            <a:pPr eaLnBrk="1" hangingPunct="1"/>
            <a:r>
              <a:rPr lang="en-US" smtClean="0"/>
              <a:t>Jaminan tunjangan untuk pemeliharaan kesehatan</a:t>
            </a:r>
          </a:p>
        </p:txBody>
      </p:sp>
    </p:spTree>
    <p:extLst>
      <p:ext uri="{BB962C8B-B14F-4D97-AF65-F5344CB8AC3E}">
        <p14:creationId xmlns:p14="http://schemas.microsoft.com/office/powerpoint/2010/main" val="1864895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manfaat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Bagi pengusaha</a:t>
            </a:r>
          </a:p>
          <a:p>
            <a:pPr lvl="1" eaLnBrk="1" hangingPunct="1"/>
            <a:r>
              <a:rPr lang="en-US" smtClean="0"/>
              <a:t>Meringankan biaya perusahaan </a:t>
            </a:r>
          </a:p>
          <a:p>
            <a:pPr lvl="1" eaLnBrk="1" hangingPunct="1"/>
            <a:r>
              <a:rPr lang="en-US" smtClean="0"/>
              <a:t>Mengurangi beban pemikiran perusahaan</a:t>
            </a:r>
          </a:p>
          <a:p>
            <a:pPr eaLnBrk="1" hangingPunct="1"/>
            <a:r>
              <a:rPr lang="en-US" smtClean="0"/>
              <a:t>Bagi pekerja</a:t>
            </a:r>
          </a:p>
          <a:p>
            <a:pPr lvl="1" eaLnBrk="1" hangingPunct="1"/>
            <a:r>
              <a:rPr lang="en-US" smtClean="0"/>
              <a:t>Terjamin kesehatan kerja/untuk bekerja</a:t>
            </a:r>
          </a:p>
          <a:p>
            <a:pPr lvl="1" eaLnBrk="1" hangingPunct="1">
              <a:buFont typeface="Wingdings 2" pitchFamily="18" charset="2"/>
              <a:buNone/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643016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76</Words>
  <Application>Microsoft Office PowerPoint</Application>
  <PresentationFormat>On-screen Show (4:3)</PresentationFormat>
  <Paragraphs>16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Jaminan Sosial Tenaga Kerja </vt:lpstr>
      <vt:lpstr>Aspek JAMSOSTEK</vt:lpstr>
      <vt:lpstr>Ruang Lingkup</vt:lpstr>
      <vt:lpstr>manfaat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Jaminan Sosial Tenaga Kerja </dc:title>
  <dc:creator>user</dc:creator>
  <cp:lastModifiedBy>user</cp:lastModifiedBy>
  <cp:revision>1</cp:revision>
  <dcterms:created xsi:type="dcterms:W3CDTF">2024-10-19T12:01:06Z</dcterms:created>
  <dcterms:modified xsi:type="dcterms:W3CDTF">2024-10-19T12:02:40Z</dcterms:modified>
</cp:coreProperties>
</file>