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4976C-0F92-4FA4-B311-3E0A6AC5A025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E0ED1-AA55-4ABA-A4F1-DBC4BFF5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2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8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2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6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02-06-2016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2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Time Horizon</a:t>
            </a:r>
          </a:p>
        </p:txBody>
      </p:sp>
      <p:sp>
        <p:nvSpPr>
          <p:cNvPr id="80899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36976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Cross-sectional studies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Snapshot of constructs at a single point in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Use of representative sample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26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Multiple cross-sectional studies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Constructs measured at multiple points in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Use of different sample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6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Longitudinal studies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Constructs measured at multiple points in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>
                <a:cs typeface="Liberation Sans" pitchFamily="34" charset="0"/>
              </a:rPr>
              <a:t>Use of same sample = a true panel</a:t>
            </a:r>
          </a:p>
          <a:p>
            <a:pPr eaLnBrk="1" hangingPunct="1">
              <a:lnSpc>
                <a:spcPct val="90000"/>
              </a:lnSpc>
            </a:pPr>
            <a:endParaRPr lang="en-US" altLang="en-US" sz="26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761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Mixed Methods Research</a:t>
            </a:r>
          </a:p>
        </p:txBody>
      </p:sp>
      <p:sp>
        <p:nvSpPr>
          <p:cNvPr id="81923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153744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endParaRPr lang="en-US" altLang="en-US" sz="2200" dirty="0" smtClean="0">
              <a:cs typeface="Liberation Sans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cs typeface="Liberation Sans" pitchFamily="34" charset="0"/>
              </a:rPr>
              <a:t>Aims to answer research questions that cannot be answered by ‘qualitative’ or ‘quantitative’ approaches alone.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cs typeface="Liberation Sans" pitchFamily="34" charset="0"/>
              </a:rPr>
              <a:t>Focuses on collecting, analyzing, and mixing both quantitative and qualitative data.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cs typeface="Liberation Sans" pitchFamily="34" charset="0"/>
              </a:rPr>
              <a:t>Is increasingly advocated within business research.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cs typeface="Liberation Sans" pitchFamily="34" charset="0"/>
              </a:rPr>
              <a:t>Allows researchers to combine inductive and deductive thinking, to use more than one research method to address the research problem, and to solve this problem using different types of data.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>
                <a:cs typeface="Liberation Sans" pitchFamily="34" charset="0"/>
              </a:rPr>
              <a:t>Complicates the research design and therefore requires a clear presentation of the design to allow the reader to sort out the different components of the research design.</a:t>
            </a:r>
          </a:p>
          <a:p>
            <a:pPr eaLnBrk="1" hangingPunct="1">
              <a:lnSpc>
                <a:spcPct val="90000"/>
              </a:lnSpc>
            </a:pPr>
            <a:endParaRPr lang="en-US" altLang="en-US" sz="22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9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6</a:t>
            </a:r>
          </a:p>
        </p:txBody>
      </p:sp>
      <p:sp>
        <p:nvSpPr>
          <p:cNvPr id="72708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Elements of Research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864733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Research Design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Research design: a blueprint or plan for the collection, measurement, and analysis of data, created to answer your research questions.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343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Research Design</a:t>
            </a:r>
          </a:p>
        </p:txBody>
      </p:sp>
      <p:pic>
        <p:nvPicPr>
          <p:cNvPr id="7475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67" y="1556792"/>
            <a:ext cx="7517549" cy="5035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96697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Research Design</a:t>
            </a:r>
          </a:p>
        </p:txBody>
      </p:sp>
      <p:sp>
        <p:nvSpPr>
          <p:cNvPr id="7577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As shown in Figure 6.1, each component of the research design offers several critical choice points. 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No design is superior in all circumstances. Instead, you need to make choices and create a design that is suitable for the job at hand. 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Take into consideration the specific objectives, research questions, and constraints of the project, such as access to data, time, and/or money. </a:t>
            </a:r>
          </a:p>
          <a:p>
            <a:pPr eaLnBrk="1" hangingPunct="1"/>
            <a:endParaRPr lang="en-US" altLang="en-US" dirty="0" smtClean="0">
              <a:solidFill>
                <a:srgbClr val="FF0000"/>
              </a:solidFill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0233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Research Strategies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Experiments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Survey Research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Ethnography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Case studies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Grounded theory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Action research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02357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Extent of Researcher Interference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Minimal interference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Moderate interference</a:t>
            </a: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Excessive interference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07755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Study Setting</a:t>
            </a:r>
          </a:p>
        </p:txBody>
      </p:sp>
      <p:sp>
        <p:nvSpPr>
          <p:cNvPr id="7885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Contrived: artificial setting</a:t>
            </a: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Non-contrived: </a:t>
            </a:r>
            <a:r>
              <a:rPr lang="en-GB" altLang="en-US" dirty="0" smtClean="0">
                <a:cs typeface="Liberation Sans" pitchFamily="34" charset="0"/>
              </a:rPr>
              <a:t>the natural environment where work proceeds normally </a:t>
            </a:r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31908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Population to be Studied</a:t>
            </a:r>
          </a:p>
        </p:txBody>
      </p:sp>
      <p:sp>
        <p:nvSpPr>
          <p:cNvPr id="798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eaLnBrk="1" hangingPunct="1"/>
            <a:r>
              <a:rPr lang="en-GB" altLang="en-US" dirty="0" smtClean="0">
                <a:cs typeface="Liberation Sans" pitchFamily="34" charset="0"/>
              </a:rPr>
              <a:t>Unit of analysis: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Individuals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Dyads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Groups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Organizations</a:t>
            </a:r>
          </a:p>
          <a:p>
            <a:pPr lvl="1" eaLnBrk="1" hangingPunct="1"/>
            <a:r>
              <a:rPr lang="en-GB" altLang="en-US" sz="3000" dirty="0" smtClean="0">
                <a:cs typeface="Liberation Sans" pitchFamily="34" charset="0"/>
              </a:rPr>
              <a:t>Cultures </a:t>
            </a:r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6-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163135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333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PowerPoint Presentation</vt:lpstr>
      <vt:lpstr>Chapter 6</vt:lpstr>
      <vt:lpstr>Research Design</vt:lpstr>
      <vt:lpstr>Research Design</vt:lpstr>
      <vt:lpstr>Research Design</vt:lpstr>
      <vt:lpstr>Research Strategies</vt:lpstr>
      <vt:lpstr>Extent of Researcher Interference</vt:lpstr>
      <vt:lpstr>Study Setting</vt:lpstr>
      <vt:lpstr>Population to be Studied</vt:lpstr>
      <vt:lpstr>Time Horizon</vt:lpstr>
      <vt:lpstr>Mixed Methods Research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</dc:title>
  <dc:creator>Farrar, Alden - Hoboken</dc:creator>
  <cp:lastModifiedBy>Farrar, Alden - Hoboken</cp:lastModifiedBy>
  <cp:revision>3</cp:revision>
  <dcterms:created xsi:type="dcterms:W3CDTF">2016-05-29T17:36:13Z</dcterms:created>
  <dcterms:modified xsi:type="dcterms:W3CDTF">2016-06-02T13:55:41Z</dcterms:modified>
</cp:coreProperties>
</file>