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04" r:id="rId3"/>
    <p:sldId id="305" r:id="rId4"/>
    <p:sldId id="307" r:id="rId5"/>
    <p:sldId id="308" r:id="rId6"/>
    <p:sldId id="306" r:id="rId7"/>
    <p:sldId id="310" r:id="rId8"/>
    <p:sldId id="314" r:id="rId9"/>
    <p:sldId id="313" r:id="rId10"/>
    <p:sldId id="301" r:id="rId11"/>
    <p:sldId id="302" r:id="rId12"/>
    <p:sldId id="309" r:id="rId13"/>
    <p:sldId id="311" r:id="rId14"/>
    <p:sldId id="300" r:id="rId15"/>
  </p:sldIdLst>
  <p:sldSz cx="9144000" cy="6858000" type="screen4x3"/>
  <p:notesSz cx="7045325" cy="9345613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2" autoAdjust="0"/>
    <p:restoredTop sz="94580" autoAdjust="0"/>
  </p:normalViewPr>
  <p:slideViewPr>
    <p:cSldViewPr>
      <p:cViewPr varScale="1">
        <p:scale>
          <a:sx n="73" d="100"/>
          <a:sy n="73" d="100"/>
        </p:scale>
        <p:origin x="127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30T14:37:44.23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A648F3-A0A3-41D8-8E46-1D787EF11AE8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EC4A4482-8F2E-4FE1-BA20-26F5FC746C52}">
      <dgm:prSet phldrT="[Text]"/>
      <dgm:spPr/>
      <dgm:t>
        <a:bodyPr/>
        <a:lstStyle/>
        <a:p>
          <a:r>
            <a:rPr lang="en-US" dirty="0" err="1"/>
            <a:t>Menyelurh</a:t>
          </a:r>
          <a:endParaRPr lang="en-ID" dirty="0"/>
        </a:p>
      </dgm:t>
    </dgm:pt>
    <dgm:pt modelId="{492E26FE-169E-4015-91AF-3378A3A7DA98}" type="parTrans" cxnId="{2D04C6C5-D3AA-4575-B715-40240891C283}">
      <dgm:prSet/>
      <dgm:spPr/>
      <dgm:t>
        <a:bodyPr/>
        <a:lstStyle/>
        <a:p>
          <a:endParaRPr lang="en-ID"/>
        </a:p>
      </dgm:t>
    </dgm:pt>
    <dgm:pt modelId="{6C579934-06A4-4CE2-BFD3-1B031BA0CC93}" type="sibTrans" cxnId="{2D04C6C5-D3AA-4575-B715-40240891C283}">
      <dgm:prSet/>
      <dgm:spPr/>
      <dgm:t>
        <a:bodyPr/>
        <a:lstStyle/>
        <a:p>
          <a:endParaRPr lang="en-ID"/>
        </a:p>
      </dgm:t>
    </dgm:pt>
    <dgm:pt modelId="{A19224BA-FE4C-4D41-94AF-C12851D24DB3}">
      <dgm:prSet phldrT="[Text]"/>
      <dgm:spPr/>
      <dgm:t>
        <a:bodyPr/>
        <a:lstStyle/>
        <a:p>
          <a:r>
            <a:rPr lang="en-ID" dirty="0"/>
            <a:t>Cara </a:t>
          </a:r>
          <a:r>
            <a:rPr lang="en-ID" dirty="0" err="1"/>
            <a:t>berfikir</a:t>
          </a:r>
          <a:r>
            <a:rPr lang="en-ID" dirty="0"/>
            <a:t> </a:t>
          </a:r>
          <a:r>
            <a:rPr lang="en-ID" dirty="0" err="1"/>
            <a:t>filsafat</a:t>
          </a:r>
          <a:r>
            <a:rPr lang="en-ID" dirty="0"/>
            <a:t> </a:t>
          </a:r>
          <a:r>
            <a:rPr lang="en-ID" dirty="0" err="1"/>
            <a:t>tidak</a:t>
          </a:r>
          <a:r>
            <a:rPr lang="en-ID" dirty="0"/>
            <a:t> </a:t>
          </a:r>
          <a:r>
            <a:rPr lang="en-ID" dirty="0" err="1"/>
            <a:t>sempit</a:t>
          </a:r>
          <a:r>
            <a:rPr lang="en-ID" dirty="0"/>
            <a:t> </a:t>
          </a:r>
          <a:r>
            <a:rPr lang="en-ID" dirty="0" err="1"/>
            <a:t>akan</a:t>
          </a:r>
          <a:r>
            <a:rPr lang="en-ID" dirty="0"/>
            <a:t> </a:t>
          </a:r>
          <a:r>
            <a:rPr lang="en-ID" dirty="0" err="1"/>
            <a:t>tetapi</a:t>
          </a:r>
          <a:r>
            <a:rPr lang="en-ID" dirty="0"/>
            <a:t> </a:t>
          </a:r>
          <a:r>
            <a:rPr lang="en-ID" dirty="0" err="1"/>
            <a:t>selalu</a:t>
          </a:r>
          <a:r>
            <a:rPr lang="en-ID" dirty="0"/>
            <a:t> </a:t>
          </a:r>
          <a:r>
            <a:rPr lang="en-ID" dirty="0" err="1"/>
            <a:t>mlihat</a:t>
          </a:r>
          <a:r>
            <a:rPr lang="en-ID" dirty="0"/>
            <a:t> </a:t>
          </a:r>
          <a:r>
            <a:rPr lang="en-ID" dirty="0" err="1"/>
            <a:t>persoalan</a:t>
          </a:r>
          <a:r>
            <a:rPr lang="en-ID" dirty="0"/>
            <a:t> </a:t>
          </a:r>
          <a:r>
            <a:rPr lang="en-ID" dirty="0" err="1"/>
            <a:t>tiap</a:t>
          </a:r>
          <a:r>
            <a:rPr lang="en-ID" dirty="0"/>
            <a:t> </a:t>
          </a:r>
          <a:r>
            <a:rPr lang="en-ID" dirty="0" err="1"/>
            <a:t>sudut</a:t>
          </a:r>
          <a:r>
            <a:rPr lang="en-ID" dirty="0"/>
            <a:t> yang </a:t>
          </a:r>
          <a:r>
            <a:rPr lang="en-ID" dirty="0" err="1"/>
            <a:t>ada</a:t>
          </a:r>
          <a:r>
            <a:rPr lang="en-ID" dirty="0"/>
            <a:t>.</a:t>
          </a:r>
        </a:p>
      </dgm:t>
    </dgm:pt>
    <dgm:pt modelId="{0D25C1D2-A849-4904-BC83-9CB5E23FB778}" type="parTrans" cxnId="{019ADA62-605B-42FC-9C9F-17F963F864B2}">
      <dgm:prSet/>
      <dgm:spPr/>
      <dgm:t>
        <a:bodyPr/>
        <a:lstStyle/>
        <a:p>
          <a:endParaRPr lang="en-ID"/>
        </a:p>
      </dgm:t>
    </dgm:pt>
    <dgm:pt modelId="{2DCB48D7-835C-4A36-94C3-2AAB4FF941FB}" type="sibTrans" cxnId="{019ADA62-605B-42FC-9C9F-17F963F864B2}">
      <dgm:prSet/>
      <dgm:spPr/>
      <dgm:t>
        <a:bodyPr/>
        <a:lstStyle/>
        <a:p>
          <a:endParaRPr lang="en-ID"/>
        </a:p>
      </dgm:t>
    </dgm:pt>
    <dgm:pt modelId="{BA0BA170-07E9-42F2-B14C-89F1A448B606}">
      <dgm:prSet phldrT="[Text]"/>
      <dgm:spPr/>
      <dgm:t>
        <a:bodyPr/>
        <a:lstStyle/>
        <a:p>
          <a:r>
            <a:rPr lang="en-US" dirty="0" err="1"/>
            <a:t>Mendasar</a:t>
          </a:r>
          <a:endParaRPr lang="en-ID" dirty="0"/>
        </a:p>
      </dgm:t>
    </dgm:pt>
    <dgm:pt modelId="{2D771737-CDCE-4DE7-BCE3-CD9E989EBC6D}" type="parTrans" cxnId="{2DA9C15B-AE90-41E6-A318-6EFEB51AC065}">
      <dgm:prSet/>
      <dgm:spPr/>
      <dgm:t>
        <a:bodyPr/>
        <a:lstStyle/>
        <a:p>
          <a:endParaRPr lang="en-ID"/>
        </a:p>
      </dgm:t>
    </dgm:pt>
    <dgm:pt modelId="{F616A342-5CA3-4AC5-9DA8-FFA1ED1345B1}" type="sibTrans" cxnId="{2DA9C15B-AE90-41E6-A318-6EFEB51AC065}">
      <dgm:prSet/>
      <dgm:spPr/>
      <dgm:t>
        <a:bodyPr/>
        <a:lstStyle/>
        <a:p>
          <a:endParaRPr lang="en-ID"/>
        </a:p>
      </dgm:t>
    </dgm:pt>
    <dgm:pt modelId="{3B60B580-38ED-468E-838A-383216DF849B}">
      <dgm:prSet phldrT="[Text]"/>
      <dgm:spPr/>
      <dgm:t>
        <a:bodyPr/>
        <a:lstStyle/>
        <a:p>
          <a:r>
            <a:rPr lang="en-US" dirty="0" err="1"/>
            <a:t>Berpikir</a:t>
          </a:r>
          <a:r>
            <a:rPr lang="en-US" dirty="0"/>
            <a:t> </a:t>
          </a:r>
          <a:r>
            <a:rPr lang="en-US" dirty="0" err="1"/>
            <a:t>secara</a:t>
          </a:r>
          <a:r>
            <a:rPr lang="en-US" dirty="0"/>
            <a:t> </a:t>
          </a:r>
          <a:r>
            <a:rPr lang="en-US" dirty="0" err="1"/>
            <a:t>mendasar</a:t>
          </a:r>
          <a:r>
            <a:rPr lang="en-US" dirty="0"/>
            <a:t> </a:t>
          </a:r>
          <a:r>
            <a:rPr lang="en-US" dirty="0" err="1"/>
            <a:t>sampai</a:t>
          </a:r>
          <a:r>
            <a:rPr lang="en-US" dirty="0"/>
            <a:t> </a:t>
          </a:r>
          <a:r>
            <a:rPr lang="en-US" dirty="0" err="1"/>
            <a:t>ke</a:t>
          </a:r>
          <a:r>
            <a:rPr lang="en-US" dirty="0"/>
            <a:t> </a:t>
          </a:r>
          <a:r>
            <a:rPr lang="en-US" dirty="0" err="1"/>
            <a:t>akar</a:t>
          </a:r>
          <a:r>
            <a:rPr lang="en-US" dirty="0"/>
            <a:t> </a:t>
          </a:r>
          <a:r>
            <a:rPr lang="en-US" dirty="0" err="1"/>
            <a:t>masalah</a:t>
          </a:r>
          <a:endParaRPr lang="en-ID" dirty="0"/>
        </a:p>
      </dgm:t>
    </dgm:pt>
    <dgm:pt modelId="{4AF2A107-9B6B-4566-8E5A-AD720EE0593C}" type="parTrans" cxnId="{8B7DB712-7EEE-444A-B69F-35A4E1C54635}">
      <dgm:prSet/>
      <dgm:spPr/>
      <dgm:t>
        <a:bodyPr/>
        <a:lstStyle/>
        <a:p>
          <a:endParaRPr lang="en-ID"/>
        </a:p>
      </dgm:t>
    </dgm:pt>
    <dgm:pt modelId="{D941B451-E269-4B73-8D20-AF853D87A960}" type="sibTrans" cxnId="{8B7DB712-7EEE-444A-B69F-35A4E1C54635}">
      <dgm:prSet/>
      <dgm:spPr/>
      <dgm:t>
        <a:bodyPr/>
        <a:lstStyle/>
        <a:p>
          <a:endParaRPr lang="en-ID"/>
        </a:p>
      </dgm:t>
    </dgm:pt>
    <dgm:pt modelId="{8F59A9E4-5FA2-42DB-A2EA-A4300B5426B9}">
      <dgm:prSet phldrT="[Text]"/>
      <dgm:spPr/>
      <dgm:t>
        <a:bodyPr/>
        <a:lstStyle/>
        <a:p>
          <a:r>
            <a:rPr lang="en-US" dirty="0" err="1"/>
            <a:t>Spekulatif</a:t>
          </a:r>
          <a:endParaRPr lang="en-ID" dirty="0"/>
        </a:p>
      </dgm:t>
    </dgm:pt>
    <dgm:pt modelId="{3F41CB61-36FB-4180-9C88-8830A726F5DB}" type="parTrans" cxnId="{339982DD-C67F-43DF-9905-69CCBA982E96}">
      <dgm:prSet/>
      <dgm:spPr/>
      <dgm:t>
        <a:bodyPr/>
        <a:lstStyle/>
        <a:p>
          <a:endParaRPr lang="en-ID"/>
        </a:p>
      </dgm:t>
    </dgm:pt>
    <dgm:pt modelId="{055F0386-D65A-4578-98C9-2B03A8F8FC2D}" type="sibTrans" cxnId="{339982DD-C67F-43DF-9905-69CCBA982E96}">
      <dgm:prSet/>
      <dgm:spPr/>
      <dgm:t>
        <a:bodyPr/>
        <a:lstStyle/>
        <a:p>
          <a:endParaRPr lang="en-ID"/>
        </a:p>
      </dgm:t>
    </dgm:pt>
    <dgm:pt modelId="{336944B2-7764-4EFB-BAE0-BFA5D53ADCB2}">
      <dgm:prSet/>
      <dgm:spPr/>
      <dgm:t>
        <a:bodyPr/>
        <a:lstStyle/>
        <a:p>
          <a:r>
            <a:rPr lang="en-ID" dirty="0"/>
            <a:t>Langkah </a:t>
          </a:r>
          <a:r>
            <a:rPr lang="en-ID" dirty="0" err="1"/>
            <a:t>spekulatif</a:t>
          </a:r>
          <a:r>
            <a:rPr lang="en-ID" dirty="0"/>
            <a:t> </a:t>
          </a:r>
          <a:r>
            <a:rPr lang="en-ID" dirty="0" err="1"/>
            <a:t>tidak</a:t>
          </a:r>
          <a:r>
            <a:rPr lang="en-ID" dirty="0"/>
            <a:t> </a:t>
          </a:r>
          <a:r>
            <a:rPr lang="en-ID" dirty="0" err="1"/>
            <a:t>boleh</a:t>
          </a:r>
          <a:r>
            <a:rPr lang="en-ID" dirty="0"/>
            <a:t> </a:t>
          </a:r>
          <a:r>
            <a:rPr lang="en-ID" dirty="0" err="1"/>
            <a:t>sembarangan</a:t>
          </a:r>
          <a:r>
            <a:rPr lang="en-ID" dirty="0"/>
            <a:t> </a:t>
          </a:r>
          <a:r>
            <a:rPr lang="en-ID" dirty="0" err="1"/>
            <a:t>tetapi</a:t>
          </a:r>
          <a:r>
            <a:rPr lang="en-ID" dirty="0"/>
            <a:t> </a:t>
          </a:r>
          <a:r>
            <a:rPr lang="en-ID" dirty="0" err="1"/>
            <a:t>harus</a:t>
          </a:r>
          <a:r>
            <a:rPr lang="en-ID" dirty="0"/>
            <a:t> </a:t>
          </a:r>
          <a:r>
            <a:rPr lang="en-ID" dirty="0" err="1"/>
            <a:t>memiliki</a:t>
          </a:r>
          <a:r>
            <a:rPr lang="en-ID" dirty="0"/>
            <a:t> </a:t>
          </a:r>
          <a:r>
            <a:rPr lang="en-ID" dirty="0" err="1"/>
            <a:t>dasar</a:t>
          </a:r>
          <a:r>
            <a:rPr lang="en-ID" dirty="0"/>
            <a:t> </a:t>
          </a:r>
          <a:r>
            <a:rPr lang="en-ID" dirty="0" err="1"/>
            <a:t>dasar</a:t>
          </a:r>
          <a:r>
            <a:rPr lang="en-ID" dirty="0"/>
            <a:t> yang </a:t>
          </a:r>
          <a:r>
            <a:rPr lang="en-ID" dirty="0" err="1"/>
            <a:t>dapat</a:t>
          </a:r>
          <a:r>
            <a:rPr lang="en-ID" dirty="0"/>
            <a:t> </a:t>
          </a:r>
          <a:r>
            <a:rPr lang="en-ID" dirty="0" err="1"/>
            <a:t>dipertanggung</a:t>
          </a:r>
          <a:r>
            <a:rPr lang="en-ID" dirty="0"/>
            <a:t> </a:t>
          </a:r>
          <a:r>
            <a:rPr lang="en-ID" dirty="0" err="1"/>
            <a:t>jawabkan</a:t>
          </a:r>
          <a:r>
            <a:rPr lang="en-ID" dirty="0"/>
            <a:t>.</a:t>
          </a:r>
        </a:p>
      </dgm:t>
    </dgm:pt>
    <dgm:pt modelId="{6087B648-6B65-4965-BD96-360444262AA9}" type="parTrans" cxnId="{9DD85255-C33F-400C-A951-53C26CA1657F}">
      <dgm:prSet/>
      <dgm:spPr/>
    </dgm:pt>
    <dgm:pt modelId="{36B9EB1F-BF25-4B53-8E31-DAC24F728EE9}" type="sibTrans" cxnId="{9DD85255-C33F-400C-A951-53C26CA1657F}">
      <dgm:prSet/>
      <dgm:spPr/>
    </dgm:pt>
    <dgm:pt modelId="{0CE58665-FBB0-47EF-B35F-0F25C8741E0B}" type="pres">
      <dgm:prSet presAssocID="{FDA648F3-A0A3-41D8-8E46-1D787EF11AE8}" presName="Name0" presStyleCnt="0">
        <dgm:presLayoutVars>
          <dgm:dir/>
          <dgm:animLvl val="lvl"/>
          <dgm:resizeHandles/>
        </dgm:presLayoutVars>
      </dgm:prSet>
      <dgm:spPr/>
    </dgm:pt>
    <dgm:pt modelId="{BB2AD097-7F20-4C35-B878-F963F4ADE9A5}" type="pres">
      <dgm:prSet presAssocID="{EC4A4482-8F2E-4FE1-BA20-26F5FC746C52}" presName="linNode" presStyleCnt="0"/>
      <dgm:spPr/>
    </dgm:pt>
    <dgm:pt modelId="{0C8E8CE4-5303-4C84-8F85-0B0AFACE15C1}" type="pres">
      <dgm:prSet presAssocID="{EC4A4482-8F2E-4FE1-BA20-26F5FC746C52}" presName="parentShp" presStyleLbl="node1" presStyleIdx="0" presStyleCnt="3">
        <dgm:presLayoutVars>
          <dgm:bulletEnabled val="1"/>
        </dgm:presLayoutVars>
      </dgm:prSet>
      <dgm:spPr/>
    </dgm:pt>
    <dgm:pt modelId="{99C709DF-9BE0-409A-BBF5-CCE6532D1710}" type="pres">
      <dgm:prSet presAssocID="{EC4A4482-8F2E-4FE1-BA20-26F5FC746C52}" presName="childShp" presStyleLbl="bgAccFollowNode1" presStyleIdx="0" presStyleCnt="3">
        <dgm:presLayoutVars>
          <dgm:bulletEnabled val="1"/>
        </dgm:presLayoutVars>
      </dgm:prSet>
      <dgm:spPr/>
    </dgm:pt>
    <dgm:pt modelId="{B2B49515-B5DA-4617-949A-1CCA2805CD79}" type="pres">
      <dgm:prSet presAssocID="{6C579934-06A4-4CE2-BFD3-1B031BA0CC93}" presName="spacing" presStyleCnt="0"/>
      <dgm:spPr/>
    </dgm:pt>
    <dgm:pt modelId="{6BA39B3B-598E-4746-9F07-B4D66F25C1FE}" type="pres">
      <dgm:prSet presAssocID="{BA0BA170-07E9-42F2-B14C-89F1A448B606}" presName="linNode" presStyleCnt="0"/>
      <dgm:spPr/>
    </dgm:pt>
    <dgm:pt modelId="{A98B4F9F-6DE9-4054-96CC-23D61BCAAE05}" type="pres">
      <dgm:prSet presAssocID="{BA0BA170-07E9-42F2-B14C-89F1A448B606}" presName="parentShp" presStyleLbl="node1" presStyleIdx="1" presStyleCnt="3">
        <dgm:presLayoutVars>
          <dgm:bulletEnabled val="1"/>
        </dgm:presLayoutVars>
      </dgm:prSet>
      <dgm:spPr/>
    </dgm:pt>
    <dgm:pt modelId="{51BFF441-27D6-4C74-90CB-6930E33B7BA3}" type="pres">
      <dgm:prSet presAssocID="{BA0BA170-07E9-42F2-B14C-89F1A448B606}" presName="childShp" presStyleLbl="bgAccFollowNode1" presStyleIdx="1" presStyleCnt="3">
        <dgm:presLayoutVars>
          <dgm:bulletEnabled val="1"/>
        </dgm:presLayoutVars>
      </dgm:prSet>
      <dgm:spPr/>
    </dgm:pt>
    <dgm:pt modelId="{6D9FA5E3-B10C-45DF-A9BD-64070DCB46CF}" type="pres">
      <dgm:prSet presAssocID="{F616A342-5CA3-4AC5-9DA8-FFA1ED1345B1}" presName="spacing" presStyleCnt="0"/>
      <dgm:spPr/>
    </dgm:pt>
    <dgm:pt modelId="{085BF036-A302-4759-ADCF-D60A797DCA4D}" type="pres">
      <dgm:prSet presAssocID="{8F59A9E4-5FA2-42DB-A2EA-A4300B5426B9}" presName="linNode" presStyleCnt="0"/>
      <dgm:spPr/>
    </dgm:pt>
    <dgm:pt modelId="{B6DD9F0B-4435-4507-B1E6-8DF714A4CF05}" type="pres">
      <dgm:prSet presAssocID="{8F59A9E4-5FA2-42DB-A2EA-A4300B5426B9}" presName="parentShp" presStyleLbl="node1" presStyleIdx="2" presStyleCnt="3">
        <dgm:presLayoutVars>
          <dgm:bulletEnabled val="1"/>
        </dgm:presLayoutVars>
      </dgm:prSet>
      <dgm:spPr/>
    </dgm:pt>
    <dgm:pt modelId="{F82D2F69-2617-4369-8358-26AB49CCAFC6}" type="pres">
      <dgm:prSet presAssocID="{8F59A9E4-5FA2-42DB-A2EA-A4300B5426B9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8B7DB712-7EEE-444A-B69F-35A4E1C54635}" srcId="{BA0BA170-07E9-42F2-B14C-89F1A448B606}" destId="{3B60B580-38ED-468E-838A-383216DF849B}" srcOrd="0" destOrd="0" parTransId="{4AF2A107-9B6B-4566-8E5A-AD720EE0593C}" sibTransId="{D941B451-E269-4B73-8D20-AF853D87A960}"/>
    <dgm:cxn modelId="{35DF5217-9DB3-458A-B496-75EE880ED36E}" type="presOf" srcId="{FDA648F3-A0A3-41D8-8E46-1D787EF11AE8}" destId="{0CE58665-FBB0-47EF-B35F-0F25C8741E0B}" srcOrd="0" destOrd="0" presId="urn:microsoft.com/office/officeart/2005/8/layout/vList6"/>
    <dgm:cxn modelId="{2DA9C15B-AE90-41E6-A318-6EFEB51AC065}" srcId="{FDA648F3-A0A3-41D8-8E46-1D787EF11AE8}" destId="{BA0BA170-07E9-42F2-B14C-89F1A448B606}" srcOrd="1" destOrd="0" parTransId="{2D771737-CDCE-4DE7-BCE3-CD9E989EBC6D}" sibTransId="{F616A342-5CA3-4AC5-9DA8-FFA1ED1345B1}"/>
    <dgm:cxn modelId="{019ADA62-605B-42FC-9C9F-17F963F864B2}" srcId="{EC4A4482-8F2E-4FE1-BA20-26F5FC746C52}" destId="{A19224BA-FE4C-4D41-94AF-C12851D24DB3}" srcOrd="0" destOrd="0" parTransId="{0D25C1D2-A849-4904-BC83-9CB5E23FB778}" sibTransId="{2DCB48D7-835C-4A36-94C3-2AAB4FF941FB}"/>
    <dgm:cxn modelId="{9DD85255-C33F-400C-A951-53C26CA1657F}" srcId="{8F59A9E4-5FA2-42DB-A2EA-A4300B5426B9}" destId="{336944B2-7764-4EFB-BAE0-BFA5D53ADCB2}" srcOrd="0" destOrd="0" parTransId="{6087B648-6B65-4965-BD96-360444262AA9}" sibTransId="{36B9EB1F-BF25-4B53-8E31-DAC24F728EE9}"/>
    <dgm:cxn modelId="{74885A58-1DA0-4DED-86D9-B5E895C52EA4}" type="presOf" srcId="{EC4A4482-8F2E-4FE1-BA20-26F5FC746C52}" destId="{0C8E8CE4-5303-4C84-8F85-0B0AFACE15C1}" srcOrd="0" destOrd="0" presId="urn:microsoft.com/office/officeart/2005/8/layout/vList6"/>
    <dgm:cxn modelId="{D515148E-DA25-4DF4-83A8-693434F178BC}" type="presOf" srcId="{3B60B580-38ED-468E-838A-383216DF849B}" destId="{51BFF441-27D6-4C74-90CB-6930E33B7BA3}" srcOrd="0" destOrd="0" presId="urn:microsoft.com/office/officeart/2005/8/layout/vList6"/>
    <dgm:cxn modelId="{6A6DDEAA-0718-4004-B2A2-16B2B81F8B5B}" type="presOf" srcId="{336944B2-7764-4EFB-BAE0-BFA5D53ADCB2}" destId="{F82D2F69-2617-4369-8358-26AB49CCAFC6}" srcOrd="0" destOrd="0" presId="urn:microsoft.com/office/officeart/2005/8/layout/vList6"/>
    <dgm:cxn modelId="{2D6A63AE-F027-4F05-AD25-AEC0BC57F3AD}" type="presOf" srcId="{A19224BA-FE4C-4D41-94AF-C12851D24DB3}" destId="{99C709DF-9BE0-409A-BBF5-CCE6532D1710}" srcOrd="0" destOrd="0" presId="urn:microsoft.com/office/officeart/2005/8/layout/vList6"/>
    <dgm:cxn modelId="{388621C4-3DD3-4073-80EB-D850EB322514}" type="presOf" srcId="{8F59A9E4-5FA2-42DB-A2EA-A4300B5426B9}" destId="{B6DD9F0B-4435-4507-B1E6-8DF714A4CF05}" srcOrd="0" destOrd="0" presId="urn:microsoft.com/office/officeart/2005/8/layout/vList6"/>
    <dgm:cxn modelId="{2D04C6C5-D3AA-4575-B715-40240891C283}" srcId="{FDA648F3-A0A3-41D8-8E46-1D787EF11AE8}" destId="{EC4A4482-8F2E-4FE1-BA20-26F5FC746C52}" srcOrd="0" destOrd="0" parTransId="{492E26FE-169E-4015-91AF-3378A3A7DA98}" sibTransId="{6C579934-06A4-4CE2-BFD3-1B031BA0CC93}"/>
    <dgm:cxn modelId="{339982DD-C67F-43DF-9905-69CCBA982E96}" srcId="{FDA648F3-A0A3-41D8-8E46-1D787EF11AE8}" destId="{8F59A9E4-5FA2-42DB-A2EA-A4300B5426B9}" srcOrd="2" destOrd="0" parTransId="{3F41CB61-36FB-4180-9C88-8830A726F5DB}" sibTransId="{055F0386-D65A-4578-98C9-2B03A8F8FC2D}"/>
    <dgm:cxn modelId="{55561FFA-9588-4F02-A130-C2CCF197E9EB}" type="presOf" srcId="{BA0BA170-07E9-42F2-B14C-89F1A448B606}" destId="{A98B4F9F-6DE9-4054-96CC-23D61BCAAE05}" srcOrd="0" destOrd="0" presId="urn:microsoft.com/office/officeart/2005/8/layout/vList6"/>
    <dgm:cxn modelId="{264C787B-94DF-4844-8D04-FCF31F205742}" type="presParOf" srcId="{0CE58665-FBB0-47EF-B35F-0F25C8741E0B}" destId="{BB2AD097-7F20-4C35-B878-F963F4ADE9A5}" srcOrd="0" destOrd="0" presId="urn:microsoft.com/office/officeart/2005/8/layout/vList6"/>
    <dgm:cxn modelId="{2880FB0E-4F1F-4F11-B0F5-C92C64300F13}" type="presParOf" srcId="{BB2AD097-7F20-4C35-B878-F963F4ADE9A5}" destId="{0C8E8CE4-5303-4C84-8F85-0B0AFACE15C1}" srcOrd="0" destOrd="0" presId="urn:microsoft.com/office/officeart/2005/8/layout/vList6"/>
    <dgm:cxn modelId="{415DF45A-9D59-4078-8664-216373835C9E}" type="presParOf" srcId="{BB2AD097-7F20-4C35-B878-F963F4ADE9A5}" destId="{99C709DF-9BE0-409A-BBF5-CCE6532D1710}" srcOrd="1" destOrd="0" presId="urn:microsoft.com/office/officeart/2005/8/layout/vList6"/>
    <dgm:cxn modelId="{6B50B92F-DD32-4807-91E1-BCB282F31950}" type="presParOf" srcId="{0CE58665-FBB0-47EF-B35F-0F25C8741E0B}" destId="{B2B49515-B5DA-4617-949A-1CCA2805CD79}" srcOrd="1" destOrd="0" presId="urn:microsoft.com/office/officeart/2005/8/layout/vList6"/>
    <dgm:cxn modelId="{95D55E4C-0528-4728-BC50-A18BF4535636}" type="presParOf" srcId="{0CE58665-FBB0-47EF-B35F-0F25C8741E0B}" destId="{6BA39B3B-598E-4746-9F07-B4D66F25C1FE}" srcOrd="2" destOrd="0" presId="urn:microsoft.com/office/officeart/2005/8/layout/vList6"/>
    <dgm:cxn modelId="{9E664977-74E9-4496-B7A9-1D1419015D0D}" type="presParOf" srcId="{6BA39B3B-598E-4746-9F07-B4D66F25C1FE}" destId="{A98B4F9F-6DE9-4054-96CC-23D61BCAAE05}" srcOrd="0" destOrd="0" presId="urn:microsoft.com/office/officeart/2005/8/layout/vList6"/>
    <dgm:cxn modelId="{4BB49767-C0FB-4F6D-AC0A-3D590425A43A}" type="presParOf" srcId="{6BA39B3B-598E-4746-9F07-B4D66F25C1FE}" destId="{51BFF441-27D6-4C74-90CB-6930E33B7BA3}" srcOrd="1" destOrd="0" presId="urn:microsoft.com/office/officeart/2005/8/layout/vList6"/>
    <dgm:cxn modelId="{C5876AE3-B7EA-4F8E-92FA-FDB070A7F3C0}" type="presParOf" srcId="{0CE58665-FBB0-47EF-B35F-0F25C8741E0B}" destId="{6D9FA5E3-B10C-45DF-A9BD-64070DCB46CF}" srcOrd="3" destOrd="0" presId="urn:microsoft.com/office/officeart/2005/8/layout/vList6"/>
    <dgm:cxn modelId="{A4C24A4E-0D20-40BE-9747-DC331C66459D}" type="presParOf" srcId="{0CE58665-FBB0-47EF-B35F-0F25C8741E0B}" destId="{085BF036-A302-4759-ADCF-D60A797DCA4D}" srcOrd="4" destOrd="0" presId="urn:microsoft.com/office/officeart/2005/8/layout/vList6"/>
    <dgm:cxn modelId="{FB2C2D50-2E49-4B64-A1C5-A1AFD2F3B692}" type="presParOf" srcId="{085BF036-A302-4759-ADCF-D60A797DCA4D}" destId="{B6DD9F0B-4435-4507-B1E6-8DF714A4CF05}" srcOrd="0" destOrd="0" presId="urn:microsoft.com/office/officeart/2005/8/layout/vList6"/>
    <dgm:cxn modelId="{1CF205BD-60B1-4D8B-AFCB-0558EF489D42}" type="presParOf" srcId="{085BF036-A302-4759-ADCF-D60A797DCA4D}" destId="{F82D2F69-2617-4369-8358-26AB49CCAFC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CDFEF5-6FE3-457C-9970-68C83E305982}" type="doc">
      <dgm:prSet loTypeId="urn:microsoft.com/office/officeart/2008/layout/PictureStrip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D"/>
        </a:p>
      </dgm:t>
    </dgm:pt>
    <dgm:pt modelId="{AED6842E-5632-410B-91ED-C1C888260B24}">
      <dgm:prSet phldrT="[Text]"/>
      <dgm:spPr/>
      <dgm:t>
        <a:bodyPr/>
        <a:lstStyle/>
        <a:p>
          <a:r>
            <a:rPr lang="en-US" dirty="0" err="1"/>
            <a:t>Mahasiswa</a:t>
          </a:r>
          <a:r>
            <a:rPr lang="en-US" dirty="0"/>
            <a:t> </a:t>
          </a:r>
          <a:r>
            <a:rPr lang="en-US" dirty="0" err="1"/>
            <a:t>diajak</a:t>
          </a:r>
          <a:r>
            <a:rPr lang="en-US" dirty="0"/>
            <a:t> </a:t>
          </a:r>
          <a:r>
            <a:rPr lang="en-US" dirty="0" err="1"/>
            <a:t>berwawasan</a:t>
          </a:r>
          <a:r>
            <a:rPr lang="en-US" dirty="0"/>
            <a:t> </a:t>
          </a:r>
          <a:r>
            <a:rPr lang="en-US" dirty="0" err="1"/>
            <a:t>luas</a:t>
          </a:r>
          <a:r>
            <a:rPr lang="en-US" dirty="0"/>
            <a:t> &amp; </a:t>
          </a:r>
          <a:r>
            <a:rPr lang="en-US" dirty="0" err="1"/>
            <a:t>terbuka</a:t>
          </a:r>
          <a:endParaRPr lang="en-ID" dirty="0"/>
        </a:p>
      </dgm:t>
    </dgm:pt>
    <dgm:pt modelId="{53B0E4F4-E04E-4723-8232-694F9EDAD0E7}" type="parTrans" cxnId="{6278AFC4-B5F7-4BFD-A0B3-D3C9844486E5}">
      <dgm:prSet/>
      <dgm:spPr/>
      <dgm:t>
        <a:bodyPr/>
        <a:lstStyle/>
        <a:p>
          <a:endParaRPr lang="en-ID"/>
        </a:p>
      </dgm:t>
    </dgm:pt>
    <dgm:pt modelId="{B9957BB5-0532-4CDF-8263-7BFBB4D84A26}" type="sibTrans" cxnId="{6278AFC4-B5F7-4BFD-A0B3-D3C9844486E5}">
      <dgm:prSet/>
      <dgm:spPr/>
      <dgm:t>
        <a:bodyPr/>
        <a:lstStyle/>
        <a:p>
          <a:endParaRPr lang="en-ID"/>
        </a:p>
      </dgm:t>
    </dgm:pt>
    <dgm:pt modelId="{D5191D1E-C52C-4EC8-87B4-2A862328DFDC}">
      <dgm:prSet phldrT="[Text]"/>
      <dgm:spPr/>
      <dgm:t>
        <a:bodyPr/>
        <a:lstStyle/>
        <a:p>
          <a:r>
            <a:rPr lang="en-US" dirty="0" err="1"/>
            <a:t>Mahasiswa</a:t>
          </a:r>
          <a:r>
            <a:rPr lang="en-US" dirty="0"/>
            <a:t> </a:t>
          </a:r>
          <a:r>
            <a:rPr lang="en-US" dirty="0" err="1"/>
            <a:t>diajak</a:t>
          </a:r>
          <a:r>
            <a:rPr lang="en-US" dirty="0"/>
            <a:t> </a:t>
          </a:r>
          <a:r>
            <a:rPr lang="en-US" dirty="0" err="1"/>
            <a:t>menghargai</a:t>
          </a:r>
          <a:r>
            <a:rPr lang="en-US" dirty="0"/>
            <a:t> </a:t>
          </a:r>
          <a:r>
            <a:rPr lang="en-US" dirty="0" err="1"/>
            <a:t>pemikiran</a:t>
          </a:r>
          <a:r>
            <a:rPr lang="en-US" dirty="0"/>
            <a:t>, </a:t>
          </a:r>
          <a:r>
            <a:rPr lang="en-US" dirty="0" err="1"/>
            <a:t>pendapat</a:t>
          </a:r>
          <a:r>
            <a:rPr lang="en-US" dirty="0"/>
            <a:t>, dan </a:t>
          </a:r>
          <a:r>
            <a:rPr lang="en-US" dirty="0" err="1"/>
            <a:t>pendirian</a:t>
          </a:r>
          <a:r>
            <a:rPr lang="en-US" dirty="0"/>
            <a:t> orang lain</a:t>
          </a:r>
          <a:endParaRPr lang="en-ID" dirty="0"/>
        </a:p>
      </dgm:t>
    </dgm:pt>
    <dgm:pt modelId="{AB725BE0-5E18-483D-80B6-ABB035E680C1}" type="parTrans" cxnId="{E672D6E3-6177-42A9-9E66-9AF31F8C5C4B}">
      <dgm:prSet/>
      <dgm:spPr/>
      <dgm:t>
        <a:bodyPr/>
        <a:lstStyle/>
        <a:p>
          <a:endParaRPr lang="en-ID"/>
        </a:p>
      </dgm:t>
    </dgm:pt>
    <dgm:pt modelId="{AC651B8A-BCFB-4835-ACFF-81E2BC02C3D6}" type="sibTrans" cxnId="{E672D6E3-6177-42A9-9E66-9AF31F8C5C4B}">
      <dgm:prSet/>
      <dgm:spPr/>
      <dgm:t>
        <a:bodyPr/>
        <a:lstStyle/>
        <a:p>
          <a:endParaRPr lang="en-ID"/>
        </a:p>
      </dgm:t>
    </dgm:pt>
    <dgm:pt modelId="{EDB5722B-22E5-45DA-AF9D-9256A36E0F71}">
      <dgm:prSet phldrT="[Text]"/>
      <dgm:spPr/>
      <dgm:t>
        <a:bodyPr/>
        <a:lstStyle/>
        <a:p>
          <a:r>
            <a:rPr lang="en-US" dirty="0"/>
            <a:t>Setelah </a:t>
          </a:r>
          <a:r>
            <a:rPr lang="en-US" dirty="0" err="1"/>
            <a:t>menjadi</a:t>
          </a:r>
          <a:r>
            <a:rPr lang="en-US" dirty="0"/>
            <a:t> </a:t>
          </a:r>
          <a:r>
            <a:rPr lang="en-US" dirty="0" err="1"/>
            <a:t>sarjana</a:t>
          </a:r>
          <a:r>
            <a:rPr lang="en-US" dirty="0"/>
            <a:t> </a:t>
          </a:r>
          <a:r>
            <a:rPr lang="en-US" dirty="0" err="1"/>
            <a:t>hukum</a:t>
          </a:r>
          <a:r>
            <a:rPr lang="en-US" dirty="0"/>
            <a:t>, </a:t>
          </a:r>
          <a:r>
            <a:rPr lang="en-US" dirty="0" err="1"/>
            <a:t>diharapkan</a:t>
          </a:r>
          <a:r>
            <a:rPr lang="en-US" dirty="0"/>
            <a:t>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arogan</a:t>
          </a:r>
          <a:endParaRPr lang="en-ID" dirty="0"/>
        </a:p>
      </dgm:t>
    </dgm:pt>
    <dgm:pt modelId="{586F254D-4B36-4B73-AF10-900D9B8332A0}" type="parTrans" cxnId="{C54F7123-11C7-4548-8A7C-CFEB87AC4A1B}">
      <dgm:prSet/>
      <dgm:spPr/>
      <dgm:t>
        <a:bodyPr/>
        <a:lstStyle/>
        <a:p>
          <a:endParaRPr lang="en-ID"/>
        </a:p>
      </dgm:t>
    </dgm:pt>
    <dgm:pt modelId="{F298EFE4-E3DB-4756-ACDF-425D3561D605}" type="sibTrans" cxnId="{C54F7123-11C7-4548-8A7C-CFEB87AC4A1B}">
      <dgm:prSet/>
      <dgm:spPr/>
      <dgm:t>
        <a:bodyPr/>
        <a:lstStyle/>
        <a:p>
          <a:endParaRPr lang="en-ID"/>
        </a:p>
      </dgm:t>
    </dgm:pt>
    <dgm:pt modelId="{18DE19D5-8FF7-4DD2-81BC-3B3232FD841E}">
      <dgm:prSet phldrT="[Text]"/>
      <dgm:spPr/>
      <dgm:t>
        <a:bodyPr/>
        <a:lstStyle/>
        <a:p>
          <a:r>
            <a:rPr lang="en-US" dirty="0" err="1"/>
            <a:t>Diajak</a:t>
          </a:r>
          <a:r>
            <a:rPr lang="en-US" dirty="0"/>
            <a:t> </a:t>
          </a:r>
          <a:r>
            <a:rPr lang="en-US" dirty="0" err="1"/>
            <a:t>berpikir</a:t>
          </a:r>
          <a:r>
            <a:rPr lang="en-US" dirty="0"/>
            <a:t> </a:t>
          </a:r>
          <a:r>
            <a:rPr lang="en-US" dirty="0" err="1"/>
            <a:t>kritis</a:t>
          </a:r>
          <a:r>
            <a:rPr lang="en-US" dirty="0"/>
            <a:t> dan </a:t>
          </a:r>
          <a:r>
            <a:rPr lang="en-US" dirty="0" err="1"/>
            <a:t>menjadi</a:t>
          </a:r>
          <a:r>
            <a:rPr lang="en-US" dirty="0"/>
            <a:t> </a:t>
          </a:r>
          <a:r>
            <a:rPr lang="en-US" dirty="0" err="1"/>
            <a:t>pengemban</a:t>
          </a:r>
          <a:r>
            <a:rPr lang="en-US" dirty="0"/>
            <a:t> </a:t>
          </a:r>
          <a:r>
            <a:rPr lang="en-US" dirty="0" err="1"/>
            <a:t>amanat</a:t>
          </a:r>
          <a:r>
            <a:rPr lang="en-US" dirty="0"/>
            <a:t> </a:t>
          </a:r>
          <a:r>
            <a:rPr lang="en-US" dirty="0" err="1"/>
            <a:t>luhur</a:t>
          </a:r>
          <a:r>
            <a:rPr lang="en-US" dirty="0"/>
            <a:t> </a:t>
          </a:r>
          <a:r>
            <a:rPr lang="en-US" dirty="0" err="1"/>
            <a:t>profesi</a:t>
          </a:r>
          <a:endParaRPr lang="en-ID" dirty="0"/>
        </a:p>
      </dgm:t>
    </dgm:pt>
    <dgm:pt modelId="{B3112FE6-0104-44E1-A195-62ECD033D1BA}" type="parTrans" cxnId="{0FC7E4E3-14A6-4CBF-BB0A-ABD87A287476}">
      <dgm:prSet/>
      <dgm:spPr/>
      <dgm:t>
        <a:bodyPr/>
        <a:lstStyle/>
        <a:p>
          <a:endParaRPr lang="en-ID"/>
        </a:p>
      </dgm:t>
    </dgm:pt>
    <dgm:pt modelId="{2DBDF6FC-AE56-48D8-A3FF-A57CF7E4E9D8}" type="sibTrans" cxnId="{0FC7E4E3-14A6-4CBF-BB0A-ABD87A287476}">
      <dgm:prSet/>
      <dgm:spPr/>
      <dgm:t>
        <a:bodyPr/>
        <a:lstStyle/>
        <a:p>
          <a:endParaRPr lang="en-ID"/>
        </a:p>
      </dgm:t>
    </dgm:pt>
    <dgm:pt modelId="{3B45DDB5-8D11-49BE-99E5-E5AE461BC4AC}" type="pres">
      <dgm:prSet presAssocID="{C2CDFEF5-6FE3-457C-9970-68C83E305982}" presName="Name0" presStyleCnt="0">
        <dgm:presLayoutVars>
          <dgm:dir/>
          <dgm:resizeHandles val="exact"/>
        </dgm:presLayoutVars>
      </dgm:prSet>
      <dgm:spPr/>
    </dgm:pt>
    <dgm:pt modelId="{776AD535-13F4-4AD4-BD88-BDD014254E0E}" type="pres">
      <dgm:prSet presAssocID="{AED6842E-5632-410B-91ED-C1C888260B24}" presName="composite" presStyleCnt="0"/>
      <dgm:spPr/>
    </dgm:pt>
    <dgm:pt modelId="{8F586951-65F8-4B01-8B36-11667C9C8FA2}" type="pres">
      <dgm:prSet presAssocID="{AED6842E-5632-410B-91ED-C1C888260B24}" presName="rect1" presStyleLbl="trAlignAcc1" presStyleIdx="0" presStyleCnt="4">
        <dgm:presLayoutVars>
          <dgm:bulletEnabled val="1"/>
        </dgm:presLayoutVars>
      </dgm:prSet>
      <dgm:spPr/>
    </dgm:pt>
    <dgm:pt modelId="{961F04EA-5D63-4290-8DFE-B4B71196F8CC}" type="pres">
      <dgm:prSet presAssocID="{AED6842E-5632-410B-91ED-C1C888260B24}" presName="rect2" presStyleLbl="fgImgPlace1" presStyleIdx="0" presStyleCnt="4"/>
      <dgm:spPr/>
    </dgm:pt>
    <dgm:pt modelId="{EFA46063-28C7-4305-B3CF-EEE24D89B13D}" type="pres">
      <dgm:prSet presAssocID="{B9957BB5-0532-4CDF-8263-7BFBB4D84A26}" presName="sibTrans" presStyleCnt="0"/>
      <dgm:spPr/>
    </dgm:pt>
    <dgm:pt modelId="{980D4E63-62AE-44E2-9B76-ABA6EACA7A00}" type="pres">
      <dgm:prSet presAssocID="{D5191D1E-C52C-4EC8-87B4-2A862328DFDC}" presName="composite" presStyleCnt="0"/>
      <dgm:spPr/>
    </dgm:pt>
    <dgm:pt modelId="{F6EADF57-9F77-4C84-ADAC-D4217096E12A}" type="pres">
      <dgm:prSet presAssocID="{D5191D1E-C52C-4EC8-87B4-2A862328DFDC}" presName="rect1" presStyleLbl="trAlignAcc1" presStyleIdx="1" presStyleCnt="4">
        <dgm:presLayoutVars>
          <dgm:bulletEnabled val="1"/>
        </dgm:presLayoutVars>
      </dgm:prSet>
      <dgm:spPr/>
    </dgm:pt>
    <dgm:pt modelId="{2B940571-B7E8-4E70-A8B0-4EDF79F37F7A}" type="pres">
      <dgm:prSet presAssocID="{D5191D1E-C52C-4EC8-87B4-2A862328DFDC}" presName="rect2" presStyleLbl="fgImgPlace1" presStyleIdx="1" presStyleCnt="4"/>
      <dgm:spPr/>
    </dgm:pt>
    <dgm:pt modelId="{8F4AF812-8D83-4183-9487-208716F4D646}" type="pres">
      <dgm:prSet presAssocID="{AC651B8A-BCFB-4835-ACFF-81E2BC02C3D6}" presName="sibTrans" presStyleCnt="0"/>
      <dgm:spPr/>
    </dgm:pt>
    <dgm:pt modelId="{C194CB6F-DDE4-49F1-84F3-4954D5A4F056}" type="pres">
      <dgm:prSet presAssocID="{EDB5722B-22E5-45DA-AF9D-9256A36E0F71}" presName="composite" presStyleCnt="0"/>
      <dgm:spPr/>
    </dgm:pt>
    <dgm:pt modelId="{5ECDB690-0104-4410-AC6E-D9C89BA5485C}" type="pres">
      <dgm:prSet presAssocID="{EDB5722B-22E5-45DA-AF9D-9256A36E0F71}" presName="rect1" presStyleLbl="trAlignAcc1" presStyleIdx="2" presStyleCnt="4">
        <dgm:presLayoutVars>
          <dgm:bulletEnabled val="1"/>
        </dgm:presLayoutVars>
      </dgm:prSet>
      <dgm:spPr/>
    </dgm:pt>
    <dgm:pt modelId="{0DFB4145-A78D-4B8D-8B22-0E032ADEFBCE}" type="pres">
      <dgm:prSet presAssocID="{EDB5722B-22E5-45DA-AF9D-9256A36E0F71}" presName="rect2" presStyleLbl="fgImgPlace1" presStyleIdx="2" presStyleCnt="4"/>
      <dgm:spPr/>
    </dgm:pt>
    <dgm:pt modelId="{1702BF5B-8B8C-4D2D-B5AA-5368A8768089}" type="pres">
      <dgm:prSet presAssocID="{F298EFE4-E3DB-4756-ACDF-425D3561D605}" presName="sibTrans" presStyleCnt="0"/>
      <dgm:spPr/>
    </dgm:pt>
    <dgm:pt modelId="{42FB55A6-67F5-4485-9D7C-FFCB4ADCDD9A}" type="pres">
      <dgm:prSet presAssocID="{18DE19D5-8FF7-4DD2-81BC-3B3232FD841E}" presName="composite" presStyleCnt="0"/>
      <dgm:spPr/>
    </dgm:pt>
    <dgm:pt modelId="{C74BD6C7-53C7-47E8-A0CB-B5E0DDD4FD8C}" type="pres">
      <dgm:prSet presAssocID="{18DE19D5-8FF7-4DD2-81BC-3B3232FD841E}" presName="rect1" presStyleLbl="trAlignAcc1" presStyleIdx="3" presStyleCnt="4">
        <dgm:presLayoutVars>
          <dgm:bulletEnabled val="1"/>
        </dgm:presLayoutVars>
      </dgm:prSet>
      <dgm:spPr/>
    </dgm:pt>
    <dgm:pt modelId="{FFD8B0AB-1AAC-440F-A8E9-90B890E822B8}" type="pres">
      <dgm:prSet presAssocID="{18DE19D5-8FF7-4DD2-81BC-3B3232FD841E}" presName="rect2" presStyleLbl="fgImgPlace1" presStyleIdx="3" presStyleCnt="4"/>
      <dgm:spPr/>
    </dgm:pt>
  </dgm:ptLst>
  <dgm:cxnLst>
    <dgm:cxn modelId="{C54F7123-11C7-4548-8A7C-CFEB87AC4A1B}" srcId="{C2CDFEF5-6FE3-457C-9970-68C83E305982}" destId="{EDB5722B-22E5-45DA-AF9D-9256A36E0F71}" srcOrd="2" destOrd="0" parTransId="{586F254D-4B36-4B73-AF10-900D9B8332A0}" sibTransId="{F298EFE4-E3DB-4756-ACDF-425D3561D605}"/>
    <dgm:cxn modelId="{4AE5775C-D4DB-41A3-A140-0117380F5C45}" type="presOf" srcId="{C2CDFEF5-6FE3-457C-9970-68C83E305982}" destId="{3B45DDB5-8D11-49BE-99E5-E5AE461BC4AC}" srcOrd="0" destOrd="0" presId="urn:microsoft.com/office/officeart/2008/layout/PictureStrips"/>
    <dgm:cxn modelId="{8F87084C-D732-4D7E-BD03-255C587602B7}" type="presOf" srcId="{EDB5722B-22E5-45DA-AF9D-9256A36E0F71}" destId="{5ECDB690-0104-4410-AC6E-D9C89BA5485C}" srcOrd="0" destOrd="0" presId="urn:microsoft.com/office/officeart/2008/layout/PictureStrips"/>
    <dgm:cxn modelId="{A28FED73-E799-466C-B8E5-2CD60FE5B43F}" type="presOf" srcId="{AED6842E-5632-410B-91ED-C1C888260B24}" destId="{8F586951-65F8-4B01-8B36-11667C9C8FA2}" srcOrd="0" destOrd="0" presId="urn:microsoft.com/office/officeart/2008/layout/PictureStrips"/>
    <dgm:cxn modelId="{4864228A-A7E4-4278-AC00-C99138BE4ED9}" type="presOf" srcId="{D5191D1E-C52C-4EC8-87B4-2A862328DFDC}" destId="{F6EADF57-9F77-4C84-ADAC-D4217096E12A}" srcOrd="0" destOrd="0" presId="urn:microsoft.com/office/officeart/2008/layout/PictureStrips"/>
    <dgm:cxn modelId="{6278AFC4-B5F7-4BFD-A0B3-D3C9844486E5}" srcId="{C2CDFEF5-6FE3-457C-9970-68C83E305982}" destId="{AED6842E-5632-410B-91ED-C1C888260B24}" srcOrd="0" destOrd="0" parTransId="{53B0E4F4-E04E-4723-8232-694F9EDAD0E7}" sibTransId="{B9957BB5-0532-4CDF-8263-7BFBB4D84A26}"/>
    <dgm:cxn modelId="{E672D6E3-6177-42A9-9E66-9AF31F8C5C4B}" srcId="{C2CDFEF5-6FE3-457C-9970-68C83E305982}" destId="{D5191D1E-C52C-4EC8-87B4-2A862328DFDC}" srcOrd="1" destOrd="0" parTransId="{AB725BE0-5E18-483D-80B6-ABB035E680C1}" sibTransId="{AC651B8A-BCFB-4835-ACFF-81E2BC02C3D6}"/>
    <dgm:cxn modelId="{0FC7E4E3-14A6-4CBF-BB0A-ABD87A287476}" srcId="{C2CDFEF5-6FE3-457C-9970-68C83E305982}" destId="{18DE19D5-8FF7-4DD2-81BC-3B3232FD841E}" srcOrd="3" destOrd="0" parTransId="{B3112FE6-0104-44E1-A195-62ECD033D1BA}" sibTransId="{2DBDF6FC-AE56-48D8-A3FF-A57CF7E4E9D8}"/>
    <dgm:cxn modelId="{A726ECFC-978D-4313-82A3-536C4E4877CA}" type="presOf" srcId="{18DE19D5-8FF7-4DD2-81BC-3B3232FD841E}" destId="{C74BD6C7-53C7-47E8-A0CB-B5E0DDD4FD8C}" srcOrd="0" destOrd="0" presId="urn:microsoft.com/office/officeart/2008/layout/PictureStrips"/>
    <dgm:cxn modelId="{F2992D08-E8DD-4556-BECD-3AB29BA85265}" type="presParOf" srcId="{3B45DDB5-8D11-49BE-99E5-E5AE461BC4AC}" destId="{776AD535-13F4-4AD4-BD88-BDD014254E0E}" srcOrd="0" destOrd="0" presId="urn:microsoft.com/office/officeart/2008/layout/PictureStrips"/>
    <dgm:cxn modelId="{E1DDA7C5-B6A5-4814-8C31-929C08BBCC6E}" type="presParOf" srcId="{776AD535-13F4-4AD4-BD88-BDD014254E0E}" destId="{8F586951-65F8-4B01-8B36-11667C9C8FA2}" srcOrd="0" destOrd="0" presId="urn:microsoft.com/office/officeart/2008/layout/PictureStrips"/>
    <dgm:cxn modelId="{117AB476-694C-4105-932A-B60B833FE2E8}" type="presParOf" srcId="{776AD535-13F4-4AD4-BD88-BDD014254E0E}" destId="{961F04EA-5D63-4290-8DFE-B4B71196F8CC}" srcOrd="1" destOrd="0" presId="urn:microsoft.com/office/officeart/2008/layout/PictureStrips"/>
    <dgm:cxn modelId="{CA26BA31-679D-49D6-94D5-0BE424A9F080}" type="presParOf" srcId="{3B45DDB5-8D11-49BE-99E5-E5AE461BC4AC}" destId="{EFA46063-28C7-4305-B3CF-EEE24D89B13D}" srcOrd="1" destOrd="0" presId="urn:microsoft.com/office/officeart/2008/layout/PictureStrips"/>
    <dgm:cxn modelId="{F198227A-8367-4799-969B-8552FBF01BE0}" type="presParOf" srcId="{3B45DDB5-8D11-49BE-99E5-E5AE461BC4AC}" destId="{980D4E63-62AE-44E2-9B76-ABA6EACA7A00}" srcOrd="2" destOrd="0" presId="urn:microsoft.com/office/officeart/2008/layout/PictureStrips"/>
    <dgm:cxn modelId="{B54C2242-C9DD-488B-8DF7-AF00BE50D123}" type="presParOf" srcId="{980D4E63-62AE-44E2-9B76-ABA6EACA7A00}" destId="{F6EADF57-9F77-4C84-ADAC-D4217096E12A}" srcOrd="0" destOrd="0" presId="urn:microsoft.com/office/officeart/2008/layout/PictureStrips"/>
    <dgm:cxn modelId="{D1B5A87F-C4DE-4B8A-AA85-629D4BC7B542}" type="presParOf" srcId="{980D4E63-62AE-44E2-9B76-ABA6EACA7A00}" destId="{2B940571-B7E8-4E70-A8B0-4EDF79F37F7A}" srcOrd="1" destOrd="0" presId="urn:microsoft.com/office/officeart/2008/layout/PictureStrips"/>
    <dgm:cxn modelId="{109FD09D-D9C7-4DB8-BB5D-DDF654131FB9}" type="presParOf" srcId="{3B45DDB5-8D11-49BE-99E5-E5AE461BC4AC}" destId="{8F4AF812-8D83-4183-9487-208716F4D646}" srcOrd="3" destOrd="0" presId="urn:microsoft.com/office/officeart/2008/layout/PictureStrips"/>
    <dgm:cxn modelId="{F4E5E51B-704F-4D6C-96C8-F0FE478C16C5}" type="presParOf" srcId="{3B45DDB5-8D11-49BE-99E5-E5AE461BC4AC}" destId="{C194CB6F-DDE4-49F1-84F3-4954D5A4F056}" srcOrd="4" destOrd="0" presId="urn:microsoft.com/office/officeart/2008/layout/PictureStrips"/>
    <dgm:cxn modelId="{E034406B-6319-4691-BC08-CE2B697B6AC4}" type="presParOf" srcId="{C194CB6F-DDE4-49F1-84F3-4954D5A4F056}" destId="{5ECDB690-0104-4410-AC6E-D9C89BA5485C}" srcOrd="0" destOrd="0" presId="urn:microsoft.com/office/officeart/2008/layout/PictureStrips"/>
    <dgm:cxn modelId="{A8A22715-BC2E-40B0-ABDE-123426A9D0F8}" type="presParOf" srcId="{C194CB6F-DDE4-49F1-84F3-4954D5A4F056}" destId="{0DFB4145-A78D-4B8D-8B22-0E032ADEFBCE}" srcOrd="1" destOrd="0" presId="urn:microsoft.com/office/officeart/2008/layout/PictureStrips"/>
    <dgm:cxn modelId="{86C6A0BC-AB49-4E54-8081-5214BF4134C9}" type="presParOf" srcId="{3B45DDB5-8D11-49BE-99E5-E5AE461BC4AC}" destId="{1702BF5B-8B8C-4D2D-B5AA-5368A8768089}" srcOrd="5" destOrd="0" presId="urn:microsoft.com/office/officeart/2008/layout/PictureStrips"/>
    <dgm:cxn modelId="{A33FF820-0A94-4267-BF42-1B9439120A44}" type="presParOf" srcId="{3B45DDB5-8D11-49BE-99E5-E5AE461BC4AC}" destId="{42FB55A6-67F5-4485-9D7C-FFCB4ADCDD9A}" srcOrd="6" destOrd="0" presId="urn:microsoft.com/office/officeart/2008/layout/PictureStrips"/>
    <dgm:cxn modelId="{59ADF585-25AF-4A50-9FA4-640EE28E9CB3}" type="presParOf" srcId="{42FB55A6-67F5-4485-9D7C-FFCB4ADCDD9A}" destId="{C74BD6C7-53C7-47E8-A0CB-B5E0DDD4FD8C}" srcOrd="0" destOrd="0" presId="urn:microsoft.com/office/officeart/2008/layout/PictureStrips"/>
    <dgm:cxn modelId="{3229B594-46BC-4719-90BC-0F7117FD7F28}" type="presParOf" srcId="{42FB55A6-67F5-4485-9D7C-FFCB4ADCDD9A}" destId="{FFD8B0AB-1AAC-440F-A8E9-90B890E822B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B92701-4D9B-448A-BABF-2E37FD8A8AC5}" type="doc">
      <dgm:prSet loTypeId="urn:diagrams.loki3.com/BracketList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ID"/>
        </a:p>
      </dgm:t>
    </dgm:pt>
    <dgm:pt modelId="{04987005-6C8C-4F39-B0AB-1A344EFC4EFC}">
      <dgm:prSet phldrT="[Text]" custT="1"/>
      <dgm:spPr/>
      <dgm:t>
        <a:bodyPr/>
        <a:lstStyle/>
        <a:p>
          <a:r>
            <a:rPr lang="en-US" sz="3200" dirty="0" err="1"/>
            <a:t>Sumber</a:t>
          </a:r>
          <a:r>
            <a:rPr lang="en-US" sz="3200" dirty="0"/>
            <a:t> </a:t>
          </a:r>
          <a:r>
            <a:rPr lang="en-US" sz="3200" dirty="0" err="1"/>
            <a:t>isi</a:t>
          </a:r>
          <a:r>
            <a:rPr lang="en-US" sz="3200" dirty="0"/>
            <a:t> </a:t>
          </a:r>
          <a:r>
            <a:rPr lang="en-US" sz="3200" dirty="0" err="1"/>
            <a:t>hukum</a:t>
          </a:r>
          <a:endParaRPr lang="en-ID" sz="3200" dirty="0"/>
        </a:p>
      </dgm:t>
    </dgm:pt>
    <dgm:pt modelId="{2A47A3C0-172C-4943-95C4-DE790D340F32}" type="parTrans" cxnId="{716D3A7F-C17E-4745-9147-409DA29C48D5}">
      <dgm:prSet/>
      <dgm:spPr/>
      <dgm:t>
        <a:bodyPr/>
        <a:lstStyle/>
        <a:p>
          <a:endParaRPr lang="en-ID"/>
        </a:p>
      </dgm:t>
    </dgm:pt>
    <dgm:pt modelId="{DA1F0B1D-D331-4ABA-8003-2C1B9B7D2DE4}" type="sibTrans" cxnId="{716D3A7F-C17E-4745-9147-409DA29C48D5}">
      <dgm:prSet/>
      <dgm:spPr/>
      <dgm:t>
        <a:bodyPr/>
        <a:lstStyle/>
        <a:p>
          <a:endParaRPr lang="en-ID"/>
        </a:p>
      </dgm:t>
    </dgm:pt>
    <dgm:pt modelId="{82E48E21-A8C8-4D4A-B5FA-C5A5A98FB34B}">
      <dgm:prSet phldrT="[Text]" custT="1"/>
      <dgm:spPr/>
      <dgm:t>
        <a:bodyPr/>
        <a:lstStyle/>
        <a:p>
          <a:r>
            <a:rPr lang="en-US" sz="2400" dirty="0"/>
            <a:t>Isi </a:t>
          </a:r>
          <a:r>
            <a:rPr lang="en-US" sz="2400" dirty="0" err="1"/>
            <a:t>hukum</a:t>
          </a:r>
          <a:r>
            <a:rPr lang="en-US" sz="2400" dirty="0"/>
            <a:t> </a:t>
          </a:r>
          <a:r>
            <a:rPr lang="en-US" sz="2400" dirty="0" err="1"/>
            <a:t>berasal</a:t>
          </a:r>
          <a:r>
            <a:rPr lang="en-US" sz="2400" dirty="0"/>
            <a:t> </a:t>
          </a:r>
          <a:r>
            <a:rPr lang="en-US" sz="2400" dirty="0" err="1"/>
            <a:t>dari</a:t>
          </a:r>
          <a:r>
            <a:rPr lang="en-US" sz="2400" dirty="0"/>
            <a:t> </a:t>
          </a:r>
          <a:r>
            <a:rPr lang="en-US" sz="2400" dirty="0" err="1"/>
            <a:t>tuhan</a:t>
          </a:r>
          <a:r>
            <a:rPr lang="en-US" sz="2400" dirty="0"/>
            <a:t> (</a:t>
          </a:r>
          <a:r>
            <a:rPr lang="en-ID" sz="2400" dirty="0" err="1"/>
            <a:t>Pandangan</a:t>
          </a:r>
          <a:r>
            <a:rPr lang="en-ID" sz="2400" dirty="0"/>
            <a:t> </a:t>
          </a:r>
          <a:r>
            <a:rPr lang="en-ID" sz="2400" dirty="0" err="1"/>
            <a:t>theocratis</a:t>
          </a:r>
          <a:r>
            <a:rPr lang="en-ID" sz="2400" dirty="0"/>
            <a:t>)</a:t>
          </a:r>
        </a:p>
      </dgm:t>
    </dgm:pt>
    <dgm:pt modelId="{152F3B45-9C45-4B8C-A7F6-DCCE50F73F10}" type="parTrans" cxnId="{31E221B8-D5C7-4B2F-B1B5-17E361A41946}">
      <dgm:prSet/>
      <dgm:spPr/>
      <dgm:t>
        <a:bodyPr/>
        <a:lstStyle/>
        <a:p>
          <a:endParaRPr lang="en-ID"/>
        </a:p>
      </dgm:t>
    </dgm:pt>
    <dgm:pt modelId="{E9B0D541-2E6A-423B-87FE-E0C21698ADE1}" type="sibTrans" cxnId="{31E221B8-D5C7-4B2F-B1B5-17E361A41946}">
      <dgm:prSet/>
      <dgm:spPr/>
      <dgm:t>
        <a:bodyPr/>
        <a:lstStyle/>
        <a:p>
          <a:endParaRPr lang="en-ID"/>
        </a:p>
      </dgm:t>
    </dgm:pt>
    <dgm:pt modelId="{BDBE88BA-E5DB-43F5-8E80-57C9E2695E9D}">
      <dgm:prSet phldrT="[Text]"/>
      <dgm:spPr/>
      <dgm:t>
        <a:bodyPr/>
        <a:lstStyle/>
        <a:p>
          <a:r>
            <a:rPr lang="en-US" dirty="0" err="1"/>
            <a:t>Sumbe</a:t>
          </a:r>
          <a:r>
            <a:rPr lang="en-US" dirty="0"/>
            <a:t> </a:t>
          </a:r>
          <a:r>
            <a:rPr lang="en-US" dirty="0" err="1"/>
            <a:t>kekuatan</a:t>
          </a:r>
          <a:r>
            <a:rPr lang="en-US" dirty="0"/>
            <a:t> </a:t>
          </a:r>
          <a:r>
            <a:rPr lang="en-US" dirty="0" err="1"/>
            <a:t>mengikat</a:t>
          </a:r>
          <a:r>
            <a:rPr lang="en-US" dirty="0"/>
            <a:t> </a:t>
          </a:r>
          <a:r>
            <a:rPr lang="en-US" dirty="0" err="1"/>
            <a:t>hukum</a:t>
          </a:r>
          <a:endParaRPr lang="en-ID" dirty="0"/>
        </a:p>
      </dgm:t>
    </dgm:pt>
    <dgm:pt modelId="{C0CCB927-F888-4D2F-BF4F-F452ECA47F82}" type="parTrans" cxnId="{0C38FA51-D1F7-482F-A1A6-389DA58371B5}">
      <dgm:prSet/>
      <dgm:spPr/>
      <dgm:t>
        <a:bodyPr/>
        <a:lstStyle/>
        <a:p>
          <a:endParaRPr lang="en-ID"/>
        </a:p>
      </dgm:t>
    </dgm:pt>
    <dgm:pt modelId="{C8DF3646-7580-4495-8D6C-E2EF384AC7E2}" type="sibTrans" cxnId="{0C38FA51-D1F7-482F-A1A6-389DA58371B5}">
      <dgm:prSet/>
      <dgm:spPr/>
      <dgm:t>
        <a:bodyPr/>
        <a:lstStyle/>
        <a:p>
          <a:endParaRPr lang="en-ID"/>
        </a:p>
      </dgm:t>
    </dgm:pt>
    <dgm:pt modelId="{26497CA8-CA00-4759-9BBE-8DD72130B867}">
      <dgm:prSet phldrT="[Text]"/>
      <dgm:spPr/>
      <dgm:t>
        <a:bodyPr/>
        <a:lstStyle/>
        <a:p>
          <a:r>
            <a:rPr lang="en-ID" dirty="0" err="1"/>
            <a:t>Kekuatan</a:t>
          </a:r>
          <a:r>
            <a:rPr lang="en-ID" dirty="0"/>
            <a:t> </a:t>
          </a:r>
          <a:r>
            <a:rPr lang="en-ID" dirty="0" err="1"/>
            <a:t>mengikat</a:t>
          </a:r>
          <a:r>
            <a:rPr lang="en-ID" dirty="0"/>
            <a:t> </a:t>
          </a:r>
          <a:r>
            <a:rPr lang="en-ID" dirty="0" err="1"/>
            <a:t>dari</a:t>
          </a:r>
          <a:r>
            <a:rPr lang="en-ID" dirty="0"/>
            <a:t> </a:t>
          </a:r>
          <a:r>
            <a:rPr lang="en-ID" dirty="0" err="1"/>
            <a:t>kaidah</a:t>
          </a:r>
          <a:r>
            <a:rPr lang="en-ID" dirty="0"/>
            <a:t> </a:t>
          </a:r>
          <a:r>
            <a:rPr lang="en-ID" dirty="0" err="1"/>
            <a:t>hukum</a:t>
          </a:r>
          <a:r>
            <a:rPr lang="en-ID" dirty="0"/>
            <a:t> </a:t>
          </a:r>
          <a:r>
            <a:rPr lang="en-ID" dirty="0" err="1"/>
            <a:t>bukan</a:t>
          </a:r>
          <a:r>
            <a:rPr lang="en-ID" dirty="0"/>
            <a:t> </a:t>
          </a:r>
          <a:r>
            <a:rPr lang="en-ID" dirty="0" err="1"/>
            <a:t>sematamata</a:t>
          </a:r>
          <a:r>
            <a:rPr lang="en-ID" dirty="0"/>
            <a:t> </a:t>
          </a:r>
          <a:r>
            <a:rPr lang="en-ID" dirty="0" err="1"/>
            <a:t>didasarkan</a:t>
          </a:r>
          <a:r>
            <a:rPr lang="en-ID" dirty="0"/>
            <a:t> pada </a:t>
          </a:r>
          <a:r>
            <a:rPr lang="en-ID" dirty="0" err="1"/>
            <a:t>kekuatan</a:t>
          </a:r>
          <a:r>
            <a:rPr lang="en-ID" dirty="0"/>
            <a:t> yang </a:t>
          </a:r>
          <a:r>
            <a:rPr lang="en-ID" dirty="0" err="1"/>
            <a:t>bersifat</a:t>
          </a:r>
          <a:r>
            <a:rPr lang="en-ID" dirty="0"/>
            <a:t> </a:t>
          </a:r>
          <a:r>
            <a:rPr lang="en-ID" dirty="0" err="1"/>
            <a:t>memaksa</a:t>
          </a:r>
          <a:r>
            <a:rPr lang="en-ID" dirty="0"/>
            <a:t>, </a:t>
          </a:r>
          <a:r>
            <a:rPr lang="en-ID" dirty="0" err="1"/>
            <a:t>tetapi</a:t>
          </a:r>
          <a:r>
            <a:rPr lang="en-ID" dirty="0"/>
            <a:t> </a:t>
          </a:r>
          <a:r>
            <a:rPr lang="en-ID" dirty="0" err="1"/>
            <a:t>karena</a:t>
          </a:r>
          <a:r>
            <a:rPr lang="en-ID" dirty="0"/>
            <a:t> </a:t>
          </a:r>
          <a:r>
            <a:rPr lang="en-ID" dirty="0" err="1"/>
            <a:t>kebanyakan</a:t>
          </a:r>
          <a:r>
            <a:rPr lang="en-ID" dirty="0"/>
            <a:t> orang </a:t>
          </a:r>
          <a:r>
            <a:rPr lang="en-ID" dirty="0" err="1"/>
            <a:t>didorong</a:t>
          </a:r>
          <a:r>
            <a:rPr lang="en-ID" dirty="0"/>
            <a:t> oleh </a:t>
          </a:r>
          <a:r>
            <a:rPr lang="en-ID" dirty="0" err="1"/>
            <a:t>alasan</a:t>
          </a:r>
          <a:r>
            <a:rPr lang="en-ID" dirty="0"/>
            <a:t> </a:t>
          </a:r>
          <a:r>
            <a:rPr lang="en-ID" dirty="0" err="1"/>
            <a:t>kesusilaan</a:t>
          </a:r>
          <a:r>
            <a:rPr lang="en-ID" dirty="0"/>
            <a:t> </a:t>
          </a:r>
          <a:r>
            <a:rPr lang="en-ID" dirty="0" err="1"/>
            <a:t>atau</a:t>
          </a:r>
          <a:r>
            <a:rPr lang="en-ID" dirty="0"/>
            <a:t> </a:t>
          </a:r>
          <a:r>
            <a:rPr lang="en-ID" dirty="0" err="1"/>
            <a:t>kepercayaan</a:t>
          </a:r>
          <a:r>
            <a:rPr lang="en-ID" dirty="0"/>
            <a:t>.</a:t>
          </a:r>
        </a:p>
      </dgm:t>
    </dgm:pt>
    <dgm:pt modelId="{08EE8180-120E-46D7-AF12-C4BF91E593E1}" type="parTrans" cxnId="{D5615D63-C2D7-47EE-971A-13FE8A7A886A}">
      <dgm:prSet/>
      <dgm:spPr/>
      <dgm:t>
        <a:bodyPr/>
        <a:lstStyle/>
        <a:p>
          <a:endParaRPr lang="en-ID"/>
        </a:p>
      </dgm:t>
    </dgm:pt>
    <dgm:pt modelId="{22229F03-05B5-45E2-8A27-959572BC6A88}" type="sibTrans" cxnId="{D5615D63-C2D7-47EE-971A-13FE8A7A886A}">
      <dgm:prSet/>
      <dgm:spPr/>
      <dgm:t>
        <a:bodyPr/>
        <a:lstStyle/>
        <a:p>
          <a:endParaRPr lang="en-ID"/>
        </a:p>
      </dgm:t>
    </dgm:pt>
    <dgm:pt modelId="{48BABBC0-BD70-479A-9532-21D98E9F3991}">
      <dgm:prSet phldrT="[Text]" custT="1"/>
      <dgm:spPr/>
      <dgm:t>
        <a:bodyPr/>
        <a:lstStyle/>
        <a:p>
          <a:r>
            <a:rPr lang="en-US" sz="2400" dirty="0"/>
            <a:t>Isi </a:t>
          </a:r>
          <a:r>
            <a:rPr lang="en-US" sz="2400" dirty="0" err="1"/>
            <a:t>hukum</a:t>
          </a:r>
          <a:r>
            <a:rPr lang="en-US" sz="2400" dirty="0"/>
            <a:t> </a:t>
          </a:r>
          <a:r>
            <a:rPr lang="en-US" sz="2400" dirty="0" err="1"/>
            <a:t>berasal</a:t>
          </a:r>
          <a:r>
            <a:rPr lang="en-US" sz="2400" dirty="0"/>
            <a:t> </a:t>
          </a:r>
          <a:r>
            <a:rPr lang="en-US" sz="2400" dirty="0" err="1"/>
            <a:t>dari</a:t>
          </a:r>
          <a:r>
            <a:rPr lang="en-US" sz="2400" dirty="0"/>
            <a:t> </a:t>
          </a:r>
          <a:r>
            <a:rPr lang="en-US" sz="2400" dirty="0" err="1"/>
            <a:t>akal</a:t>
          </a:r>
          <a:r>
            <a:rPr lang="en-US" sz="2400" dirty="0"/>
            <a:t> </a:t>
          </a:r>
          <a:r>
            <a:rPr lang="en-US" sz="2400" dirty="0" err="1"/>
            <a:t>manusia</a:t>
          </a:r>
          <a:r>
            <a:rPr lang="en-US" sz="2400" dirty="0"/>
            <a:t> (</a:t>
          </a:r>
          <a:r>
            <a:rPr lang="en-US" sz="2400" dirty="0" err="1"/>
            <a:t>hukum</a:t>
          </a:r>
          <a:r>
            <a:rPr lang="en-US" sz="2400" dirty="0"/>
            <a:t> </a:t>
          </a:r>
          <a:r>
            <a:rPr lang="en-US" sz="2400" dirty="0" err="1"/>
            <a:t>kodrat</a:t>
          </a:r>
          <a:r>
            <a:rPr lang="en-US" sz="2400" dirty="0"/>
            <a:t>)</a:t>
          </a:r>
          <a:endParaRPr lang="en-ID" sz="2400" dirty="0"/>
        </a:p>
      </dgm:t>
    </dgm:pt>
    <dgm:pt modelId="{C99C0D1D-A972-4F4F-8D2F-F12D5133FCB6}" type="parTrans" cxnId="{938CA84B-EA40-4ACD-A19E-7F2FFE2379F7}">
      <dgm:prSet/>
      <dgm:spPr/>
      <dgm:t>
        <a:bodyPr/>
        <a:lstStyle/>
        <a:p>
          <a:endParaRPr lang="en-ID"/>
        </a:p>
      </dgm:t>
    </dgm:pt>
    <dgm:pt modelId="{3999E717-E5FA-47BD-B950-A33B65438E13}" type="sibTrans" cxnId="{938CA84B-EA40-4ACD-A19E-7F2FFE2379F7}">
      <dgm:prSet/>
      <dgm:spPr/>
      <dgm:t>
        <a:bodyPr/>
        <a:lstStyle/>
        <a:p>
          <a:endParaRPr lang="en-ID"/>
        </a:p>
      </dgm:t>
    </dgm:pt>
    <dgm:pt modelId="{13D87E2A-3C42-4048-AAEA-049061EAF29A}">
      <dgm:prSet phldrT="[Text]" custT="1"/>
      <dgm:spPr/>
      <dgm:t>
        <a:bodyPr/>
        <a:lstStyle/>
        <a:p>
          <a:r>
            <a:rPr lang="en-US" sz="2400" dirty="0"/>
            <a:t>Isi </a:t>
          </a:r>
          <a:r>
            <a:rPr lang="en-US" sz="2400" dirty="0" err="1"/>
            <a:t>hukum</a:t>
          </a:r>
          <a:r>
            <a:rPr lang="en-US" sz="2400" dirty="0"/>
            <a:t> </a:t>
          </a:r>
          <a:r>
            <a:rPr lang="en-US" sz="2400" dirty="0" err="1"/>
            <a:t>berasal</a:t>
          </a:r>
          <a:r>
            <a:rPr lang="en-US" sz="2400" dirty="0"/>
            <a:t> </a:t>
          </a:r>
          <a:r>
            <a:rPr lang="en-US" sz="2400" dirty="0" err="1"/>
            <a:t>dari</a:t>
          </a:r>
          <a:r>
            <a:rPr lang="en-US" sz="2400" dirty="0"/>
            <a:t> </a:t>
          </a:r>
          <a:r>
            <a:rPr lang="en-US" sz="2400" dirty="0" err="1"/>
            <a:t>kesadaran</a:t>
          </a:r>
          <a:r>
            <a:rPr lang="en-US" sz="2400" dirty="0"/>
            <a:t> </a:t>
          </a:r>
          <a:r>
            <a:rPr lang="en-US" sz="2400" dirty="0" err="1"/>
            <a:t>hukum</a:t>
          </a:r>
          <a:r>
            <a:rPr lang="en-US" sz="2400" dirty="0"/>
            <a:t> (</a:t>
          </a:r>
          <a:r>
            <a:rPr lang="en-US" sz="2400" dirty="0" err="1"/>
            <a:t>mazhab</a:t>
          </a:r>
          <a:r>
            <a:rPr lang="en-US" sz="2400" dirty="0"/>
            <a:t> </a:t>
          </a:r>
          <a:r>
            <a:rPr lang="en-US" sz="2400" dirty="0" err="1"/>
            <a:t>historis</a:t>
          </a:r>
          <a:r>
            <a:rPr lang="en-US" sz="2400" dirty="0"/>
            <a:t>)</a:t>
          </a:r>
          <a:endParaRPr lang="en-ID" sz="2400" dirty="0"/>
        </a:p>
      </dgm:t>
    </dgm:pt>
    <dgm:pt modelId="{0F3DDCA4-4670-49C6-AA93-73FB97F2514C}" type="parTrans" cxnId="{FD80EC5F-7CE8-4601-86D8-8C5718927A4C}">
      <dgm:prSet/>
      <dgm:spPr/>
      <dgm:t>
        <a:bodyPr/>
        <a:lstStyle/>
        <a:p>
          <a:endParaRPr lang="en-ID"/>
        </a:p>
      </dgm:t>
    </dgm:pt>
    <dgm:pt modelId="{D76E98EF-93EF-4C3D-99EC-FD40959571AA}" type="sibTrans" cxnId="{FD80EC5F-7CE8-4601-86D8-8C5718927A4C}">
      <dgm:prSet/>
      <dgm:spPr/>
      <dgm:t>
        <a:bodyPr/>
        <a:lstStyle/>
        <a:p>
          <a:endParaRPr lang="en-ID"/>
        </a:p>
      </dgm:t>
    </dgm:pt>
    <dgm:pt modelId="{BB7CFA44-B1C8-44B7-B160-D0F1530907AA}" type="pres">
      <dgm:prSet presAssocID="{8FB92701-4D9B-448A-BABF-2E37FD8A8AC5}" presName="Name0" presStyleCnt="0">
        <dgm:presLayoutVars>
          <dgm:dir/>
          <dgm:animLvl val="lvl"/>
          <dgm:resizeHandles val="exact"/>
        </dgm:presLayoutVars>
      </dgm:prSet>
      <dgm:spPr/>
    </dgm:pt>
    <dgm:pt modelId="{1CD4FE04-0BD7-4A00-881E-110659C35885}" type="pres">
      <dgm:prSet presAssocID="{04987005-6C8C-4F39-B0AB-1A344EFC4EFC}" presName="linNode" presStyleCnt="0"/>
      <dgm:spPr/>
    </dgm:pt>
    <dgm:pt modelId="{F58A00A0-73F4-4C26-AE86-4B29C1808BC6}" type="pres">
      <dgm:prSet presAssocID="{04987005-6C8C-4F39-B0AB-1A344EFC4EFC}" presName="parTx" presStyleLbl="revTx" presStyleIdx="0" presStyleCnt="2">
        <dgm:presLayoutVars>
          <dgm:chMax val="1"/>
          <dgm:bulletEnabled val="1"/>
        </dgm:presLayoutVars>
      </dgm:prSet>
      <dgm:spPr/>
    </dgm:pt>
    <dgm:pt modelId="{91A12FB8-A410-4CBD-A389-4575CFA8B5D9}" type="pres">
      <dgm:prSet presAssocID="{04987005-6C8C-4F39-B0AB-1A344EFC4EFC}" presName="bracket" presStyleLbl="parChTrans1D1" presStyleIdx="0" presStyleCnt="2"/>
      <dgm:spPr/>
    </dgm:pt>
    <dgm:pt modelId="{D57EA18F-3BAA-48A2-BC46-ADD526F1DF6A}" type="pres">
      <dgm:prSet presAssocID="{04987005-6C8C-4F39-B0AB-1A344EFC4EFC}" presName="spH" presStyleCnt="0"/>
      <dgm:spPr/>
    </dgm:pt>
    <dgm:pt modelId="{798E5C38-5550-40E9-BADA-2D2EA246E2DE}" type="pres">
      <dgm:prSet presAssocID="{04987005-6C8C-4F39-B0AB-1A344EFC4EFC}" presName="desTx" presStyleLbl="node1" presStyleIdx="0" presStyleCnt="2">
        <dgm:presLayoutVars>
          <dgm:bulletEnabled val="1"/>
        </dgm:presLayoutVars>
      </dgm:prSet>
      <dgm:spPr/>
    </dgm:pt>
    <dgm:pt modelId="{4E6D92FD-F858-42B2-96C9-E5D2BF6FC800}" type="pres">
      <dgm:prSet presAssocID="{DA1F0B1D-D331-4ABA-8003-2C1B9B7D2DE4}" presName="spV" presStyleCnt="0"/>
      <dgm:spPr/>
    </dgm:pt>
    <dgm:pt modelId="{AF6A03FB-BD83-471D-B24A-B931F62B8130}" type="pres">
      <dgm:prSet presAssocID="{BDBE88BA-E5DB-43F5-8E80-57C9E2695E9D}" presName="linNode" presStyleCnt="0"/>
      <dgm:spPr/>
    </dgm:pt>
    <dgm:pt modelId="{025C4965-FCDB-4A13-8DE6-586CA5AB27B8}" type="pres">
      <dgm:prSet presAssocID="{BDBE88BA-E5DB-43F5-8E80-57C9E2695E9D}" presName="parTx" presStyleLbl="revTx" presStyleIdx="1" presStyleCnt="2">
        <dgm:presLayoutVars>
          <dgm:chMax val="1"/>
          <dgm:bulletEnabled val="1"/>
        </dgm:presLayoutVars>
      </dgm:prSet>
      <dgm:spPr/>
    </dgm:pt>
    <dgm:pt modelId="{5CE0A0E1-16CA-453B-8EFC-656D57B573CB}" type="pres">
      <dgm:prSet presAssocID="{BDBE88BA-E5DB-43F5-8E80-57C9E2695E9D}" presName="bracket" presStyleLbl="parChTrans1D1" presStyleIdx="1" presStyleCnt="2"/>
      <dgm:spPr/>
    </dgm:pt>
    <dgm:pt modelId="{EF97B776-7A00-438E-B29B-01E8CD59942E}" type="pres">
      <dgm:prSet presAssocID="{BDBE88BA-E5DB-43F5-8E80-57C9E2695E9D}" presName="spH" presStyleCnt="0"/>
      <dgm:spPr/>
    </dgm:pt>
    <dgm:pt modelId="{51C65E56-E917-4DC9-9819-743B5ADB38E4}" type="pres">
      <dgm:prSet presAssocID="{BDBE88BA-E5DB-43F5-8E80-57C9E2695E9D}" presName="desTx" presStyleLbl="node1" presStyleIdx="1" presStyleCnt="2">
        <dgm:presLayoutVars>
          <dgm:bulletEnabled val="1"/>
        </dgm:presLayoutVars>
      </dgm:prSet>
      <dgm:spPr/>
    </dgm:pt>
  </dgm:ptLst>
  <dgm:cxnLst>
    <dgm:cxn modelId="{4074F113-B1DC-434E-AFCB-EFEF8D41E5A0}" type="presOf" srcId="{48BABBC0-BD70-479A-9532-21D98E9F3991}" destId="{798E5C38-5550-40E9-BADA-2D2EA246E2DE}" srcOrd="0" destOrd="1" presId="urn:diagrams.loki3.com/BracketList"/>
    <dgm:cxn modelId="{FD80EC5F-7CE8-4601-86D8-8C5718927A4C}" srcId="{04987005-6C8C-4F39-B0AB-1A344EFC4EFC}" destId="{13D87E2A-3C42-4048-AAEA-049061EAF29A}" srcOrd="2" destOrd="0" parTransId="{0F3DDCA4-4670-49C6-AA93-73FB97F2514C}" sibTransId="{D76E98EF-93EF-4C3D-99EC-FD40959571AA}"/>
    <dgm:cxn modelId="{D5615D63-C2D7-47EE-971A-13FE8A7A886A}" srcId="{BDBE88BA-E5DB-43F5-8E80-57C9E2695E9D}" destId="{26497CA8-CA00-4759-9BBE-8DD72130B867}" srcOrd="0" destOrd="0" parTransId="{08EE8180-120E-46D7-AF12-C4BF91E593E1}" sibTransId="{22229F03-05B5-45E2-8A27-959572BC6A88}"/>
    <dgm:cxn modelId="{1D419E66-7041-4CE3-BC17-A8E3090968F4}" type="presOf" srcId="{82E48E21-A8C8-4D4A-B5FA-C5A5A98FB34B}" destId="{798E5C38-5550-40E9-BADA-2D2EA246E2DE}" srcOrd="0" destOrd="0" presId="urn:diagrams.loki3.com/BracketList"/>
    <dgm:cxn modelId="{938CA84B-EA40-4ACD-A19E-7F2FFE2379F7}" srcId="{04987005-6C8C-4F39-B0AB-1A344EFC4EFC}" destId="{48BABBC0-BD70-479A-9532-21D98E9F3991}" srcOrd="1" destOrd="0" parTransId="{C99C0D1D-A972-4F4F-8D2F-F12D5133FCB6}" sibTransId="{3999E717-E5FA-47BD-B950-A33B65438E13}"/>
    <dgm:cxn modelId="{D416A76F-6B31-4484-9695-08D21CBC3ACB}" type="presOf" srcId="{13D87E2A-3C42-4048-AAEA-049061EAF29A}" destId="{798E5C38-5550-40E9-BADA-2D2EA246E2DE}" srcOrd="0" destOrd="2" presId="urn:diagrams.loki3.com/BracketList"/>
    <dgm:cxn modelId="{0C38FA51-D1F7-482F-A1A6-389DA58371B5}" srcId="{8FB92701-4D9B-448A-BABF-2E37FD8A8AC5}" destId="{BDBE88BA-E5DB-43F5-8E80-57C9E2695E9D}" srcOrd="1" destOrd="0" parTransId="{C0CCB927-F888-4D2F-BF4F-F452ECA47F82}" sibTransId="{C8DF3646-7580-4495-8D6C-E2EF384AC7E2}"/>
    <dgm:cxn modelId="{716D3A7F-C17E-4745-9147-409DA29C48D5}" srcId="{8FB92701-4D9B-448A-BABF-2E37FD8A8AC5}" destId="{04987005-6C8C-4F39-B0AB-1A344EFC4EFC}" srcOrd="0" destOrd="0" parTransId="{2A47A3C0-172C-4943-95C4-DE790D340F32}" sibTransId="{DA1F0B1D-D331-4ABA-8003-2C1B9B7D2DE4}"/>
    <dgm:cxn modelId="{EF83F280-DF62-4738-B153-39E69A04D2DA}" type="presOf" srcId="{8FB92701-4D9B-448A-BABF-2E37FD8A8AC5}" destId="{BB7CFA44-B1C8-44B7-B160-D0F1530907AA}" srcOrd="0" destOrd="0" presId="urn:diagrams.loki3.com/BracketList"/>
    <dgm:cxn modelId="{F0C87B8B-6840-4221-A4FA-63FE8E0DC1AA}" type="presOf" srcId="{BDBE88BA-E5DB-43F5-8E80-57C9E2695E9D}" destId="{025C4965-FCDB-4A13-8DE6-586CA5AB27B8}" srcOrd="0" destOrd="0" presId="urn:diagrams.loki3.com/BracketList"/>
    <dgm:cxn modelId="{31E221B8-D5C7-4B2F-B1B5-17E361A41946}" srcId="{04987005-6C8C-4F39-B0AB-1A344EFC4EFC}" destId="{82E48E21-A8C8-4D4A-B5FA-C5A5A98FB34B}" srcOrd="0" destOrd="0" parTransId="{152F3B45-9C45-4B8C-A7F6-DCCE50F73F10}" sibTransId="{E9B0D541-2E6A-423B-87FE-E0C21698ADE1}"/>
    <dgm:cxn modelId="{9895B1EF-FB5D-430F-A3C0-3FFD51702B28}" type="presOf" srcId="{26497CA8-CA00-4759-9BBE-8DD72130B867}" destId="{51C65E56-E917-4DC9-9819-743B5ADB38E4}" srcOrd="0" destOrd="0" presId="urn:diagrams.loki3.com/BracketList"/>
    <dgm:cxn modelId="{47C4DAF5-081E-405E-9DE2-AE19E7F0E986}" type="presOf" srcId="{04987005-6C8C-4F39-B0AB-1A344EFC4EFC}" destId="{F58A00A0-73F4-4C26-AE86-4B29C1808BC6}" srcOrd="0" destOrd="0" presId="urn:diagrams.loki3.com/BracketList"/>
    <dgm:cxn modelId="{643AEC70-4644-451C-997E-9B745B247D11}" type="presParOf" srcId="{BB7CFA44-B1C8-44B7-B160-D0F1530907AA}" destId="{1CD4FE04-0BD7-4A00-881E-110659C35885}" srcOrd="0" destOrd="0" presId="urn:diagrams.loki3.com/BracketList"/>
    <dgm:cxn modelId="{6C787CA6-DFDD-4F25-A377-2DAAB61B2EB6}" type="presParOf" srcId="{1CD4FE04-0BD7-4A00-881E-110659C35885}" destId="{F58A00A0-73F4-4C26-AE86-4B29C1808BC6}" srcOrd="0" destOrd="0" presId="urn:diagrams.loki3.com/BracketList"/>
    <dgm:cxn modelId="{074B09C6-335B-4761-B6B5-B4173100CDB1}" type="presParOf" srcId="{1CD4FE04-0BD7-4A00-881E-110659C35885}" destId="{91A12FB8-A410-4CBD-A389-4575CFA8B5D9}" srcOrd="1" destOrd="0" presId="urn:diagrams.loki3.com/BracketList"/>
    <dgm:cxn modelId="{299067AF-FF9A-4F56-8CF3-2BDFD904AC4E}" type="presParOf" srcId="{1CD4FE04-0BD7-4A00-881E-110659C35885}" destId="{D57EA18F-3BAA-48A2-BC46-ADD526F1DF6A}" srcOrd="2" destOrd="0" presId="urn:diagrams.loki3.com/BracketList"/>
    <dgm:cxn modelId="{1C37F6B4-D309-4F06-B178-99677C8B8A4A}" type="presParOf" srcId="{1CD4FE04-0BD7-4A00-881E-110659C35885}" destId="{798E5C38-5550-40E9-BADA-2D2EA246E2DE}" srcOrd="3" destOrd="0" presId="urn:diagrams.loki3.com/BracketList"/>
    <dgm:cxn modelId="{E2F30929-3615-4642-9242-AC26A7333B24}" type="presParOf" srcId="{BB7CFA44-B1C8-44B7-B160-D0F1530907AA}" destId="{4E6D92FD-F858-42B2-96C9-E5D2BF6FC800}" srcOrd="1" destOrd="0" presId="urn:diagrams.loki3.com/BracketList"/>
    <dgm:cxn modelId="{EB3197C7-B15C-4FD5-B404-9774A4D0C3FF}" type="presParOf" srcId="{BB7CFA44-B1C8-44B7-B160-D0F1530907AA}" destId="{AF6A03FB-BD83-471D-B24A-B931F62B8130}" srcOrd="2" destOrd="0" presId="urn:diagrams.loki3.com/BracketList"/>
    <dgm:cxn modelId="{9CFE099F-C1FF-47C5-9239-9CD344618FE3}" type="presParOf" srcId="{AF6A03FB-BD83-471D-B24A-B931F62B8130}" destId="{025C4965-FCDB-4A13-8DE6-586CA5AB27B8}" srcOrd="0" destOrd="0" presId="urn:diagrams.loki3.com/BracketList"/>
    <dgm:cxn modelId="{A1164416-3D75-45A8-B49A-34DA9FC5C38C}" type="presParOf" srcId="{AF6A03FB-BD83-471D-B24A-B931F62B8130}" destId="{5CE0A0E1-16CA-453B-8EFC-656D57B573CB}" srcOrd="1" destOrd="0" presId="urn:diagrams.loki3.com/BracketList"/>
    <dgm:cxn modelId="{4DE87436-3713-4485-A893-210E4469973A}" type="presParOf" srcId="{AF6A03FB-BD83-471D-B24A-B931F62B8130}" destId="{EF97B776-7A00-438E-B29B-01E8CD59942E}" srcOrd="2" destOrd="0" presId="urn:diagrams.loki3.com/BracketList"/>
    <dgm:cxn modelId="{09DD9698-9C03-400B-9987-0F6771B0B36E}" type="presParOf" srcId="{AF6A03FB-BD83-471D-B24A-B931F62B8130}" destId="{51C65E56-E917-4DC9-9819-743B5ADB38E4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C709DF-9BE0-409A-BBF5-CCE6532D1710}">
      <dsp:nvSpPr>
        <dsp:cNvPr id="0" name=""/>
        <dsp:cNvSpPr/>
      </dsp:nvSpPr>
      <dsp:spPr>
        <a:xfrm>
          <a:off x="3291839" y="0"/>
          <a:ext cx="4937760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900" kern="1200" dirty="0"/>
            <a:t>Cara </a:t>
          </a:r>
          <a:r>
            <a:rPr lang="en-ID" sz="1900" kern="1200" dirty="0" err="1"/>
            <a:t>berfikir</a:t>
          </a:r>
          <a:r>
            <a:rPr lang="en-ID" sz="1900" kern="1200" dirty="0"/>
            <a:t> </a:t>
          </a:r>
          <a:r>
            <a:rPr lang="en-ID" sz="1900" kern="1200" dirty="0" err="1"/>
            <a:t>filsafat</a:t>
          </a:r>
          <a:r>
            <a:rPr lang="en-ID" sz="1900" kern="1200" dirty="0"/>
            <a:t> </a:t>
          </a:r>
          <a:r>
            <a:rPr lang="en-ID" sz="1900" kern="1200" dirty="0" err="1"/>
            <a:t>tidak</a:t>
          </a:r>
          <a:r>
            <a:rPr lang="en-ID" sz="1900" kern="1200" dirty="0"/>
            <a:t> </a:t>
          </a:r>
          <a:r>
            <a:rPr lang="en-ID" sz="1900" kern="1200" dirty="0" err="1"/>
            <a:t>sempit</a:t>
          </a:r>
          <a:r>
            <a:rPr lang="en-ID" sz="1900" kern="1200" dirty="0"/>
            <a:t> </a:t>
          </a:r>
          <a:r>
            <a:rPr lang="en-ID" sz="1900" kern="1200" dirty="0" err="1"/>
            <a:t>akan</a:t>
          </a:r>
          <a:r>
            <a:rPr lang="en-ID" sz="1900" kern="1200" dirty="0"/>
            <a:t> </a:t>
          </a:r>
          <a:r>
            <a:rPr lang="en-ID" sz="1900" kern="1200" dirty="0" err="1"/>
            <a:t>tetapi</a:t>
          </a:r>
          <a:r>
            <a:rPr lang="en-ID" sz="1900" kern="1200" dirty="0"/>
            <a:t> </a:t>
          </a:r>
          <a:r>
            <a:rPr lang="en-ID" sz="1900" kern="1200" dirty="0" err="1"/>
            <a:t>selalu</a:t>
          </a:r>
          <a:r>
            <a:rPr lang="en-ID" sz="1900" kern="1200" dirty="0"/>
            <a:t> </a:t>
          </a:r>
          <a:r>
            <a:rPr lang="en-ID" sz="1900" kern="1200" dirty="0" err="1"/>
            <a:t>mlihat</a:t>
          </a:r>
          <a:r>
            <a:rPr lang="en-ID" sz="1900" kern="1200" dirty="0"/>
            <a:t> </a:t>
          </a:r>
          <a:r>
            <a:rPr lang="en-ID" sz="1900" kern="1200" dirty="0" err="1"/>
            <a:t>persoalan</a:t>
          </a:r>
          <a:r>
            <a:rPr lang="en-ID" sz="1900" kern="1200" dirty="0"/>
            <a:t> </a:t>
          </a:r>
          <a:r>
            <a:rPr lang="en-ID" sz="1900" kern="1200" dirty="0" err="1"/>
            <a:t>tiap</a:t>
          </a:r>
          <a:r>
            <a:rPr lang="en-ID" sz="1900" kern="1200" dirty="0"/>
            <a:t> </a:t>
          </a:r>
          <a:r>
            <a:rPr lang="en-ID" sz="1900" kern="1200" dirty="0" err="1"/>
            <a:t>sudut</a:t>
          </a:r>
          <a:r>
            <a:rPr lang="en-ID" sz="1900" kern="1200" dirty="0"/>
            <a:t> yang </a:t>
          </a:r>
          <a:r>
            <a:rPr lang="en-ID" sz="1900" kern="1200" dirty="0" err="1"/>
            <a:t>ada</a:t>
          </a:r>
          <a:r>
            <a:rPr lang="en-ID" sz="1900" kern="1200" dirty="0"/>
            <a:t>.</a:t>
          </a:r>
        </a:p>
      </dsp:txBody>
      <dsp:txXfrm>
        <a:off x="3291839" y="158750"/>
        <a:ext cx="4461510" cy="952499"/>
      </dsp:txXfrm>
    </dsp:sp>
    <dsp:sp modelId="{0C8E8CE4-5303-4C84-8F85-0B0AFACE15C1}">
      <dsp:nvSpPr>
        <dsp:cNvPr id="0" name=""/>
        <dsp:cNvSpPr/>
      </dsp:nvSpPr>
      <dsp:spPr>
        <a:xfrm>
          <a:off x="0" y="0"/>
          <a:ext cx="3291840" cy="1269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 err="1"/>
            <a:t>Menyelurh</a:t>
          </a:r>
          <a:endParaRPr lang="en-ID" sz="4600" kern="1200" dirty="0"/>
        </a:p>
      </dsp:txBody>
      <dsp:txXfrm>
        <a:off x="61996" y="61996"/>
        <a:ext cx="3167848" cy="1146007"/>
      </dsp:txXfrm>
    </dsp:sp>
    <dsp:sp modelId="{51BFF441-27D6-4C74-90CB-6930E33B7BA3}">
      <dsp:nvSpPr>
        <dsp:cNvPr id="0" name=""/>
        <dsp:cNvSpPr/>
      </dsp:nvSpPr>
      <dsp:spPr>
        <a:xfrm>
          <a:off x="3291839" y="1397000"/>
          <a:ext cx="4937760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 err="1"/>
            <a:t>Berpikir</a:t>
          </a:r>
          <a:r>
            <a:rPr lang="en-US" sz="1900" kern="1200" dirty="0"/>
            <a:t> </a:t>
          </a:r>
          <a:r>
            <a:rPr lang="en-US" sz="1900" kern="1200" dirty="0" err="1"/>
            <a:t>secara</a:t>
          </a:r>
          <a:r>
            <a:rPr lang="en-US" sz="1900" kern="1200" dirty="0"/>
            <a:t> </a:t>
          </a:r>
          <a:r>
            <a:rPr lang="en-US" sz="1900" kern="1200" dirty="0" err="1"/>
            <a:t>mendasar</a:t>
          </a:r>
          <a:r>
            <a:rPr lang="en-US" sz="1900" kern="1200" dirty="0"/>
            <a:t> </a:t>
          </a:r>
          <a:r>
            <a:rPr lang="en-US" sz="1900" kern="1200" dirty="0" err="1"/>
            <a:t>sampai</a:t>
          </a:r>
          <a:r>
            <a:rPr lang="en-US" sz="1900" kern="1200" dirty="0"/>
            <a:t> </a:t>
          </a:r>
          <a:r>
            <a:rPr lang="en-US" sz="1900" kern="1200" dirty="0" err="1"/>
            <a:t>ke</a:t>
          </a:r>
          <a:r>
            <a:rPr lang="en-US" sz="1900" kern="1200" dirty="0"/>
            <a:t> </a:t>
          </a:r>
          <a:r>
            <a:rPr lang="en-US" sz="1900" kern="1200" dirty="0" err="1"/>
            <a:t>akar</a:t>
          </a:r>
          <a:r>
            <a:rPr lang="en-US" sz="1900" kern="1200" dirty="0"/>
            <a:t> </a:t>
          </a:r>
          <a:r>
            <a:rPr lang="en-US" sz="1900" kern="1200" dirty="0" err="1"/>
            <a:t>masalah</a:t>
          </a:r>
          <a:endParaRPr lang="en-ID" sz="1900" kern="1200" dirty="0"/>
        </a:p>
      </dsp:txBody>
      <dsp:txXfrm>
        <a:off x="3291839" y="1555750"/>
        <a:ext cx="4461510" cy="952499"/>
      </dsp:txXfrm>
    </dsp:sp>
    <dsp:sp modelId="{A98B4F9F-6DE9-4054-96CC-23D61BCAAE05}">
      <dsp:nvSpPr>
        <dsp:cNvPr id="0" name=""/>
        <dsp:cNvSpPr/>
      </dsp:nvSpPr>
      <dsp:spPr>
        <a:xfrm>
          <a:off x="0" y="1397000"/>
          <a:ext cx="3291840" cy="1269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 err="1"/>
            <a:t>Mendasar</a:t>
          </a:r>
          <a:endParaRPr lang="en-ID" sz="4600" kern="1200" dirty="0"/>
        </a:p>
      </dsp:txBody>
      <dsp:txXfrm>
        <a:off x="61996" y="1458996"/>
        <a:ext cx="3167848" cy="1146007"/>
      </dsp:txXfrm>
    </dsp:sp>
    <dsp:sp modelId="{F82D2F69-2617-4369-8358-26AB49CCAFC6}">
      <dsp:nvSpPr>
        <dsp:cNvPr id="0" name=""/>
        <dsp:cNvSpPr/>
      </dsp:nvSpPr>
      <dsp:spPr>
        <a:xfrm>
          <a:off x="3291839" y="2793999"/>
          <a:ext cx="4937760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900" kern="1200" dirty="0"/>
            <a:t>Langkah </a:t>
          </a:r>
          <a:r>
            <a:rPr lang="en-ID" sz="1900" kern="1200" dirty="0" err="1"/>
            <a:t>spekulatif</a:t>
          </a:r>
          <a:r>
            <a:rPr lang="en-ID" sz="1900" kern="1200" dirty="0"/>
            <a:t> </a:t>
          </a:r>
          <a:r>
            <a:rPr lang="en-ID" sz="1900" kern="1200" dirty="0" err="1"/>
            <a:t>tidak</a:t>
          </a:r>
          <a:r>
            <a:rPr lang="en-ID" sz="1900" kern="1200" dirty="0"/>
            <a:t> </a:t>
          </a:r>
          <a:r>
            <a:rPr lang="en-ID" sz="1900" kern="1200" dirty="0" err="1"/>
            <a:t>boleh</a:t>
          </a:r>
          <a:r>
            <a:rPr lang="en-ID" sz="1900" kern="1200" dirty="0"/>
            <a:t> </a:t>
          </a:r>
          <a:r>
            <a:rPr lang="en-ID" sz="1900" kern="1200" dirty="0" err="1"/>
            <a:t>sembarangan</a:t>
          </a:r>
          <a:r>
            <a:rPr lang="en-ID" sz="1900" kern="1200" dirty="0"/>
            <a:t> </a:t>
          </a:r>
          <a:r>
            <a:rPr lang="en-ID" sz="1900" kern="1200" dirty="0" err="1"/>
            <a:t>tetapi</a:t>
          </a:r>
          <a:r>
            <a:rPr lang="en-ID" sz="1900" kern="1200" dirty="0"/>
            <a:t> </a:t>
          </a:r>
          <a:r>
            <a:rPr lang="en-ID" sz="1900" kern="1200" dirty="0" err="1"/>
            <a:t>harus</a:t>
          </a:r>
          <a:r>
            <a:rPr lang="en-ID" sz="1900" kern="1200" dirty="0"/>
            <a:t> </a:t>
          </a:r>
          <a:r>
            <a:rPr lang="en-ID" sz="1900" kern="1200" dirty="0" err="1"/>
            <a:t>memiliki</a:t>
          </a:r>
          <a:r>
            <a:rPr lang="en-ID" sz="1900" kern="1200" dirty="0"/>
            <a:t> </a:t>
          </a:r>
          <a:r>
            <a:rPr lang="en-ID" sz="1900" kern="1200" dirty="0" err="1"/>
            <a:t>dasar</a:t>
          </a:r>
          <a:r>
            <a:rPr lang="en-ID" sz="1900" kern="1200" dirty="0"/>
            <a:t> </a:t>
          </a:r>
          <a:r>
            <a:rPr lang="en-ID" sz="1900" kern="1200" dirty="0" err="1"/>
            <a:t>dasar</a:t>
          </a:r>
          <a:r>
            <a:rPr lang="en-ID" sz="1900" kern="1200" dirty="0"/>
            <a:t> yang </a:t>
          </a:r>
          <a:r>
            <a:rPr lang="en-ID" sz="1900" kern="1200" dirty="0" err="1"/>
            <a:t>dapat</a:t>
          </a:r>
          <a:r>
            <a:rPr lang="en-ID" sz="1900" kern="1200" dirty="0"/>
            <a:t> </a:t>
          </a:r>
          <a:r>
            <a:rPr lang="en-ID" sz="1900" kern="1200" dirty="0" err="1"/>
            <a:t>dipertanggung</a:t>
          </a:r>
          <a:r>
            <a:rPr lang="en-ID" sz="1900" kern="1200" dirty="0"/>
            <a:t> </a:t>
          </a:r>
          <a:r>
            <a:rPr lang="en-ID" sz="1900" kern="1200" dirty="0" err="1"/>
            <a:t>jawabkan</a:t>
          </a:r>
          <a:r>
            <a:rPr lang="en-ID" sz="1900" kern="1200" dirty="0"/>
            <a:t>.</a:t>
          </a:r>
        </a:p>
      </dsp:txBody>
      <dsp:txXfrm>
        <a:off x="3291839" y="2952749"/>
        <a:ext cx="4461510" cy="952499"/>
      </dsp:txXfrm>
    </dsp:sp>
    <dsp:sp modelId="{B6DD9F0B-4435-4507-B1E6-8DF714A4CF05}">
      <dsp:nvSpPr>
        <dsp:cNvPr id="0" name=""/>
        <dsp:cNvSpPr/>
      </dsp:nvSpPr>
      <dsp:spPr>
        <a:xfrm>
          <a:off x="0" y="2793999"/>
          <a:ext cx="3291840" cy="1269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 err="1"/>
            <a:t>Spekulatif</a:t>
          </a:r>
          <a:endParaRPr lang="en-ID" sz="4600" kern="1200" dirty="0"/>
        </a:p>
      </dsp:txBody>
      <dsp:txXfrm>
        <a:off x="61996" y="2855995"/>
        <a:ext cx="3167848" cy="11460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586951-65F8-4B01-8B36-11667C9C8FA2}">
      <dsp:nvSpPr>
        <dsp:cNvPr id="0" name=""/>
        <dsp:cNvSpPr/>
      </dsp:nvSpPr>
      <dsp:spPr>
        <a:xfrm>
          <a:off x="167935" y="544398"/>
          <a:ext cx="3933911" cy="122934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678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Mahasiswa</a:t>
          </a:r>
          <a:r>
            <a:rPr lang="en-US" sz="1900" kern="1200" dirty="0"/>
            <a:t> </a:t>
          </a:r>
          <a:r>
            <a:rPr lang="en-US" sz="1900" kern="1200" dirty="0" err="1"/>
            <a:t>diajak</a:t>
          </a:r>
          <a:r>
            <a:rPr lang="en-US" sz="1900" kern="1200" dirty="0"/>
            <a:t> </a:t>
          </a:r>
          <a:r>
            <a:rPr lang="en-US" sz="1900" kern="1200" dirty="0" err="1"/>
            <a:t>berwawasan</a:t>
          </a:r>
          <a:r>
            <a:rPr lang="en-US" sz="1900" kern="1200" dirty="0"/>
            <a:t> </a:t>
          </a:r>
          <a:r>
            <a:rPr lang="en-US" sz="1900" kern="1200" dirty="0" err="1"/>
            <a:t>luas</a:t>
          </a:r>
          <a:r>
            <a:rPr lang="en-US" sz="1900" kern="1200" dirty="0"/>
            <a:t> &amp; </a:t>
          </a:r>
          <a:r>
            <a:rPr lang="en-US" sz="1900" kern="1200" dirty="0" err="1"/>
            <a:t>terbuka</a:t>
          </a:r>
          <a:endParaRPr lang="en-ID" sz="1900" kern="1200" dirty="0"/>
        </a:p>
      </dsp:txBody>
      <dsp:txXfrm>
        <a:off x="167935" y="544398"/>
        <a:ext cx="3933911" cy="1229347"/>
      </dsp:txXfrm>
    </dsp:sp>
    <dsp:sp modelId="{961F04EA-5D63-4290-8DFE-B4B71196F8CC}">
      <dsp:nvSpPr>
        <dsp:cNvPr id="0" name=""/>
        <dsp:cNvSpPr/>
      </dsp:nvSpPr>
      <dsp:spPr>
        <a:xfrm>
          <a:off x="4022" y="366826"/>
          <a:ext cx="860543" cy="1290814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EADF57-9F77-4C84-ADAC-D4217096E12A}">
      <dsp:nvSpPr>
        <dsp:cNvPr id="0" name=""/>
        <dsp:cNvSpPr/>
      </dsp:nvSpPr>
      <dsp:spPr>
        <a:xfrm>
          <a:off x="4446026" y="544398"/>
          <a:ext cx="3933911" cy="122934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678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Mahasiswa</a:t>
          </a:r>
          <a:r>
            <a:rPr lang="en-US" sz="1900" kern="1200" dirty="0"/>
            <a:t> </a:t>
          </a:r>
          <a:r>
            <a:rPr lang="en-US" sz="1900" kern="1200" dirty="0" err="1"/>
            <a:t>diajak</a:t>
          </a:r>
          <a:r>
            <a:rPr lang="en-US" sz="1900" kern="1200" dirty="0"/>
            <a:t> </a:t>
          </a:r>
          <a:r>
            <a:rPr lang="en-US" sz="1900" kern="1200" dirty="0" err="1"/>
            <a:t>menghargai</a:t>
          </a:r>
          <a:r>
            <a:rPr lang="en-US" sz="1900" kern="1200" dirty="0"/>
            <a:t> </a:t>
          </a:r>
          <a:r>
            <a:rPr lang="en-US" sz="1900" kern="1200" dirty="0" err="1"/>
            <a:t>pemikiran</a:t>
          </a:r>
          <a:r>
            <a:rPr lang="en-US" sz="1900" kern="1200" dirty="0"/>
            <a:t>, </a:t>
          </a:r>
          <a:r>
            <a:rPr lang="en-US" sz="1900" kern="1200" dirty="0" err="1"/>
            <a:t>pendapat</a:t>
          </a:r>
          <a:r>
            <a:rPr lang="en-US" sz="1900" kern="1200" dirty="0"/>
            <a:t>, dan </a:t>
          </a:r>
          <a:r>
            <a:rPr lang="en-US" sz="1900" kern="1200" dirty="0" err="1"/>
            <a:t>pendirian</a:t>
          </a:r>
          <a:r>
            <a:rPr lang="en-US" sz="1900" kern="1200" dirty="0"/>
            <a:t> orang lain</a:t>
          </a:r>
          <a:endParaRPr lang="en-ID" sz="1900" kern="1200" dirty="0"/>
        </a:p>
      </dsp:txBody>
      <dsp:txXfrm>
        <a:off x="4446026" y="544398"/>
        <a:ext cx="3933911" cy="1229347"/>
      </dsp:txXfrm>
    </dsp:sp>
    <dsp:sp modelId="{2B940571-B7E8-4E70-A8B0-4EDF79F37F7A}">
      <dsp:nvSpPr>
        <dsp:cNvPr id="0" name=""/>
        <dsp:cNvSpPr/>
      </dsp:nvSpPr>
      <dsp:spPr>
        <a:xfrm>
          <a:off x="4282113" y="366826"/>
          <a:ext cx="860543" cy="1290814"/>
        </a:xfrm>
        <a:prstGeom prst="rect">
          <a:avLst/>
        </a:prstGeom>
        <a:solidFill>
          <a:schemeClr val="accent5">
            <a:tint val="50000"/>
            <a:hueOff val="-3560789"/>
            <a:satOff val="15872"/>
            <a:lumOff val="14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CDB690-0104-4410-AC6E-D9C89BA5485C}">
      <dsp:nvSpPr>
        <dsp:cNvPr id="0" name=""/>
        <dsp:cNvSpPr/>
      </dsp:nvSpPr>
      <dsp:spPr>
        <a:xfrm>
          <a:off x="167935" y="2092010"/>
          <a:ext cx="3933911" cy="122934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678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Setelah </a:t>
          </a:r>
          <a:r>
            <a:rPr lang="en-US" sz="1900" kern="1200" dirty="0" err="1"/>
            <a:t>menjadi</a:t>
          </a:r>
          <a:r>
            <a:rPr lang="en-US" sz="1900" kern="1200" dirty="0"/>
            <a:t> </a:t>
          </a:r>
          <a:r>
            <a:rPr lang="en-US" sz="1900" kern="1200" dirty="0" err="1"/>
            <a:t>sarjana</a:t>
          </a:r>
          <a:r>
            <a:rPr lang="en-US" sz="1900" kern="1200" dirty="0"/>
            <a:t> </a:t>
          </a:r>
          <a:r>
            <a:rPr lang="en-US" sz="1900" kern="1200" dirty="0" err="1"/>
            <a:t>hukum</a:t>
          </a:r>
          <a:r>
            <a:rPr lang="en-US" sz="1900" kern="1200" dirty="0"/>
            <a:t>, </a:t>
          </a:r>
          <a:r>
            <a:rPr lang="en-US" sz="1900" kern="1200" dirty="0" err="1"/>
            <a:t>diharapkan</a:t>
          </a:r>
          <a:r>
            <a:rPr lang="en-US" sz="1900" kern="1200" dirty="0"/>
            <a:t> </a:t>
          </a:r>
          <a:r>
            <a:rPr lang="en-US" sz="1900" kern="1200" dirty="0" err="1"/>
            <a:t>tidak</a:t>
          </a:r>
          <a:r>
            <a:rPr lang="en-US" sz="1900" kern="1200" dirty="0"/>
            <a:t> </a:t>
          </a:r>
          <a:r>
            <a:rPr lang="en-US" sz="1900" kern="1200" dirty="0" err="1"/>
            <a:t>arogan</a:t>
          </a:r>
          <a:endParaRPr lang="en-ID" sz="1900" kern="1200" dirty="0"/>
        </a:p>
      </dsp:txBody>
      <dsp:txXfrm>
        <a:off x="167935" y="2092010"/>
        <a:ext cx="3933911" cy="1229347"/>
      </dsp:txXfrm>
    </dsp:sp>
    <dsp:sp modelId="{0DFB4145-A78D-4B8D-8B22-0E032ADEFBCE}">
      <dsp:nvSpPr>
        <dsp:cNvPr id="0" name=""/>
        <dsp:cNvSpPr/>
      </dsp:nvSpPr>
      <dsp:spPr>
        <a:xfrm>
          <a:off x="4022" y="1914437"/>
          <a:ext cx="860543" cy="1290814"/>
        </a:xfrm>
        <a:prstGeom prst="rect">
          <a:avLst/>
        </a:prstGeom>
        <a:solidFill>
          <a:schemeClr val="accent5">
            <a:tint val="50000"/>
            <a:hueOff val="-7121577"/>
            <a:satOff val="31745"/>
            <a:lumOff val="28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4BD6C7-53C7-47E8-A0CB-B5E0DDD4FD8C}">
      <dsp:nvSpPr>
        <dsp:cNvPr id="0" name=""/>
        <dsp:cNvSpPr/>
      </dsp:nvSpPr>
      <dsp:spPr>
        <a:xfrm>
          <a:off x="4446026" y="2092010"/>
          <a:ext cx="3933911" cy="122934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678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Diajak</a:t>
          </a:r>
          <a:r>
            <a:rPr lang="en-US" sz="1900" kern="1200" dirty="0"/>
            <a:t> </a:t>
          </a:r>
          <a:r>
            <a:rPr lang="en-US" sz="1900" kern="1200" dirty="0" err="1"/>
            <a:t>berpikir</a:t>
          </a:r>
          <a:r>
            <a:rPr lang="en-US" sz="1900" kern="1200" dirty="0"/>
            <a:t> </a:t>
          </a:r>
          <a:r>
            <a:rPr lang="en-US" sz="1900" kern="1200" dirty="0" err="1"/>
            <a:t>kritis</a:t>
          </a:r>
          <a:r>
            <a:rPr lang="en-US" sz="1900" kern="1200" dirty="0"/>
            <a:t> dan </a:t>
          </a:r>
          <a:r>
            <a:rPr lang="en-US" sz="1900" kern="1200" dirty="0" err="1"/>
            <a:t>menjadi</a:t>
          </a:r>
          <a:r>
            <a:rPr lang="en-US" sz="1900" kern="1200" dirty="0"/>
            <a:t> </a:t>
          </a:r>
          <a:r>
            <a:rPr lang="en-US" sz="1900" kern="1200" dirty="0" err="1"/>
            <a:t>pengemban</a:t>
          </a:r>
          <a:r>
            <a:rPr lang="en-US" sz="1900" kern="1200" dirty="0"/>
            <a:t> </a:t>
          </a:r>
          <a:r>
            <a:rPr lang="en-US" sz="1900" kern="1200" dirty="0" err="1"/>
            <a:t>amanat</a:t>
          </a:r>
          <a:r>
            <a:rPr lang="en-US" sz="1900" kern="1200" dirty="0"/>
            <a:t> </a:t>
          </a:r>
          <a:r>
            <a:rPr lang="en-US" sz="1900" kern="1200" dirty="0" err="1"/>
            <a:t>luhur</a:t>
          </a:r>
          <a:r>
            <a:rPr lang="en-US" sz="1900" kern="1200" dirty="0"/>
            <a:t> </a:t>
          </a:r>
          <a:r>
            <a:rPr lang="en-US" sz="1900" kern="1200" dirty="0" err="1"/>
            <a:t>profesi</a:t>
          </a:r>
          <a:endParaRPr lang="en-ID" sz="1900" kern="1200" dirty="0"/>
        </a:p>
      </dsp:txBody>
      <dsp:txXfrm>
        <a:off x="4446026" y="2092010"/>
        <a:ext cx="3933911" cy="1229347"/>
      </dsp:txXfrm>
    </dsp:sp>
    <dsp:sp modelId="{FFD8B0AB-1AAC-440F-A8E9-90B890E822B8}">
      <dsp:nvSpPr>
        <dsp:cNvPr id="0" name=""/>
        <dsp:cNvSpPr/>
      </dsp:nvSpPr>
      <dsp:spPr>
        <a:xfrm>
          <a:off x="4282113" y="1914437"/>
          <a:ext cx="860543" cy="1290814"/>
        </a:xfrm>
        <a:prstGeom prst="rect">
          <a:avLst/>
        </a:prstGeom>
        <a:solidFill>
          <a:schemeClr val="accent5">
            <a:tint val="50000"/>
            <a:hueOff val="-10682366"/>
            <a:satOff val="47617"/>
            <a:lumOff val="42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A00A0-73F4-4C26-AE86-4B29C1808BC6}">
      <dsp:nvSpPr>
        <dsp:cNvPr id="0" name=""/>
        <dsp:cNvSpPr/>
      </dsp:nvSpPr>
      <dsp:spPr>
        <a:xfrm>
          <a:off x="0" y="806778"/>
          <a:ext cx="2124236" cy="1082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81280" rIns="227584" bIns="81280" numCol="1" spcCol="1270" anchor="ctr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Sumber</a:t>
          </a:r>
          <a:r>
            <a:rPr lang="en-US" sz="3200" kern="1200" dirty="0"/>
            <a:t> </a:t>
          </a:r>
          <a:r>
            <a:rPr lang="en-US" sz="3200" kern="1200" dirty="0" err="1"/>
            <a:t>isi</a:t>
          </a:r>
          <a:r>
            <a:rPr lang="en-US" sz="3200" kern="1200" dirty="0"/>
            <a:t> </a:t>
          </a:r>
          <a:r>
            <a:rPr lang="en-US" sz="3200" kern="1200" dirty="0" err="1"/>
            <a:t>hukum</a:t>
          </a:r>
          <a:endParaRPr lang="en-ID" sz="3200" kern="1200" dirty="0"/>
        </a:p>
      </dsp:txBody>
      <dsp:txXfrm>
        <a:off x="0" y="806778"/>
        <a:ext cx="2124236" cy="1082812"/>
      </dsp:txXfrm>
    </dsp:sp>
    <dsp:sp modelId="{91A12FB8-A410-4CBD-A389-4575CFA8B5D9}">
      <dsp:nvSpPr>
        <dsp:cNvPr id="0" name=""/>
        <dsp:cNvSpPr/>
      </dsp:nvSpPr>
      <dsp:spPr>
        <a:xfrm>
          <a:off x="2124235" y="163859"/>
          <a:ext cx="424847" cy="236865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8E5C38-5550-40E9-BADA-2D2EA246E2DE}">
      <dsp:nvSpPr>
        <dsp:cNvPr id="0" name=""/>
        <dsp:cNvSpPr/>
      </dsp:nvSpPr>
      <dsp:spPr>
        <a:xfrm>
          <a:off x="2719022" y="163859"/>
          <a:ext cx="5777921" cy="236865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Isi </a:t>
          </a:r>
          <a:r>
            <a:rPr lang="en-US" sz="2400" kern="1200" dirty="0" err="1"/>
            <a:t>hukum</a:t>
          </a:r>
          <a:r>
            <a:rPr lang="en-US" sz="2400" kern="1200" dirty="0"/>
            <a:t> </a:t>
          </a:r>
          <a:r>
            <a:rPr lang="en-US" sz="2400" kern="1200" dirty="0" err="1"/>
            <a:t>berasal</a:t>
          </a:r>
          <a:r>
            <a:rPr lang="en-US" sz="2400" kern="1200" dirty="0"/>
            <a:t> </a:t>
          </a:r>
          <a:r>
            <a:rPr lang="en-US" sz="2400" kern="1200" dirty="0" err="1"/>
            <a:t>dari</a:t>
          </a:r>
          <a:r>
            <a:rPr lang="en-US" sz="2400" kern="1200" dirty="0"/>
            <a:t> </a:t>
          </a:r>
          <a:r>
            <a:rPr lang="en-US" sz="2400" kern="1200" dirty="0" err="1"/>
            <a:t>tuhan</a:t>
          </a:r>
          <a:r>
            <a:rPr lang="en-US" sz="2400" kern="1200" dirty="0"/>
            <a:t> (</a:t>
          </a:r>
          <a:r>
            <a:rPr lang="en-ID" sz="2400" kern="1200" dirty="0" err="1"/>
            <a:t>Pandangan</a:t>
          </a:r>
          <a:r>
            <a:rPr lang="en-ID" sz="2400" kern="1200" dirty="0"/>
            <a:t> </a:t>
          </a:r>
          <a:r>
            <a:rPr lang="en-ID" sz="2400" kern="1200" dirty="0" err="1"/>
            <a:t>theocratis</a:t>
          </a:r>
          <a:r>
            <a:rPr lang="en-ID" sz="2400" kern="1200" dirty="0"/>
            <a:t>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Isi </a:t>
          </a:r>
          <a:r>
            <a:rPr lang="en-US" sz="2400" kern="1200" dirty="0" err="1"/>
            <a:t>hukum</a:t>
          </a:r>
          <a:r>
            <a:rPr lang="en-US" sz="2400" kern="1200" dirty="0"/>
            <a:t> </a:t>
          </a:r>
          <a:r>
            <a:rPr lang="en-US" sz="2400" kern="1200" dirty="0" err="1"/>
            <a:t>berasal</a:t>
          </a:r>
          <a:r>
            <a:rPr lang="en-US" sz="2400" kern="1200" dirty="0"/>
            <a:t> </a:t>
          </a:r>
          <a:r>
            <a:rPr lang="en-US" sz="2400" kern="1200" dirty="0" err="1"/>
            <a:t>dari</a:t>
          </a:r>
          <a:r>
            <a:rPr lang="en-US" sz="2400" kern="1200" dirty="0"/>
            <a:t> </a:t>
          </a:r>
          <a:r>
            <a:rPr lang="en-US" sz="2400" kern="1200" dirty="0" err="1"/>
            <a:t>akal</a:t>
          </a:r>
          <a:r>
            <a:rPr lang="en-US" sz="2400" kern="1200" dirty="0"/>
            <a:t> </a:t>
          </a:r>
          <a:r>
            <a:rPr lang="en-US" sz="2400" kern="1200" dirty="0" err="1"/>
            <a:t>manusia</a:t>
          </a:r>
          <a:r>
            <a:rPr lang="en-US" sz="2400" kern="1200" dirty="0"/>
            <a:t> (</a:t>
          </a:r>
          <a:r>
            <a:rPr lang="en-US" sz="2400" kern="1200" dirty="0" err="1"/>
            <a:t>hukum</a:t>
          </a:r>
          <a:r>
            <a:rPr lang="en-US" sz="2400" kern="1200" dirty="0"/>
            <a:t> </a:t>
          </a:r>
          <a:r>
            <a:rPr lang="en-US" sz="2400" kern="1200" dirty="0" err="1"/>
            <a:t>kodrat</a:t>
          </a:r>
          <a:r>
            <a:rPr lang="en-US" sz="2400" kern="1200" dirty="0"/>
            <a:t>)</a:t>
          </a:r>
          <a:endParaRPr lang="en-ID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Isi </a:t>
          </a:r>
          <a:r>
            <a:rPr lang="en-US" sz="2400" kern="1200" dirty="0" err="1"/>
            <a:t>hukum</a:t>
          </a:r>
          <a:r>
            <a:rPr lang="en-US" sz="2400" kern="1200" dirty="0"/>
            <a:t> </a:t>
          </a:r>
          <a:r>
            <a:rPr lang="en-US" sz="2400" kern="1200" dirty="0" err="1"/>
            <a:t>berasal</a:t>
          </a:r>
          <a:r>
            <a:rPr lang="en-US" sz="2400" kern="1200" dirty="0"/>
            <a:t> </a:t>
          </a:r>
          <a:r>
            <a:rPr lang="en-US" sz="2400" kern="1200" dirty="0" err="1"/>
            <a:t>dari</a:t>
          </a:r>
          <a:r>
            <a:rPr lang="en-US" sz="2400" kern="1200" dirty="0"/>
            <a:t> </a:t>
          </a:r>
          <a:r>
            <a:rPr lang="en-US" sz="2400" kern="1200" dirty="0" err="1"/>
            <a:t>kesadaran</a:t>
          </a:r>
          <a:r>
            <a:rPr lang="en-US" sz="2400" kern="1200" dirty="0"/>
            <a:t> </a:t>
          </a:r>
          <a:r>
            <a:rPr lang="en-US" sz="2400" kern="1200" dirty="0" err="1"/>
            <a:t>hukum</a:t>
          </a:r>
          <a:r>
            <a:rPr lang="en-US" sz="2400" kern="1200" dirty="0"/>
            <a:t> (</a:t>
          </a:r>
          <a:r>
            <a:rPr lang="en-US" sz="2400" kern="1200" dirty="0" err="1"/>
            <a:t>mazhab</a:t>
          </a:r>
          <a:r>
            <a:rPr lang="en-US" sz="2400" kern="1200" dirty="0"/>
            <a:t> </a:t>
          </a:r>
          <a:r>
            <a:rPr lang="en-US" sz="2400" kern="1200" dirty="0" err="1"/>
            <a:t>historis</a:t>
          </a:r>
          <a:r>
            <a:rPr lang="en-US" sz="2400" kern="1200" dirty="0"/>
            <a:t>)</a:t>
          </a:r>
          <a:endParaRPr lang="en-ID" sz="2400" kern="1200" dirty="0"/>
        </a:p>
      </dsp:txBody>
      <dsp:txXfrm>
        <a:off x="2719022" y="163859"/>
        <a:ext cx="5777921" cy="2368652"/>
      </dsp:txXfrm>
    </dsp:sp>
    <dsp:sp modelId="{025C4965-FCDB-4A13-8DE6-586CA5AB27B8}">
      <dsp:nvSpPr>
        <dsp:cNvPr id="0" name=""/>
        <dsp:cNvSpPr/>
      </dsp:nvSpPr>
      <dsp:spPr>
        <a:xfrm>
          <a:off x="0" y="2840040"/>
          <a:ext cx="2122161" cy="1546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63500" rIns="177800" bIns="63500" numCol="1" spcCol="1270" anchor="ctr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Sumbe</a:t>
          </a:r>
          <a:r>
            <a:rPr lang="en-US" sz="2500" kern="1200" dirty="0"/>
            <a:t> </a:t>
          </a:r>
          <a:r>
            <a:rPr lang="en-US" sz="2500" kern="1200" dirty="0" err="1"/>
            <a:t>kekuatan</a:t>
          </a:r>
          <a:r>
            <a:rPr lang="en-US" sz="2500" kern="1200" dirty="0"/>
            <a:t> </a:t>
          </a:r>
          <a:r>
            <a:rPr lang="en-US" sz="2500" kern="1200" dirty="0" err="1"/>
            <a:t>mengikat</a:t>
          </a:r>
          <a:r>
            <a:rPr lang="en-US" sz="2500" kern="1200" dirty="0"/>
            <a:t> </a:t>
          </a:r>
          <a:r>
            <a:rPr lang="en-US" sz="2500" kern="1200" dirty="0" err="1"/>
            <a:t>hukum</a:t>
          </a:r>
          <a:endParaRPr lang="en-ID" sz="2500" kern="1200" dirty="0"/>
        </a:p>
      </dsp:txBody>
      <dsp:txXfrm>
        <a:off x="0" y="2840040"/>
        <a:ext cx="2122161" cy="1546875"/>
      </dsp:txXfrm>
    </dsp:sp>
    <dsp:sp modelId="{5CE0A0E1-16CA-453B-8EFC-656D57B573CB}">
      <dsp:nvSpPr>
        <dsp:cNvPr id="0" name=""/>
        <dsp:cNvSpPr/>
      </dsp:nvSpPr>
      <dsp:spPr>
        <a:xfrm>
          <a:off x="2122161" y="2622511"/>
          <a:ext cx="424432" cy="1981933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C65E56-E917-4DC9-9819-743B5ADB38E4}">
      <dsp:nvSpPr>
        <dsp:cNvPr id="0" name=""/>
        <dsp:cNvSpPr/>
      </dsp:nvSpPr>
      <dsp:spPr>
        <a:xfrm>
          <a:off x="2716366" y="2622511"/>
          <a:ext cx="5772279" cy="198193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500" kern="1200" dirty="0" err="1"/>
            <a:t>Kekuatan</a:t>
          </a:r>
          <a:r>
            <a:rPr lang="en-ID" sz="2500" kern="1200" dirty="0"/>
            <a:t> </a:t>
          </a:r>
          <a:r>
            <a:rPr lang="en-ID" sz="2500" kern="1200" dirty="0" err="1"/>
            <a:t>mengikat</a:t>
          </a:r>
          <a:r>
            <a:rPr lang="en-ID" sz="2500" kern="1200" dirty="0"/>
            <a:t> </a:t>
          </a:r>
          <a:r>
            <a:rPr lang="en-ID" sz="2500" kern="1200" dirty="0" err="1"/>
            <a:t>dari</a:t>
          </a:r>
          <a:r>
            <a:rPr lang="en-ID" sz="2500" kern="1200" dirty="0"/>
            <a:t> </a:t>
          </a:r>
          <a:r>
            <a:rPr lang="en-ID" sz="2500" kern="1200" dirty="0" err="1"/>
            <a:t>kaidah</a:t>
          </a:r>
          <a:r>
            <a:rPr lang="en-ID" sz="2500" kern="1200" dirty="0"/>
            <a:t> </a:t>
          </a:r>
          <a:r>
            <a:rPr lang="en-ID" sz="2500" kern="1200" dirty="0" err="1"/>
            <a:t>hukum</a:t>
          </a:r>
          <a:r>
            <a:rPr lang="en-ID" sz="2500" kern="1200" dirty="0"/>
            <a:t> </a:t>
          </a:r>
          <a:r>
            <a:rPr lang="en-ID" sz="2500" kern="1200" dirty="0" err="1"/>
            <a:t>bukan</a:t>
          </a:r>
          <a:r>
            <a:rPr lang="en-ID" sz="2500" kern="1200" dirty="0"/>
            <a:t> </a:t>
          </a:r>
          <a:r>
            <a:rPr lang="en-ID" sz="2500" kern="1200" dirty="0" err="1"/>
            <a:t>sematamata</a:t>
          </a:r>
          <a:r>
            <a:rPr lang="en-ID" sz="2500" kern="1200" dirty="0"/>
            <a:t> </a:t>
          </a:r>
          <a:r>
            <a:rPr lang="en-ID" sz="2500" kern="1200" dirty="0" err="1"/>
            <a:t>didasarkan</a:t>
          </a:r>
          <a:r>
            <a:rPr lang="en-ID" sz="2500" kern="1200" dirty="0"/>
            <a:t> pada </a:t>
          </a:r>
          <a:r>
            <a:rPr lang="en-ID" sz="2500" kern="1200" dirty="0" err="1"/>
            <a:t>kekuatan</a:t>
          </a:r>
          <a:r>
            <a:rPr lang="en-ID" sz="2500" kern="1200" dirty="0"/>
            <a:t> yang </a:t>
          </a:r>
          <a:r>
            <a:rPr lang="en-ID" sz="2500" kern="1200" dirty="0" err="1"/>
            <a:t>bersifat</a:t>
          </a:r>
          <a:r>
            <a:rPr lang="en-ID" sz="2500" kern="1200" dirty="0"/>
            <a:t> </a:t>
          </a:r>
          <a:r>
            <a:rPr lang="en-ID" sz="2500" kern="1200" dirty="0" err="1"/>
            <a:t>memaksa</a:t>
          </a:r>
          <a:r>
            <a:rPr lang="en-ID" sz="2500" kern="1200" dirty="0"/>
            <a:t>, </a:t>
          </a:r>
          <a:r>
            <a:rPr lang="en-ID" sz="2500" kern="1200" dirty="0" err="1"/>
            <a:t>tetapi</a:t>
          </a:r>
          <a:r>
            <a:rPr lang="en-ID" sz="2500" kern="1200" dirty="0"/>
            <a:t> </a:t>
          </a:r>
          <a:r>
            <a:rPr lang="en-ID" sz="2500" kern="1200" dirty="0" err="1"/>
            <a:t>karena</a:t>
          </a:r>
          <a:r>
            <a:rPr lang="en-ID" sz="2500" kern="1200" dirty="0"/>
            <a:t> </a:t>
          </a:r>
          <a:r>
            <a:rPr lang="en-ID" sz="2500" kern="1200" dirty="0" err="1"/>
            <a:t>kebanyakan</a:t>
          </a:r>
          <a:r>
            <a:rPr lang="en-ID" sz="2500" kern="1200" dirty="0"/>
            <a:t> orang </a:t>
          </a:r>
          <a:r>
            <a:rPr lang="en-ID" sz="2500" kern="1200" dirty="0" err="1"/>
            <a:t>didorong</a:t>
          </a:r>
          <a:r>
            <a:rPr lang="en-ID" sz="2500" kern="1200" dirty="0"/>
            <a:t> oleh </a:t>
          </a:r>
          <a:r>
            <a:rPr lang="en-ID" sz="2500" kern="1200" dirty="0" err="1"/>
            <a:t>alasan</a:t>
          </a:r>
          <a:r>
            <a:rPr lang="en-ID" sz="2500" kern="1200" dirty="0"/>
            <a:t> </a:t>
          </a:r>
          <a:r>
            <a:rPr lang="en-ID" sz="2500" kern="1200" dirty="0" err="1"/>
            <a:t>kesusilaan</a:t>
          </a:r>
          <a:r>
            <a:rPr lang="en-ID" sz="2500" kern="1200" dirty="0"/>
            <a:t> </a:t>
          </a:r>
          <a:r>
            <a:rPr lang="en-ID" sz="2500" kern="1200" dirty="0" err="1"/>
            <a:t>atau</a:t>
          </a:r>
          <a:r>
            <a:rPr lang="en-ID" sz="2500" kern="1200" dirty="0"/>
            <a:t> </a:t>
          </a:r>
          <a:r>
            <a:rPr lang="en-ID" sz="2500" kern="1200" dirty="0" err="1"/>
            <a:t>kepercayaan</a:t>
          </a:r>
          <a:r>
            <a:rPr lang="en-ID" sz="2500" kern="1200" dirty="0"/>
            <a:t>.</a:t>
          </a:r>
        </a:p>
      </dsp:txBody>
      <dsp:txXfrm>
        <a:off x="2716366" y="2622511"/>
        <a:ext cx="5772279" cy="1981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comments" Target="../comments/comment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1844824"/>
            <a:ext cx="91440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FILSAFAT HUKUM</a:t>
            </a:r>
            <a:endParaRPr lang="id-ID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6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27C1A6-E0D2-4FD5-A824-532A313199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624" y="3356992"/>
            <a:ext cx="4274840" cy="28498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>
                <a:latin typeface="Cambria" panose="02040503050406030204" pitchFamily="18" charset="0"/>
              </a:rPr>
              <a:t>Tujuan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Mempelajari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Filsafat</a:t>
            </a:r>
            <a:r>
              <a:rPr lang="en-US" dirty="0">
                <a:latin typeface="Cambria" panose="02040503050406030204" pitchFamily="18" charset="0"/>
              </a:rPr>
              <a:t> Hukum</a:t>
            </a:r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844824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emperluas cakrawala sehingga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 memahami dan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mengkaji dengan kritis atas hukum dan diharapkan akan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menumbuhkan sifat kritis sehingga mampu menilai dan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menerapkan kaidah-kaidah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9EF0FD-4D7E-492B-BAE9-22B9CDD67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362092"/>
            <a:ext cx="4618856" cy="192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67083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>
                <a:latin typeface="Cambria" panose="02040503050406030204" pitchFamily="18" charset="0"/>
              </a:rPr>
              <a:t>Manfaat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Mempelajari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Filsafat</a:t>
            </a:r>
            <a:r>
              <a:rPr lang="en-US" dirty="0">
                <a:latin typeface="Cambria" panose="02040503050406030204" pitchFamily="18" charset="0"/>
              </a:rPr>
              <a:t> Hukum</a:t>
            </a:r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Apakah tidak cukup mahasiswa dibekali dengan ilmu hukum saja?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d-ID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03C22D5-147E-40AE-9C62-9D2189FFDD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6998435"/>
              </p:ext>
            </p:extLst>
          </p:nvPr>
        </p:nvGraphicFramePr>
        <p:xfrm>
          <a:off x="302840" y="2549128"/>
          <a:ext cx="8383960" cy="368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2561635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d-ID" sz="2400" dirty="0">
                <a:latin typeface="Cambria" panose="02040503050406030204" pitchFamily="18" charset="0"/>
              </a:rPr>
              <a:t>Filsafat Hukum Merupakan Sumber Hukum Materiil</a:t>
            </a:r>
            <a:endParaRPr lang="id-ID" sz="24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2C8472B-E397-4430-9F27-C0A8646161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2158431"/>
              </p:ext>
            </p:extLst>
          </p:nvPr>
        </p:nvGraphicFramePr>
        <p:xfrm>
          <a:off x="251520" y="1397000"/>
          <a:ext cx="8496944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0153402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19979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id-ID" sz="2400" b="0" dirty="0">
                <a:latin typeface="Cambria" panose="02040503050406030204" pitchFamily="18" charset="0"/>
              </a:rPr>
              <a:t>Filsafat hukum tidak bertujuan menguraikan,</a:t>
            </a:r>
            <a:r>
              <a:rPr lang="en-US" sz="2400" b="0" dirty="0">
                <a:latin typeface="Cambria" panose="02040503050406030204" pitchFamily="18" charset="0"/>
              </a:rPr>
              <a:t> </a:t>
            </a:r>
            <a:r>
              <a:rPr lang="id-ID" sz="2400" b="0" dirty="0">
                <a:latin typeface="Cambria" panose="02040503050406030204" pitchFamily="18" charset="0"/>
              </a:rPr>
              <a:t>menafsirkan atau menjelaskan hukum positif, tetapi untuk</a:t>
            </a:r>
            <a:r>
              <a:rPr lang="en-US" sz="2400" b="0" dirty="0">
                <a:latin typeface="Cambria" panose="02040503050406030204" pitchFamily="18" charset="0"/>
              </a:rPr>
              <a:t> </a:t>
            </a:r>
            <a:r>
              <a:rPr lang="id-ID" sz="2400" b="0" dirty="0">
                <a:latin typeface="Cambria" panose="02040503050406030204" pitchFamily="18" charset="0"/>
              </a:rPr>
              <a:t>memahami dan menyelami hukum dengan segala sifat</a:t>
            </a:r>
            <a:r>
              <a:rPr lang="en-US" sz="2400" b="0" dirty="0">
                <a:latin typeface="Cambria" panose="02040503050406030204" pitchFamily="18" charset="0"/>
              </a:rPr>
              <a:t> </a:t>
            </a:r>
            <a:r>
              <a:rPr lang="id-ID" sz="2400" b="0" dirty="0">
                <a:latin typeface="Cambria" panose="02040503050406030204" pitchFamily="18" charset="0"/>
              </a:rPr>
              <a:t>sifatnya yang umum.</a:t>
            </a:r>
            <a:endParaRPr lang="en-US" sz="2400" b="0" dirty="0">
              <a:latin typeface="Cambria" panose="0204050305040603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id-ID" sz="2400" b="0" dirty="0">
                <a:latin typeface="Cambria" panose="02040503050406030204" pitchFamily="18" charset="0"/>
              </a:rPr>
              <a:t>Filsafat hukum mempermasalahkan hal</a:t>
            </a:r>
            <a:r>
              <a:rPr lang="en-US" sz="2400" b="0" dirty="0">
                <a:latin typeface="Cambria" panose="02040503050406030204" pitchFamily="18" charset="0"/>
              </a:rPr>
              <a:t> </a:t>
            </a:r>
            <a:r>
              <a:rPr lang="id-ID" sz="2400" b="0" dirty="0">
                <a:latin typeface="Cambria" panose="02040503050406030204" pitchFamily="18" charset="0"/>
              </a:rPr>
              <a:t>hal yang tidak dapat dijawab oleh dogmatik hukum.</a:t>
            </a:r>
            <a:endParaRPr lang="en-US" sz="2400" b="0" dirty="0">
              <a:latin typeface="Cambria" panose="0204050305040603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id-ID" sz="2400" b="0" dirty="0">
                <a:latin typeface="Cambria" panose="02040503050406030204" pitchFamily="18" charset="0"/>
              </a:rPr>
              <a:t>Filsafat</a:t>
            </a:r>
            <a:r>
              <a:rPr lang="en-US" sz="2400" b="0" dirty="0">
                <a:latin typeface="Cambria" panose="02040503050406030204" pitchFamily="18" charset="0"/>
              </a:rPr>
              <a:t> </a:t>
            </a:r>
            <a:r>
              <a:rPr lang="id-ID" sz="2400" b="0" dirty="0">
                <a:latin typeface="Cambria" panose="02040503050406030204" pitchFamily="18" charset="0"/>
              </a:rPr>
              <a:t>hukum mengharapkan yang lebih hakiki mengenai hukum.</a:t>
            </a:r>
            <a:endParaRPr lang="id-ID" sz="2400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070381-6DD8-4903-9B85-84DC152F0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717032"/>
            <a:ext cx="3770784" cy="251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42629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/>
              <a:t>	</a:t>
            </a:r>
          </a:p>
          <a:p>
            <a:endParaRPr lang="en-US" sz="4000" b="1"/>
          </a:p>
          <a:p>
            <a:endParaRPr lang="id-ID" sz="2400" b="1">
              <a:sym typeface="Wingdings" panose="05000000000000000000" pitchFamily="2" charset="2"/>
            </a:endParaRPr>
          </a:p>
          <a:p>
            <a:r>
              <a:rPr lang="id-ID" sz="4000" b="1">
                <a:sym typeface="Wingdings" panose="05000000000000000000" pitchFamily="2" charset="2"/>
              </a:rPr>
              <a:t> </a:t>
            </a:r>
            <a:r>
              <a:rPr lang="en-US" sz="4000" b="1"/>
              <a:t>END</a:t>
            </a:r>
            <a:r>
              <a:rPr lang="id-ID" sz="4000" b="1"/>
              <a:t> </a:t>
            </a:r>
            <a:r>
              <a:rPr lang="id-ID" sz="4000" b="1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paration 1">
            <a:extLst>
              <a:ext uri="{FF2B5EF4-FFF2-40B4-BE49-F238E27FC236}">
                <a16:creationId xmlns:a16="http://schemas.microsoft.com/office/drawing/2014/main" id="{FF6055F7-3AA3-4DE3-B578-A72F64C8164B}"/>
              </a:ext>
            </a:extLst>
          </p:cNvPr>
          <p:cNvSpPr/>
          <p:nvPr/>
        </p:nvSpPr>
        <p:spPr>
          <a:xfrm>
            <a:off x="395536" y="836712"/>
            <a:ext cx="8136904" cy="3240360"/>
          </a:xfrm>
          <a:prstGeom prst="flowChartPreparati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Filsafat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berasal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dari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bahasa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Yunani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yaitu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Philosophia,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philo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atau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philein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berarti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cinta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,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shophia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berarti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kebijaksanaan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.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Gabungan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kedua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kata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bermakna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cinta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kebijaksanaan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AAF4C1-7DFD-40DA-B102-1A448DAB8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293096"/>
            <a:ext cx="3324688" cy="1872208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871027481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764704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Seseorang yang berfilsafat diumpamakan orang yang berpijak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 bumi sedang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menatap bintang-bintang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;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ia ingin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mengetahui hakikat keberadaan dirinya, ia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berpikir dengan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sifat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;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 juga berpikir dengan sifat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spekulatif (dalam analisis maupun pembuktiannya dapat memisahkan spekulasi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mana yang dapat di andalkan dan mana yang tidak)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;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ugas utama filsafat adalah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menetapkan dasar-dasar yang dapat diandalkan.</a:t>
            </a:r>
          </a:p>
        </p:txBody>
      </p:sp>
    </p:spTree>
    <p:extLst>
      <p:ext uri="{BB962C8B-B14F-4D97-AF65-F5344CB8AC3E}">
        <p14:creationId xmlns:p14="http://schemas.microsoft.com/office/powerpoint/2010/main" val="3528166398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Cambria" panose="02040503050406030204" pitchFamily="18" charset="0"/>
              </a:rPr>
              <a:t>Sifat </a:t>
            </a:r>
            <a:r>
              <a:rPr lang="en-US" dirty="0" err="1">
                <a:latin typeface="Cambria" panose="02040503050406030204" pitchFamily="18" charset="0"/>
              </a:rPr>
              <a:t>Pokok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Filsafat</a:t>
            </a:r>
            <a:endParaRPr lang="id-ID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3B853DF-C3BD-4EC4-87F1-602DEBB018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9961478"/>
              </p:ext>
            </p:extLst>
          </p:nvPr>
        </p:nvGraphicFramePr>
        <p:xfrm>
          <a:off x="457200" y="1397000"/>
          <a:ext cx="8229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6621097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2139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b="0" dirty="0" err="1">
                <a:latin typeface="Cambria" panose="02040503050406030204" pitchFamily="18" charset="0"/>
              </a:rPr>
              <a:t>Berfilsafat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adalah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berpikir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radikal</a:t>
            </a:r>
            <a:endParaRPr lang="en-US" b="0" dirty="0">
              <a:latin typeface="Cambria" panose="02040503050406030204" pitchFamily="18" charset="0"/>
            </a:endParaRPr>
          </a:p>
          <a:p>
            <a:pPr algn="just"/>
            <a:endParaRPr lang="en-US" b="0" dirty="0">
              <a:latin typeface="Cambria" panose="020405030504060302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b="0" dirty="0">
                <a:latin typeface="Cambria" panose="02040503050406030204" pitchFamily="18" charset="0"/>
              </a:rPr>
              <a:t>Radix </a:t>
            </a:r>
            <a:r>
              <a:rPr lang="en-US" b="0" dirty="0" err="1">
                <a:latin typeface="Cambria" panose="02040503050406030204" pitchFamily="18" charset="0"/>
              </a:rPr>
              <a:t>artinya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akar</a:t>
            </a:r>
            <a:r>
              <a:rPr lang="en-US" b="0" dirty="0">
                <a:latin typeface="Cambria" panose="02040503050406030204" pitchFamily="18" charset="0"/>
              </a:rPr>
              <a:t>, </a:t>
            </a:r>
            <a:r>
              <a:rPr lang="en-US" b="0" dirty="0" err="1">
                <a:latin typeface="Cambria" panose="02040503050406030204" pitchFamily="18" charset="0"/>
              </a:rPr>
              <a:t>sehingga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berpikir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radikal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artinya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sampai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ke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akar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suatu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masalah</a:t>
            </a:r>
            <a:r>
              <a:rPr lang="en-US" b="0" dirty="0">
                <a:latin typeface="Cambria" panose="02040503050406030204" pitchFamily="18" charset="0"/>
              </a:rPr>
              <a:t>, </a:t>
            </a:r>
            <a:r>
              <a:rPr lang="en-US" b="0" dirty="0" err="1">
                <a:latin typeface="Cambria" panose="02040503050406030204" pitchFamily="18" charset="0"/>
              </a:rPr>
              <a:t>mendalam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sampai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ke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akar-akarnya</a:t>
            </a:r>
            <a:endParaRPr lang="id-ID" b="0" dirty="0"/>
          </a:p>
        </p:txBody>
      </p:sp>
    </p:spTree>
    <p:extLst>
      <p:ext uri="{BB962C8B-B14F-4D97-AF65-F5344CB8AC3E}">
        <p14:creationId xmlns:p14="http://schemas.microsoft.com/office/powerpoint/2010/main" val="3953328771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412776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 sederhana dapat dikatakan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bahwa Filsafat Hukum adalah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cabang filsafat, yakni filsafat tingkah laku atau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etika yang mempelajari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hakikat hukum.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 perkataan lain, filsafat hukum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 ilmu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yang mempelajari hukum secara filosofis.</a:t>
            </a:r>
          </a:p>
        </p:txBody>
      </p:sp>
    </p:spTree>
    <p:extLst>
      <p:ext uri="{BB962C8B-B14F-4D97-AF65-F5344CB8AC3E}">
        <p14:creationId xmlns:p14="http://schemas.microsoft.com/office/powerpoint/2010/main" val="243954872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412776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 lebih spesifik Filsafat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 merupakan ilmu yang mempelajari hukum secara filosofis yang dikaji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 luas mendalam sampai kepada inti atau dasarnya yang disebut dengan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hakikat.</a:t>
            </a:r>
          </a:p>
        </p:txBody>
      </p:sp>
    </p:spTree>
    <p:extLst>
      <p:ext uri="{BB962C8B-B14F-4D97-AF65-F5344CB8AC3E}">
        <p14:creationId xmlns:p14="http://schemas.microsoft.com/office/powerpoint/2010/main" val="3794791040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052736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buFont typeface="Courier New" panose="02070309020205020404" pitchFamily="49" charset="0"/>
              <a:buChar char="o"/>
            </a:pPr>
            <a:r>
              <a:rPr lang="id-ID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Bahwa filsafat hukum merupakan cabang dari filsafat, yaitu filsafat etika atau moral;</a:t>
            </a:r>
          </a:p>
          <a:p>
            <a:pPr marL="571500" indent="-571500" algn="just">
              <a:buFont typeface="Courier New" panose="02070309020205020404" pitchFamily="49" charset="0"/>
              <a:buChar char="o"/>
            </a:pPr>
            <a:r>
              <a:rPr lang="id-ID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Bahwa yang menjadi objek pembahasannya ialah tentang hakikat atau inti yang sedalam-dalamnya dari pada hukum;</a:t>
            </a:r>
          </a:p>
          <a:p>
            <a:pPr marL="571500" indent="-571500" algn="just">
              <a:buFont typeface="Courier New" panose="02070309020205020404" pitchFamily="49" charset="0"/>
              <a:buChar char="o"/>
            </a:pPr>
            <a:r>
              <a:rPr lang="id-ID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Suatu cabang ilmu yang mempelajari lebih lanjut setiap hal yang tidak dapat dijawab oleh cabang ilmu hukum.</a:t>
            </a:r>
          </a:p>
        </p:txBody>
      </p:sp>
    </p:spTree>
    <p:extLst>
      <p:ext uri="{BB962C8B-B14F-4D97-AF65-F5344CB8AC3E}">
        <p14:creationId xmlns:p14="http://schemas.microsoft.com/office/powerpoint/2010/main" val="618013166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16379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d-ID" sz="3200" dirty="0">
                <a:latin typeface="Cambria" panose="02040503050406030204" pitchFamily="18" charset="0"/>
              </a:rPr>
              <a:t>Hubungan Antara Filsafat Dan Filsafat Hukum</a:t>
            </a:r>
            <a:endParaRPr lang="en-US" sz="3200" dirty="0">
              <a:latin typeface="Cambria" panose="02040503050406030204" pitchFamily="18" charset="0"/>
            </a:endParaRPr>
          </a:p>
          <a:p>
            <a:endParaRPr lang="en-US" sz="3200" b="0" dirty="0">
              <a:latin typeface="Cambria" panose="020405030504060302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id-ID" sz="3200" b="0" dirty="0">
                <a:latin typeface="Cambria" panose="02040503050406030204" pitchFamily="18" charset="0"/>
              </a:rPr>
              <a:t>Filsafat manusia (genus),</a:t>
            </a:r>
            <a:endParaRPr lang="en-US" sz="3200" b="0" dirty="0">
              <a:latin typeface="Cambria" panose="020405030504060302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id-ID" sz="3200" b="0" dirty="0">
                <a:latin typeface="Cambria" panose="02040503050406030204" pitchFamily="18" charset="0"/>
              </a:rPr>
              <a:t>Filsafat etika (species),</a:t>
            </a:r>
            <a:endParaRPr lang="en-US" sz="3200" b="0" dirty="0">
              <a:latin typeface="Cambria" panose="020405030504060302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id-ID" sz="3200" b="0" dirty="0">
                <a:latin typeface="Cambria" panose="02040503050406030204" pitchFamily="18" charset="0"/>
              </a:rPr>
              <a:t>Filsafat hukum (sub</a:t>
            </a:r>
            <a:r>
              <a:rPr lang="en-US" sz="3200" b="0" dirty="0">
                <a:latin typeface="Cambria" panose="02040503050406030204" pitchFamily="18" charset="0"/>
              </a:rPr>
              <a:t> </a:t>
            </a:r>
            <a:r>
              <a:rPr lang="id-ID" sz="3200" b="0" dirty="0">
                <a:latin typeface="Cambria" panose="02040503050406030204" pitchFamily="18" charset="0"/>
              </a:rPr>
              <a:t>species).</a:t>
            </a:r>
            <a:endParaRPr lang="id-ID" sz="32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DA2409-1F4F-4003-A8A5-2D8CB4069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893319"/>
            <a:ext cx="3384376" cy="234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30874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3109</TotalTime>
  <Words>486</Words>
  <Application>Microsoft Office PowerPoint</Application>
  <PresentationFormat>On-screen Show (4:3)</PresentationFormat>
  <Paragraphs>49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Adobe Gothic Std B</vt:lpstr>
      <vt:lpstr>Arial</vt:lpstr>
      <vt:lpstr>Calibri</vt:lpstr>
      <vt:lpstr>Cambria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hp pav</cp:lastModifiedBy>
  <cp:revision>472</cp:revision>
  <cp:lastPrinted>2017-08-29T02:54:51Z</cp:lastPrinted>
  <dcterms:created xsi:type="dcterms:W3CDTF">2010-04-18T12:06:30Z</dcterms:created>
  <dcterms:modified xsi:type="dcterms:W3CDTF">2024-09-25T03:31:46Z</dcterms:modified>
</cp:coreProperties>
</file>