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24" r:id="rId2"/>
    <p:sldId id="381" r:id="rId3"/>
    <p:sldId id="429" r:id="rId4"/>
    <p:sldId id="394" r:id="rId5"/>
    <p:sldId id="428" r:id="rId6"/>
    <p:sldId id="406" r:id="rId7"/>
    <p:sldId id="408" r:id="rId8"/>
    <p:sldId id="410" r:id="rId9"/>
    <p:sldId id="412" r:id="rId10"/>
    <p:sldId id="411" r:id="rId11"/>
    <p:sldId id="413" r:id="rId12"/>
    <p:sldId id="421" r:id="rId13"/>
    <p:sldId id="414" r:id="rId14"/>
    <p:sldId id="415" r:id="rId15"/>
    <p:sldId id="416" r:id="rId16"/>
    <p:sldId id="417" r:id="rId17"/>
    <p:sldId id="419" r:id="rId18"/>
    <p:sldId id="420" r:id="rId19"/>
    <p:sldId id="430" r:id="rId20"/>
    <p:sldId id="431" r:id="rId21"/>
    <p:sldId id="432" r:id="rId22"/>
    <p:sldId id="433" r:id="rId23"/>
    <p:sldId id="426" r:id="rId24"/>
    <p:sldId id="427" r:id="rId25"/>
    <p:sldId id="425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CC0000"/>
    <a:srgbClr val="990000"/>
    <a:srgbClr val="FFFF99"/>
    <a:srgbClr val="EE7012"/>
    <a:srgbClr val="ED5949"/>
    <a:srgbClr val="284C43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0" autoAdjust="0"/>
    <p:restoredTop sz="94651"/>
  </p:normalViewPr>
  <p:slideViewPr>
    <p:cSldViewPr>
      <p:cViewPr varScale="1">
        <p:scale>
          <a:sx n="101" d="100"/>
          <a:sy n="101" d="100"/>
        </p:scale>
        <p:origin x="1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A0AAD-D4A2-41F8-9E25-CBA9FDA391A7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62000" y="1524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MK. DKV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Studi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Kreatif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685800" y="2514600"/>
            <a:ext cx="7696200" cy="35814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>
              <a:spcBef>
                <a:spcPct val="20000"/>
              </a:spcBef>
            </a:pPr>
            <a:r>
              <a:rPr lang="en-US" sz="10400" b="1" dirty="0">
                <a:solidFill>
                  <a:srgbClr val="FF9900"/>
                </a:solidFill>
              </a:rPr>
              <a:t>101 Idea</a:t>
            </a:r>
            <a:endParaRPr kumimoji="0" lang="en-US" sz="10400" b="1" i="0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dari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berbagai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sumber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310197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Asosiasi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Visual</a:t>
            </a:r>
          </a:p>
        </p:txBody>
      </p:sp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education\Dosen Area\mk SDKV1\materi sdkv 1\ikea-fabler-giraffe-strawberry-car-ratt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education\Dosen Area\mk SDKV1\materi sdkv 1\Strawberry Cafe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914400"/>
            <a:ext cx="7309130" cy="4872037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D:\education\Dosen Area\mk SDKV1\materi sdkv 1\Strawberry_by_glowdesignz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3400"/>
            <a:ext cx="9144000" cy="572414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education\Dosen Area\mk SDKV1\materi sdkv 1\strawberry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0"/>
            <a:ext cx="6324600" cy="638107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education\Dosen Area\mk SDKV1\materi sdkv 1\pl_03_usul_strawber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381000"/>
            <a:ext cx="5791200" cy="57912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education\Dosen Area\mk SDKV1\materi sdkv 1\Strawberry-Shortcake-bik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81000"/>
            <a:ext cx="4419600" cy="6036917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education\Dosen Area\mk SDKV1\materi sdkv 1\strawberry-cra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14786" cy="6096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D:\education\Dosen Area\mk SDKV1\materi sdkv 1\woc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88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education\Dosen Area\mk SDKV1\materi sdkv 1\tumblr_m92fgrGjyo1rzjmrdo1_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0"/>
            <a:ext cx="5171784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819400"/>
            <a:ext cx="7391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Contoh</a:t>
            </a:r>
            <a:r>
              <a:rPr kumimoji="0" lang="en-US" sz="4800" b="1" i="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800" b="1" i="0" u="none" strike="noStrike" kern="1200" cap="none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Tugas</a:t>
            </a:r>
            <a:endParaRPr kumimoji="0" lang="en-US" sz="4800" b="0" i="0" u="none" strike="noStrike" kern="120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3711575"/>
            <a:ext cx="7391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studi</a:t>
            </a:r>
            <a:r>
              <a:rPr kumimoji="0" lang="en-US" sz="2800" i="0" u="none" strike="noStrike" kern="1200" cap="none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i="0" u="none" strike="noStrike" kern="1200" cap="none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kasus</a:t>
            </a:r>
            <a:r>
              <a:rPr kumimoji="0" lang="en-US" sz="2800" i="0" u="none" strike="noStrike" kern="1200" cap="none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: </a:t>
            </a:r>
            <a:r>
              <a:rPr kumimoji="0" lang="en-US" sz="2800" b="1" i="0" u="none" strike="noStrike" kern="1200" cap="none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Durian</a:t>
            </a:r>
            <a:endParaRPr kumimoji="0" lang="en-US" sz="2800" b="1" i="0" u="none" strike="noStrike" kern="1200" cap="none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9188302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UNIKOM\Semester Ganjil 2015-2016\SDKV 1\Materi Kuliah\contoh tugas SDKV-1\100_58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UNIKOM\Semester Ganjil 2015-2016\SDKV 1\Materi Kuliah\contoh tugas SDKV-1\100_58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UNIKOM\Semester Ganjil 2015-2016\SDKV 1\Materi Kuliah\contoh tugas SDKV-1\100_58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685800"/>
            <a:ext cx="8229600" cy="1143000"/>
          </a:xfrm>
        </p:spPr>
        <p:txBody>
          <a:bodyPr/>
          <a:lstStyle/>
          <a:p>
            <a:pPr algn="l"/>
            <a:r>
              <a:rPr lang="en-US" b="1" dirty="0" err="1">
                <a:solidFill>
                  <a:srgbClr val="FF9900"/>
                </a:solidFill>
              </a:rPr>
              <a:t>Tugas</a:t>
            </a:r>
            <a:endParaRPr lang="en-US" b="1" dirty="0">
              <a:solidFill>
                <a:srgbClr val="FF99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2057400"/>
            <a:ext cx="7467600" cy="3657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latin typeface="+mj-lt"/>
              </a:rPr>
              <a:t>Mahasiswa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membuat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eksplorasi</a:t>
            </a:r>
            <a:r>
              <a:rPr lang="en-US" sz="2000" dirty="0">
                <a:latin typeface="+mj-lt"/>
              </a:rPr>
              <a:t> ide </a:t>
            </a:r>
            <a:r>
              <a:rPr lang="en-US" sz="2000" dirty="0" err="1">
                <a:latin typeface="+mj-lt"/>
              </a:rPr>
              <a:t>asosiasi</a:t>
            </a:r>
            <a:r>
              <a:rPr lang="en-US" sz="2000" dirty="0">
                <a:latin typeface="+mj-lt"/>
              </a:rPr>
              <a:t> visual </a:t>
            </a:r>
            <a:r>
              <a:rPr lang="en-US" sz="2000" dirty="0" err="1">
                <a:latin typeface="+mj-lt"/>
              </a:rPr>
              <a:t>dari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buah</a:t>
            </a:r>
            <a:r>
              <a:rPr lang="en-US" sz="2000" dirty="0">
                <a:latin typeface="+mj-lt"/>
              </a:rPr>
              <a:t>/</a:t>
            </a:r>
            <a:r>
              <a:rPr lang="en-US" sz="2000" dirty="0" err="1">
                <a:latin typeface="+mj-lt"/>
              </a:rPr>
              <a:t>hewan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dengan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ketentuan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sbb</a:t>
            </a:r>
            <a:r>
              <a:rPr lang="en-US" sz="2000" dirty="0">
                <a:latin typeface="+mj-lt"/>
              </a:rPr>
              <a:t> : 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  <a:p>
            <a:r>
              <a:rPr lang="en-US" sz="2000" dirty="0" err="1">
                <a:latin typeface="+mj-lt"/>
              </a:rPr>
              <a:t>Eksplorasi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berupa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penggambaran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ulang</a:t>
            </a:r>
            <a:r>
              <a:rPr lang="en-US" sz="2000" dirty="0">
                <a:latin typeface="+mj-lt"/>
              </a:rPr>
              <a:t> visual </a:t>
            </a:r>
            <a:r>
              <a:rPr lang="en-US" sz="2000" dirty="0" err="1"/>
              <a:t>buah</a:t>
            </a:r>
            <a:r>
              <a:rPr lang="en-US" sz="2000" dirty="0"/>
              <a:t>/</a:t>
            </a:r>
            <a:r>
              <a:rPr lang="en-US" sz="2000" dirty="0" err="1"/>
              <a:t>hewan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mengasosiasikan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objek</a:t>
            </a:r>
            <a:r>
              <a:rPr lang="en-US" sz="2000" dirty="0"/>
              <a:t> lain yang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kesamaan</a:t>
            </a:r>
            <a:r>
              <a:rPr lang="en-US" sz="2000" dirty="0"/>
              <a:t>/</a:t>
            </a:r>
            <a:r>
              <a:rPr lang="en-US" sz="2000" dirty="0" err="1"/>
              <a:t>kemiripan</a:t>
            </a:r>
            <a:r>
              <a:rPr lang="en-US" sz="2000" dirty="0"/>
              <a:t> visual (</a:t>
            </a:r>
            <a:r>
              <a:rPr lang="en-US" sz="2000" dirty="0" err="1"/>
              <a:t>warna</a:t>
            </a:r>
            <a:r>
              <a:rPr lang="en-US" sz="2000" dirty="0"/>
              <a:t>, </a:t>
            </a:r>
            <a:r>
              <a:rPr lang="en-US" sz="2000" dirty="0" err="1"/>
              <a:t>bentuk</a:t>
            </a:r>
            <a:r>
              <a:rPr lang="en-US" sz="2000" dirty="0"/>
              <a:t>, </a:t>
            </a:r>
            <a:r>
              <a:rPr lang="en-US" sz="2000" dirty="0" err="1"/>
              <a:t>dsb</a:t>
            </a:r>
            <a:r>
              <a:rPr lang="en-US" sz="2000" dirty="0"/>
              <a:t>).</a:t>
            </a:r>
            <a:endParaRPr lang="en-US" sz="2000" b="1" dirty="0">
              <a:latin typeface="+mj-lt"/>
            </a:endParaRPr>
          </a:p>
          <a:p>
            <a:r>
              <a:rPr lang="en-US" sz="2000" dirty="0">
                <a:latin typeface="+mj-lt"/>
              </a:rPr>
              <a:t>Gaya </a:t>
            </a:r>
            <a:r>
              <a:rPr lang="en-US" sz="2000" dirty="0" err="1">
                <a:latin typeface="+mj-lt"/>
              </a:rPr>
              <a:t>gambar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diharapkan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realis</a:t>
            </a:r>
            <a:r>
              <a:rPr lang="en-US" sz="2000" dirty="0">
                <a:latin typeface="+mj-lt"/>
              </a:rPr>
              <a:t> agar </a:t>
            </a:r>
            <a:r>
              <a:rPr lang="en-US" sz="2000" dirty="0" err="1">
                <a:latin typeface="+mj-lt"/>
              </a:rPr>
              <a:t>memiliki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kesamaan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dengan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objek</a:t>
            </a:r>
            <a:r>
              <a:rPr lang="en-US" sz="2000" dirty="0">
                <a:latin typeface="+mj-lt"/>
              </a:rPr>
              <a:t> lain yang </a:t>
            </a:r>
            <a:r>
              <a:rPr lang="en-US" sz="2000" dirty="0" err="1">
                <a:latin typeface="+mj-lt"/>
              </a:rPr>
              <a:t>diasosiasikannya</a:t>
            </a:r>
            <a:r>
              <a:rPr lang="en-US" sz="2000" dirty="0">
                <a:latin typeface="+mj-lt"/>
              </a:rPr>
              <a:t>.</a:t>
            </a:r>
          </a:p>
          <a:p>
            <a:r>
              <a:rPr lang="en-US" sz="2000" dirty="0" err="1">
                <a:latin typeface="+mj-lt"/>
              </a:rPr>
              <a:t>Jumlah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karya</a:t>
            </a:r>
            <a:r>
              <a:rPr lang="en-US" sz="2000" dirty="0">
                <a:latin typeface="+mj-lt"/>
              </a:rPr>
              <a:t> yang </a:t>
            </a:r>
            <a:r>
              <a:rPr lang="en-US" sz="2000" dirty="0" err="1">
                <a:latin typeface="+mj-lt"/>
              </a:rPr>
              <a:t>dikumpulkan</a:t>
            </a:r>
            <a:r>
              <a:rPr lang="en-US" sz="2000" dirty="0">
                <a:latin typeface="+mj-lt"/>
              </a:rPr>
              <a:t> total 101 </a:t>
            </a:r>
            <a:r>
              <a:rPr lang="en-US" sz="2000" dirty="0" err="1">
                <a:latin typeface="+mj-lt"/>
              </a:rPr>
              <a:t>buah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dalam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bentuk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persegi</a:t>
            </a:r>
            <a:r>
              <a:rPr lang="en-US" sz="2000" dirty="0">
                <a:latin typeface="+mj-lt"/>
              </a:rPr>
              <a:t> (10x10 cm) </a:t>
            </a:r>
            <a:r>
              <a:rPr lang="en-US" sz="2000" dirty="0" err="1">
                <a:latin typeface="+mj-lt"/>
              </a:rPr>
              <a:t>perkaryanya</a:t>
            </a:r>
            <a:r>
              <a:rPr lang="en-US" sz="2000" dirty="0">
                <a:latin typeface="+mj-lt"/>
              </a:rPr>
              <a:t>.</a:t>
            </a:r>
          </a:p>
          <a:p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533400"/>
            <a:ext cx="8229600" cy="1143000"/>
          </a:xfrm>
        </p:spPr>
        <p:txBody>
          <a:bodyPr/>
          <a:lstStyle/>
          <a:p>
            <a:pPr algn="l"/>
            <a:r>
              <a:rPr lang="en-US" b="1" dirty="0" err="1">
                <a:solidFill>
                  <a:srgbClr val="FF9900"/>
                </a:solidFill>
              </a:rPr>
              <a:t>Minggu</a:t>
            </a:r>
            <a:r>
              <a:rPr lang="en-US" b="1" dirty="0">
                <a:solidFill>
                  <a:srgbClr val="FF9900"/>
                </a:solidFill>
              </a:rPr>
              <a:t> </a:t>
            </a:r>
            <a:r>
              <a:rPr lang="en-US" b="1" dirty="0" err="1">
                <a:solidFill>
                  <a:srgbClr val="FF9900"/>
                </a:solidFill>
              </a:rPr>
              <a:t>Depan</a:t>
            </a:r>
            <a:endParaRPr lang="en-US" b="1" dirty="0">
              <a:solidFill>
                <a:srgbClr val="FF99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828800"/>
            <a:ext cx="76962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latin typeface="+mj-lt"/>
              </a:rPr>
              <a:t>Sebagai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bukti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progres</a:t>
            </a:r>
            <a:r>
              <a:rPr lang="en-US" sz="2000" dirty="0">
                <a:latin typeface="+mj-lt"/>
              </a:rPr>
              <a:t>, dan </a:t>
            </a:r>
            <a:r>
              <a:rPr lang="en-US" sz="2000" dirty="0" err="1">
                <a:latin typeface="+mj-lt"/>
              </a:rPr>
              <a:t>syarat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kehadiran</a:t>
            </a:r>
            <a:r>
              <a:rPr lang="en-US" sz="2000" dirty="0">
                <a:latin typeface="+mj-lt"/>
              </a:rPr>
              <a:t> di </a:t>
            </a:r>
            <a:r>
              <a:rPr lang="en-US" sz="2000">
                <a:latin typeface="+mj-lt"/>
              </a:rPr>
              <a:t>kuliah </a:t>
            </a:r>
            <a:r>
              <a:rPr lang="en-US" sz="2000" dirty="0" err="1">
                <a:latin typeface="+mj-lt"/>
              </a:rPr>
              <a:t>ini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buat</a:t>
            </a:r>
            <a:r>
              <a:rPr lang="en-US" sz="2000" dirty="0">
                <a:latin typeface="+mj-lt"/>
              </a:rPr>
              <a:t> dan </a:t>
            </a:r>
            <a:r>
              <a:rPr lang="en-US" sz="2000" dirty="0" err="1">
                <a:latin typeface="+mj-lt"/>
              </a:rPr>
              <a:t>asistensikan</a:t>
            </a:r>
            <a:r>
              <a:rPr lang="en-US" sz="2000" dirty="0">
                <a:latin typeface="+mj-lt"/>
              </a:rPr>
              <a:t> minimal 20 </a:t>
            </a:r>
            <a:r>
              <a:rPr lang="en-US" sz="2000" dirty="0" err="1">
                <a:latin typeface="+mj-lt"/>
              </a:rPr>
              <a:t>alternatif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sketsa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dari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objek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buah</a:t>
            </a:r>
            <a:r>
              <a:rPr lang="en-US" sz="2000" dirty="0">
                <a:latin typeface="+mj-lt"/>
              </a:rPr>
              <a:t>/</a:t>
            </a:r>
            <a:r>
              <a:rPr lang="en-US" sz="2000" dirty="0" err="1">
                <a:latin typeface="+mj-lt"/>
              </a:rPr>
              <a:t>hewan</a:t>
            </a:r>
            <a:r>
              <a:rPr lang="en-US" sz="2000" dirty="0">
                <a:latin typeface="+mj-lt"/>
              </a:rPr>
              <a:t>. 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  <a:p>
            <a:pPr marL="0" indent="0">
              <a:buNone/>
            </a:pPr>
            <a:r>
              <a:rPr lang="en-US" sz="2000" dirty="0" err="1">
                <a:latin typeface="+mj-lt"/>
              </a:rPr>
              <a:t>Antara</a:t>
            </a:r>
            <a:r>
              <a:rPr lang="en-US" sz="2000" dirty="0">
                <a:latin typeface="+mj-lt"/>
              </a:rPr>
              <a:t> 1 </a:t>
            </a:r>
            <a:r>
              <a:rPr lang="en-US" sz="2000" dirty="0" err="1">
                <a:latin typeface="+mj-lt"/>
              </a:rPr>
              <a:t>alternatif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sketsa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dengan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lainnya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harus</a:t>
            </a:r>
            <a:r>
              <a:rPr lang="en-US" sz="2000" dirty="0">
                <a:latin typeface="+mj-lt"/>
              </a:rPr>
              <a:t> benar2 </a:t>
            </a:r>
            <a:r>
              <a:rPr lang="en-US" sz="2000" dirty="0" err="1">
                <a:latin typeface="+mj-lt"/>
              </a:rPr>
              <a:t>berbeda</a:t>
            </a:r>
            <a:r>
              <a:rPr lang="en-US" sz="2000" dirty="0">
                <a:latin typeface="+mj-lt"/>
              </a:rPr>
              <a:t>. Anda </a:t>
            </a:r>
            <a:r>
              <a:rPr lang="en-US" sz="2000" dirty="0" err="1">
                <a:latin typeface="+mj-lt"/>
              </a:rPr>
              <a:t>bisa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memvisualisasikan</a:t>
            </a:r>
            <a:r>
              <a:rPr lang="en-US" sz="2000" dirty="0">
                <a:latin typeface="+mj-lt"/>
              </a:rPr>
              <a:t> </a:t>
            </a:r>
            <a:r>
              <a:rPr lang="en-US" sz="2000" b="1" dirty="0">
                <a:latin typeface="+mj-lt"/>
              </a:rPr>
              <a:t>full body </a:t>
            </a:r>
            <a:r>
              <a:rPr lang="en-US" sz="2000" dirty="0" err="1">
                <a:latin typeface="+mj-lt"/>
              </a:rPr>
              <a:t>atau</a:t>
            </a:r>
            <a:r>
              <a:rPr lang="en-US" sz="2000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sebagian</a:t>
            </a:r>
            <a:r>
              <a:rPr lang="en-US" sz="2000" dirty="0">
                <a:latin typeface="+mj-lt"/>
              </a:rPr>
              <a:t> </a:t>
            </a:r>
            <a:r>
              <a:rPr lang="en-US" sz="2000" b="1" dirty="0">
                <a:latin typeface="+mj-lt"/>
              </a:rPr>
              <a:t>body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/>
              <a:t>buah</a:t>
            </a:r>
            <a:r>
              <a:rPr lang="en-US" sz="2000" dirty="0"/>
              <a:t>/</a:t>
            </a:r>
            <a:r>
              <a:rPr lang="en-US" sz="2000" dirty="0" err="1"/>
              <a:t>hewan</a:t>
            </a:r>
            <a:r>
              <a:rPr lang="en-US" sz="2000" dirty="0">
                <a:latin typeface="+mj-lt"/>
              </a:rPr>
              <a:t>. </a:t>
            </a:r>
            <a:r>
              <a:rPr lang="en-US" sz="2000" dirty="0" err="1">
                <a:latin typeface="+mj-lt"/>
              </a:rPr>
              <a:t>Eksplorasilah</a:t>
            </a:r>
            <a:r>
              <a:rPr lang="en-US" sz="2000" dirty="0">
                <a:latin typeface="+mj-lt"/>
              </a:rPr>
              <a:t> angle, </a:t>
            </a:r>
            <a:r>
              <a:rPr lang="en-US" sz="2000" dirty="0" err="1">
                <a:latin typeface="+mj-lt"/>
              </a:rPr>
              <a:t>dll</a:t>
            </a:r>
            <a:r>
              <a:rPr lang="en-US" sz="2000" dirty="0">
                <a:latin typeface="+mj-lt"/>
              </a:rPr>
              <a:t> dan </a:t>
            </a:r>
            <a:r>
              <a:rPr lang="en-US" sz="2000" dirty="0" err="1">
                <a:latin typeface="+mj-lt"/>
              </a:rPr>
              <a:t>asosiasikan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dengan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objek</a:t>
            </a:r>
            <a:r>
              <a:rPr lang="en-US" sz="2000" dirty="0">
                <a:latin typeface="+mj-lt"/>
              </a:rPr>
              <a:t> lain yang </a:t>
            </a:r>
            <a:r>
              <a:rPr lang="en-US" sz="2000" dirty="0" err="1">
                <a:latin typeface="+mj-lt"/>
              </a:rPr>
              <a:t>memiliki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kesamaan</a:t>
            </a:r>
            <a:r>
              <a:rPr lang="en-US" sz="2000" dirty="0">
                <a:latin typeface="+mj-lt"/>
              </a:rPr>
              <a:t>/</a:t>
            </a:r>
            <a:r>
              <a:rPr lang="en-US" sz="2000" dirty="0" err="1">
                <a:latin typeface="+mj-lt"/>
              </a:rPr>
              <a:t>kemiripan</a:t>
            </a:r>
            <a:r>
              <a:rPr lang="en-US" sz="2000" dirty="0">
                <a:latin typeface="+mj-lt"/>
              </a:rPr>
              <a:t> visual.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819400"/>
            <a:ext cx="7391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Terima</a:t>
            </a:r>
            <a:r>
              <a:rPr kumimoji="0" lang="en-US" sz="4800" b="1" i="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800" b="1" i="0" u="none" strike="noStrike" kern="1200" cap="none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Kasih</a:t>
            </a:r>
            <a:endParaRPr kumimoji="0" lang="en-US" sz="4800" b="0" i="0" u="none" strike="noStrike" kern="120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1828800"/>
            <a:ext cx="7467600" cy="37338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3600" dirty="0" err="1">
                <a:latin typeface="+mj-lt"/>
              </a:rPr>
              <a:t>Desainer</a:t>
            </a:r>
            <a:r>
              <a:rPr lang="en-US" sz="3600" dirty="0">
                <a:latin typeface="+mj-lt"/>
              </a:rPr>
              <a:t> (</a:t>
            </a:r>
            <a:r>
              <a:rPr lang="en-US" sz="3600" dirty="0" err="1">
                <a:latin typeface="+mj-lt"/>
              </a:rPr>
              <a:t>Grafis</a:t>
            </a:r>
            <a:r>
              <a:rPr lang="en-US" sz="3600" dirty="0">
                <a:latin typeface="+mj-lt"/>
              </a:rPr>
              <a:t>, </a:t>
            </a:r>
            <a:r>
              <a:rPr lang="en-US" sz="3600" dirty="0" err="1">
                <a:latin typeface="+mj-lt"/>
              </a:rPr>
              <a:t>Produk</a:t>
            </a:r>
            <a:r>
              <a:rPr lang="en-US" sz="3600" dirty="0">
                <a:latin typeface="+mj-lt"/>
              </a:rPr>
              <a:t>, Interior) </a:t>
            </a:r>
            <a:r>
              <a:rPr lang="en-US" sz="3600" dirty="0" err="1">
                <a:latin typeface="+mj-lt"/>
              </a:rPr>
              <a:t>banyak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terinspirasi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dari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banyak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hal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disekitarnya</a:t>
            </a:r>
            <a:r>
              <a:rPr lang="en-US" sz="3600" dirty="0">
                <a:latin typeface="+mj-lt"/>
              </a:rPr>
              <a:t>. Inspirasi2 </a:t>
            </a:r>
            <a:r>
              <a:rPr lang="en-US" sz="3600" dirty="0" err="1">
                <a:latin typeface="+mj-lt"/>
              </a:rPr>
              <a:t>tersebut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kemudian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diwujudkan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dalam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berbagai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hal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seperti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grafis</a:t>
            </a:r>
            <a:r>
              <a:rPr lang="en-US" sz="3600" dirty="0">
                <a:latin typeface="+mj-lt"/>
              </a:rPr>
              <a:t>, </a:t>
            </a:r>
            <a:r>
              <a:rPr lang="en-US" sz="3600" dirty="0" err="1">
                <a:latin typeface="+mj-lt"/>
              </a:rPr>
              <a:t>produk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rumah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tangga</a:t>
            </a:r>
            <a:r>
              <a:rPr lang="en-US" sz="3600" dirty="0">
                <a:latin typeface="+mj-lt"/>
              </a:rPr>
              <a:t>, </a:t>
            </a:r>
            <a:r>
              <a:rPr lang="en-US" sz="3600" dirty="0" err="1">
                <a:latin typeface="+mj-lt"/>
              </a:rPr>
              <a:t>properti</a:t>
            </a:r>
            <a:r>
              <a:rPr lang="en-US" sz="3600" dirty="0">
                <a:latin typeface="+mj-lt"/>
              </a:rPr>
              <a:t> interior </a:t>
            </a:r>
            <a:r>
              <a:rPr lang="en-US" sz="3600" dirty="0" err="1">
                <a:latin typeface="+mj-lt"/>
              </a:rPr>
              <a:t>dll</a:t>
            </a:r>
            <a:r>
              <a:rPr lang="en-US" sz="3600" dirty="0">
                <a:latin typeface="+mj-lt"/>
              </a:rPr>
              <a:t>.</a:t>
            </a:r>
          </a:p>
          <a:p>
            <a:pPr marL="0" indent="0" algn="ctr">
              <a:buNone/>
            </a:pPr>
            <a:endParaRPr lang="en-US" sz="3600" dirty="0">
              <a:latin typeface="+mj-lt"/>
            </a:endParaRPr>
          </a:p>
          <a:p>
            <a:pPr marL="0" indent="0" algn="ctr">
              <a:buNone/>
            </a:pPr>
            <a:r>
              <a:rPr lang="en-US" sz="3600" dirty="0" err="1">
                <a:latin typeface="+mj-lt"/>
              </a:rPr>
              <a:t>Sebagai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contoh</a:t>
            </a:r>
            <a:r>
              <a:rPr lang="en-US" sz="3600" dirty="0">
                <a:latin typeface="+mj-lt"/>
              </a:rPr>
              <a:t>, </a:t>
            </a:r>
          </a:p>
          <a:p>
            <a:pPr marL="0" indent="0" algn="ctr">
              <a:buNone/>
            </a:pPr>
            <a:r>
              <a:rPr lang="en-US" sz="3600" dirty="0" err="1">
                <a:latin typeface="+mj-lt"/>
              </a:rPr>
              <a:t>mari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lihat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kasus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berikut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ini</a:t>
            </a:r>
            <a:r>
              <a:rPr lang="en-US" sz="3600" dirty="0">
                <a:latin typeface="+mj-lt"/>
              </a:rPr>
              <a:t> :</a:t>
            </a:r>
          </a:p>
          <a:p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education\Dosen Area\mk SDKV1\materi sdkv 1\strawber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67800" cy="6800851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1828800"/>
            <a:ext cx="7467600" cy="3733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err="1">
                <a:latin typeface="+mj-lt"/>
              </a:rPr>
              <a:t>Gambar-gambar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sebelumnya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merupakan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buah</a:t>
            </a:r>
            <a:r>
              <a:rPr lang="en-US" sz="3600" dirty="0">
                <a:latin typeface="+mj-lt"/>
              </a:rPr>
              <a:t> Strawberry </a:t>
            </a:r>
            <a:r>
              <a:rPr lang="en-US" sz="3600" dirty="0" err="1">
                <a:latin typeface="+mj-lt"/>
              </a:rPr>
              <a:t>dalam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berbagai</a:t>
            </a:r>
            <a:r>
              <a:rPr lang="en-US" sz="3600" dirty="0">
                <a:latin typeface="+mj-lt"/>
              </a:rPr>
              <a:t> angle. </a:t>
            </a:r>
            <a:r>
              <a:rPr lang="en-US" sz="3600" dirty="0" err="1">
                <a:latin typeface="+mj-lt"/>
              </a:rPr>
              <a:t>Perhatikan</a:t>
            </a:r>
            <a:r>
              <a:rPr lang="en-US" sz="3600" dirty="0">
                <a:latin typeface="+mj-lt"/>
              </a:rPr>
              <a:t> slide </a:t>
            </a:r>
            <a:r>
              <a:rPr lang="en-US" sz="3600" dirty="0" err="1">
                <a:latin typeface="+mj-lt"/>
              </a:rPr>
              <a:t>berikut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dimana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banyak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obyek</a:t>
            </a:r>
            <a:r>
              <a:rPr lang="en-US" sz="3600" dirty="0">
                <a:latin typeface="+mj-lt"/>
              </a:rPr>
              <a:t>/</a:t>
            </a:r>
            <a:r>
              <a:rPr lang="en-US" sz="3600" dirty="0" err="1">
                <a:latin typeface="+mj-lt"/>
              </a:rPr>
              <a:t>produk</a:t>
            </a:r>
            <a:r>
              <a:rPr lang="en-US" sz="3600" dirty="0">
                <a:latin typeface="+mj-lt"/>
              </a:rPr>
              <a:t> yang </a:t>
            </a:r>
            <a:r>
              <a:rPr lang="en-US" sz="3600" dirty="0" err="1">
                <a:latin typeface="+mj-lt"/>
              </a:rPr>
              <a:t>idenya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berasal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dari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buah</a:t>
            </a:r>
            <a:r>
              <a:rPr lang="en-US" sz="3600" dirty="0">
                <a:latin typeface="+mj-lt"/>
              </a:rPr>
              <a:t> Strawberry.</a:t>
            </a:r>
          </a:p>
          <a:p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education\Dosen Area\mk SDKV1\materi sdkv 1\1026772_c22f_1024x2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education\Dosen Area\mk SDKV1\materi sdkv 1\1282612657243_hz-myalibaba-temp13_5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education\Dosen Area\mk SDKV1\materi sdkv 1\3041452780_7ef7738e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914400"/>
            <a:ext cx="7772400" cy="4744402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education\Dosen Area\mk SDKV1\materi sdkv 1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3134</TotalTime>
  <Words>222</Words>
  <Application>Microsoft Macintosh PowerPoint</Application>
  <PresentationFormat>On-screen Show (4:3)</PresentationFormat>
  <Paragraphs>26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Tugas</vt:lpstr>
      <vt:lpstr>Minggu Depan</vt:lpstr>
      <vt:lpstr>PowerPoint Presentation</vt:lpstr>
    </vt:vector>
  </TitlesOfParts>
  <Company>Universitas Komputer Indonesia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m. syahril iskandar</dc:creator>
  <cp:lastModifiedBy>Redintan Justin</cp:lastModifiedBy>
  <cp:revision>364</cp:revision>
  <dcterms:created xsi:type="dcterms:W3CDTF">2010-02-03T03:34:03Z</dcterms:created>
  <dcterms:modified xsi:type="dcterms:W3CDTF">2023-09-14T02:44:43Z</dcterms:modified>
</cp:coreProperties>
</file>