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9" r:id="rId3"/>
    <p:sldId id="437" r:id="rId4"/>
    <p:sldId id="440" r:id="rId5"/>
    <p:sldId id="441" r:id="rId6"/>
    <p:sldId id="370" r:id="rId7"/>
    <p:sldId id="424" r:id="rId8"/>
    <p:sldId id="423" r:id="rId9"/>
    <p:sldId id="438" r:id="rId10"/>
    <p:sldId id="439" r:id="rId11"/>
    <p:sldId id="425" r:id="rId12"/>
    <p:sldId id="426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06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3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Consideration: </a:t>
            </a:r>
            <a:r>
              <a:rPr lang="en-US" dirty="0" err="1"/>
              <a:t>pertimbangan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19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PMH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PMH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61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56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34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47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1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29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ASAS KEBENDAAN DAN KELUARGA DALAM HPI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ASAS KEBENDAAN DAN KELUARGA DALAM HPI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HPI TENTANG HUKUM BENDA DAN KELUARGA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Kemungkinan jenis penuntutan dalam PMH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natura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pengembalian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Pengumuman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diperbaiki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91273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Yurisprudensi dalam PMH</a:t>
            </a:r>
            <a:endParaRPr kumimoji="0" lang="id-ID" sz="3200" b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Ford Motor Company of Canada Ltd, 1935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“Ford Service”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bengkel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PMH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konkurensi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Ford.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“Ford”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RvJ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(1933)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Hoogerechtshof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RvJ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4040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Pasal-pasal Penting dalam BW Terkait PMH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1365: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MELAWAN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kesalahannya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1366: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kesombronoannya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1625599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pembahasan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berwujud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berwujud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mengklasifikasi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klasifikasi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klasisikasi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rabicParenR"/>
            </a:pP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situs)</a:t>
            </a:r>
          </a:p>
        </p:txBody>
      </p:sp>
    </p:spTree>
    <p:extLst>
      <p:ext uri="{BB962C8B-B14F-4D97-AF65-F5344CB8AC3E}">
        <p14:creationId xmlns:p14="http://schemas.microsoft.com/office/powerpoint/2010/main" val="96439613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situs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bezitter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eigenaar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situs)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3414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situs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arenR" startAt="2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+mj-lt"/>
              <a:buAutoNum type="arabicParenR" startAt="2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berwujud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berwujud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intelektual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berdomicile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patrie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domicile)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(lex loci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lphaL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(choice of law)</a:t>
            </a: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9997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3925"/>
            <a:ext cx="8229600" cy="4569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Keluarga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Masalah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validitas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perkawinan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tua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Konsekuensi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yuridik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Perkawinan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n-NO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yang dipergunakan untuk perkawinan HPI (yang ada unsur asing) adalah:</a:t>
            </a:r>
          </a:p>
          <a:p>
            <a:pPr marL="457200" indent="-457200" algn="l">
              <a:buFont typeface="+mj-lt"/>
              <a:buAutoNum type="alphaLcParenR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negara/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loci celebrations);</a:t>
            </a:r>
          </a:p>
          <a:p>
            <a:pPr marL="457200" indent="-457200" algn="l">
              <a:buFont typeface="+mj-lt"/>
              <a:buAutoNum type="alphaLcParenR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masing-masing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negara;</a:t>
            </a:r>
          </a:p>
          <a:p>
            <a:pPr marL="457200" indent="-457200" algn="l">
              <a:buFont typeface="+mj-lt"/>
              <a:buAutoNum type="alphaLcParenR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masing-masing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campuran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berlangsung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domicile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460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arenR"/>
            </a:pPr>
            <a:r>
              <a:rPr lang="it-IT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</a:t>
            </a:r>
            <a:r>
              <a:rPr lang="it-IT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loci delicti commisi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loci delicti)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perikatan-perikatan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arenR" startAt="2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arenR" startAt="2"/>
            </a:pP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</a:t>
            </a:r>
            <a:r>
              <a:rPr lang="en-ID" sz="2000" b="1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forum (lex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8318059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arenR" startAt="4"/>
            </a:pP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Proper Law of Tort 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)/</a:t>
            </a:r>
            <a:r>
              <a:rPr lang="en-US" sz="2000" b="1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Most Significant Relationship Theory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(Amerika </a:t>
            </a: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it-IT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paling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signifikan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endParaRPr lang="en-ID" sz="2000" b="1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arenR" startAt="5"/>
            </a:pP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22130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11408</TotalTime>
  <Words>702</Words>
  <Application>Microsoft Office PowerPoint</Application>
  <PresentationFormat>On-screen Show (4:3)</PresentationFormat>
  <Paragraphs>68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544</cp:revision>
  <cp:lastPrinted>2017-08-29T02:54:51Z</cp:lastPrinted>
  <dcterms:created xsi:type="dcterms:W3CDTF">2010-04-18T12:06:30Z</dcterms:created>
  <dcterms:modified xsi:type="dcterms:W3CDTF">2024-12-23T08:33:52Z</dcterms:modified>
</cp:coreProperties>
</file>