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29" r:id="rId3"/>
    <p:sldId id="437" r:id="rId4"/>
    <p:sldId id="440" r:id="rId5"/>
    <p:sldId id="441" r:id="rId6"/>
    <p:sldId id="370" r:id="rId7"/>
    <p:sldId id="424" r:id="rId8"/>
    <p:sldId id="423" r:id="rId9"/>
    <p:sldId id="438" r:id="rId10"/>
    <p:sldId id="439" r:id="rId11"/>
    <p:sldId id="425" r:id="rId12"/>
    <p:sldId id="426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208"/>
      </p:cViewPr>
      <p:guideLst>
        <p:guide orient="horz" pos="216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3067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9733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Consideration: </a:t>
            </a:r>
            <a:r>
              <a:rPr lang="en-US" dirty="0" err="1"/>
              <a:t>pertimbangan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319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PMH </a:t>
            </a:r>
            <a:r>
              <a:rPr lang="en-ID" dirty="0" err="1"/>
              <a:t>wajib</a:t>
            </a:r>
            <a:r>
              <a:rPr lang="en-ID" dirty="0"/>
              <a:t> </a:t>
            </a:r>
            <a:r>
              <a:rPr lang="en-ID" dirty="0" err="1"/>
              <a:t>diberikan</a:t>
            </a:r>
            <a:r>
              <a:rPr lang="en-ID" dirty="0"/>
              <a:t> </a:t>
            </a:r>
            <a:r>
              <a:rPr lang="en-ID" dirty="0" err="1"/>
              <a:t>ganti</a:t>
            </a:r>
            <a:r>
              <a:rPr lang="en-ID" dirty="0"/>
              <a:t> </a:t>
            </a:r>
            <a:r>
              <a:rPr lang="en-ID" dirty="0" err="1"/>
              <a:t>rugi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72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PMH </a:t>
            </a:r>
            <a:r>
              <a:rPr lang="en-ID" dirty="0" err="1"/>
              <a:t>wajib</a:t>
            </a:r>
            <a:r>
              <a:rPr lang="en-ID" dirty="0"/>
              <a:t> </a:t>
            </a:r>
            <a:r>
              <a:rPr lang="en-ID" dirty="0" err="1"/>
              <a:t>diberikan</a:t>
            </a:r>
            <a:r>
              <a:rPr lang="en-ID" dirty="0"/>
              <a:t> </a:t>
            </a:r>
            <a:r>
              <a:rPr lang="en-ID" dirty="0" err="1"/>
              <a:t>ganti</a:t>
            </a:r>
            <a:r>
              <a:rPr lang="en-ID" dirty="0"/>
              <a:t> </a:t>
            </a:r>
            <a:r>
              <a:rPr lang="en-ID" dirty="0" err="1"/>
              <a:t>rugi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61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56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734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32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47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7816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29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ASAS KEBENDAAN DAN KELUARGA DALAM HPI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ASAS KEBENDAAN DAN KELUARGA DALAM HPI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ASAS-ASAS HPI TENTANG HUKUM BENDA DAN KELUARGA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Kemungkinan jenis penuntutan dalam PMH</a:t>
            </a:r>
            <a:endParaRPr kumimoji="0" lang="id-ID" sz="32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uang.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natura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pengembalian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melawan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Larangan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Meniadakan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melawan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Pengumuman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diperbaiki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491273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Yurisprudensi dalam PMH</a:t>
            </a:r>
            <a:endParaRPr kumimoji="0" lang="id-ID" sz="32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Ford Motor Company of Canada Ltd, 1935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“Ford Service”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bengkel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Jakarta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PMH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konkurensi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Ford.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“Ford”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RvJ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(1933)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mengabulkan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Hoogerechtshof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membatalkan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RvJ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40406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Pasal-pasal Penting dalam BW Terkait PMH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1365: “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MELAWAN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mewajibkan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kesalahannya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.”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1366: “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disebabkan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perbuatan-perbuatan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melainkan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disebabkan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kelalaian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kesombronoannya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1625599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pembahasan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dilihat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berwujud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berwujud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mengklasifikasi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berbeda-beda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Pertanyaan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klasifikasi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manakah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diterapkan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47314325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kaitan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pertanyaan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mengenalkan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(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klasisikasi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arenR"/>
            </a:pP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(lex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AutoNum type="arabicParenR"/>
            </a:pP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terletak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(lex situs)</a:t>
            </a:r>
          </a:p>
        </p:txBody>
      </p:sp>
    </p:spTree>
    <p:extLst>
      <p:ext uri="{BB962C8B-B14F-4D97-AF65-F5344CB8AC3E}">
        <p14:creationId xmlns:p14="http://schemas.microsoft.com/office/powerpoint/2010/main" val="96439613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l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Letak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situs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Status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pemegag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bezitter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eigenaar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berkewarganegaraan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nasionalitas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457200" indent="-457200" algn="l"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pemegang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berdomisili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457200" indent="-457200" algn="l"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terletak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(lex situs)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3414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l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Letak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situs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arenR" startAt="2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Status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terletak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457200" indent="-457200" algn="l">
              <a:buFont typeface="+mj-lt"/>
              <a:buAutoNum type="arabicParenR" startAt="2"/>
            </a:pP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Status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berwujud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berwujud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piutang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intelektual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pemegang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berkewarganegaraan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berdomicile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(lex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patrie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domicile)</a:t>
            </a:r>
          </a:p>
          <a:p>
            <a:pPr marL="457200" indent="-457200" algn="l">
              <a:buAutoNum type="alphaL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benda-benda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(lex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AutoNum type="alphaL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piutang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piutang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(lex loci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contractus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AutoNum type="alphaLcPeriod"/>
            </a:pP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dipilih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menyangkut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benda-benda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(choice of law)</a:t>
            </a:r>
          </a:p>
          <a:p>
            <a:pPr algn="l"/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99977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523925"/>
            <a:ext cx="8229600" cy="4569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Persoalan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HPI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Keluarga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meliputi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: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Masalah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validitas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perkawinan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Kekuasaan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tua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Status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anak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Konsekuensi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yuridik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lainnya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698079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Perkawinan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n-NO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yang dipergunakan untuk perkawinan HPI (yang ada unsur asing) adalah:</a:t>
            </a:r>
          </a:p>
          <a:p>
            <a:pPr marL="457200" indent="-457200" algn="l">
              <a:buFont typeface="+mj-lt"/>
              <a:buAutoNum type="alphaLcParenR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negara/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dilangsungkannya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(lex loci celebrations);</a:t>
            </a:r>
          </a:p>
          <a:p>
            <a:pPr marL="457200" indent="-457200" algn="l">
              <a:buFont typeface="+mj-lt"/>
              <a:buAutoNum type="alphaLcParenR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masing-masing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berwarga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negara;</a:t>
            </a:r>
          </a:p>
          <a:p>
            <a:pPr marL="457200" indent="-457200" algn="l">
              <a:buFont typeface="+mj-lt"/>
              <a:buAutoNum type="alphaLcParenR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masing-masing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berdomisili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Adapun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campuran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berlangsung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domicile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46037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masalah-masalah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doktrin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arenR"/>
            </a:pPr>
            <a:r>
              <a:rPr lang="it-IT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 </a:t>
            </a:r>
            <a:r>
              <a:rPr lang="it-IT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lex loci delicti commisi</a:t>
            </a:r>
          </a:p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(lex loci delicti)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perikatan-perikatan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terbit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arenR" startAt="2"/>
            </a:pP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nomor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ganti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rugi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timbulnya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arenR" startAt="2"/>
            </a:pP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lex </a:t>
            </a:r>
            <a:r>
              <a:rPr lang="en-ID" sz="20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endParaRPr lang="en-ID" sz="2000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forum (lex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83180592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masalah-masalah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doktrin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arenR" startAt="4"/>
            </a:pP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Proper Law of Tort 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)/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Most Significant Relationship Theory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(Amerika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Serikat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it-IT" sz="2000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terbit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paling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signifikan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situasi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dihadapi</a:t>
            </a:r>
            <a:endParaRPr lang="en-ID" sz="2000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arenR" startAt="5"/>
            </a:pP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memperhatikan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terlibat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memberlakukan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22130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11408</TotalTime>
  <Words>702</Words>
  <Application>Microsoft Office PowerPoint</Application>
  <PresentationFormat>On-screen Show (4:3)</PresentationFormat>
  <Paragraphs>68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544</cp:revision>
  <cp:lastPrinted>2017-08-29T02:54:51Z</cp:lastPrinted>
  <dcterms:created xsi:type="dcterms:W3CDTF">2010-04-18T12:06:30Z</dcterms:created>
  <dcterms:modified xsi:type="dcterms:W3CDTF">2024-12-23T08:33:52Z</dcterms:modified>
</cp:coreProperties>
</file>