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000" autoAdjust="0"/>
  </p:normalViewPr>
  <p:slideViewPr>
    <p:cSldViewPr>
      <p:cViewPr varScale="1">
        <p:scale>
          <a:sx n="50" d="100"/>
          <a:sy n="50" d="100"/>
        </p:scale>
        <p:origin x="1692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7B11F-F63B-77EE-0DEC-51FFD352A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F2A15A-5F55-0791-A0D7-5EB6C3063E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81CE30-8945-94F4-2103-2437DEF0F0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8C4BC-E39F-6ED5-66A5-07B490FF515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5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40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ACABF-BBCD-51F9-74DD-5D681C453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120C10-AA6E-069F-D2A1-0E3476B6E1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258641-68A8-AD32-DC11-53ECDE798A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99664-BF29-DEB2-E5F3-F8D3A1B400B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72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76CA1-D066-6FA0-42A7-46A5594E0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9DE911-B323-F2AB-75B6-E66C2CA90F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D925B-201E-FD21-E94F-B8DA3B9E4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29CD1-B654-0306-AFEC-C3567E6D28A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60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BE403-A597-46CB-2D46-C1C1AF87C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39FA94-B6D0-FD9E-8D2C-24217F3450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8D65A4-4B14-1478-0A12-FB1395E145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25668-4FB3-635B-C917-28CECD783F3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42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C9DAB-3540-56CF-00B4-6975ABC59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518AC4-7958-AD5A-AC97-075EDCF32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9203A7-E9B0-E7F7-6BB5-C800298FE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2989D-0E93-708F-18B0-DC68E3B087D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17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C87C3-094A-CDC4-8C38-08722C742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6B5EC6-CB8B-D376-66B2-2DB9614587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50FF53-0BD6-8AF6-6280-BA5AF0705C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7821D-C1B5-9261-937B-4D7C6866D02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31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93BE9-DD5F-BE17-1742-95C1154BC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DA454E-305B-A79C-F0A5-0407FC11E6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A73A53-E5CD-2D01-97F7-A17FA9A7D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61533-6B4C-BF8E-1AC7-171B4FE12FD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05CA0-A4F2-C6B2-0617-9E081065F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DFC7A9-30CA-566F-63D6-72D54CC1C8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44E3C-BDB3-0541-3750-535579D5D8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STIWERDING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10D72-4940-ABBF-9B0F-2B848747528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3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Operasional Restoran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Restoran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Restoran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OPERASIONAL RESTAURANT BAR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DA9A0-BEC0-4032-307E-1416BF62A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FB40362-CC43-CF37-0CBA-377944998525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Inventarisasi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0A928E-D2FA-C68E-78A1-3B645DD5D8E8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Melakukan Inventarisasi:</a:t>
            </a:r>
          </a:p>
          <a:p>
            <a:pPr algn="l"/>
            <a:endParaRPr lang="sv-SE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 daftar semua peralatan makan dan dapur.</a:t>
            </a:r>
          </a:p>
          <a:p>
            <a:pPr marL="457200" indent="-457200" algn="l">
              <a:buFontTx/>
              <a:buChar char="-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 pengecekan secara berkala.</a:t>
            </a:r>
          </a:p>
          <a:p>
            <a:pPr marL="457200" indent="-457200" algn="l">
              <a:buFontTx/>
              <a:buChar char="-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Catat kondisi peralatan (baik, rusak, perlu diperbaiki).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72041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Stewarding: </a:t>
            </a: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Jantung Kebersihan di Industri Kuliner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Departemen ini bertanggung jawab atas kebersihan semua peralatan makan dan minum, serta area kerja terkait makanan. Bisa dibilang, Stewarding adalah </a:t>
            </a:r>
            <a:r>
              <a:rPr lang="id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jantung</a:t>
            </a: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dari kebersihan di dapur.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F2087-21AE-187F-0AF3-31A320364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333988A-CCD4-C2B0-9598-C545F269B568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Bahan Pembersih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FF5585-304B-2312-68CF-8F3B6F410091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Bahan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Pembersih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Deterjen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membersihkan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Disinfektan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membunuh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Sanitizer: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mengurangi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mikroorganisme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Degreaser: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menghilangkan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lemak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minyak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Abrasive cleaner: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membersihkan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membandel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64870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BD905-0071-F629-7467-A917DB298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0BF0F8B-4DC8-A5B5-20AA-3681A9ED686F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Metode dan Prosedur Pencucian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2B07C9F-1571-3FCC-15F3-1711489943F5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Pencucian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Pre-washing: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Merendam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air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deterjen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melunakkan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kotoran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Washing: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air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deterjen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607821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BC79E-E98A-7229-CE57-561605F6C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26D3789-E04C-4248-4DE5-E609D4CB252F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Metode dan Prosedur Pencucian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C39AEA-9F99-DAE2-EC11-0FC5C2F350D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Pencucian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Rinsing: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Membilas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air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Sanitizing: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Merendam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larutan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sanitizer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piring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siklus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sanitasi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Air drying: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Mengeringkan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56420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68601-297F-7B36-600C-CCA99111E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4F7A640-7B1C-FF3F-AF61-1E8EA0FA6C35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Metode dan Prosedur Pencucian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C8989A-30DB-394F-774D-0D07CAF505C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Pencucian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Manual: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manual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Mekanik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piring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02810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A5FCC-9317-A183-64BA-7D133D4B6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EE30FF9-9D72-C6F6-A629-0F151AD976C5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Metode dan Prosedur Pencucian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F16C7D-ECDC-5924-0325-A1ACBF0B32C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Pencucian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Makan: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Pisahkan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piring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.).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18203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C3B31-14E5-606C-0118-FAD52A7BB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8649C12-EDBB-4BEC-06D9-0278D54151FF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Metode dan Prosedur Pencucian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ED668A6-68D1-D77F-0EDC-373F8043602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Pencucian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petunjuk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oven,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7865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1B8C9-75B1-2540-D93A-919E5B62E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5C24378-3B7E-C4BB-77FB-0320DA93F56A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Inventarisasi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B44B71-6E68-8D5F-CC89-41D8FC98A448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Inventarisasi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tersedia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Memudahkan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09914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13368</TotalTime>
  <Words>354</Words>
  <Application>Microsoft Office PowerPoint</Application>
  <PresentationFormat>On-screen Show (4:3)</PresentationFormat>
  <Paragraphs>68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551</cp:revision>
  <cp:lastPrinted>2017-08-29T02:54:51Z</cp:lastPrinted>
  <dcterms:created xsi:type="dcterms:W3CDTF">2010-04-18T12:06:30Z</dcterms:created>
  <dcterms:modified xsi:type="dcterms:W3CDTF">2024-12-03T04:58:28Z</dcterms:modified>
</cp:coreProperties>
</file>