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57" r:id="rId4"/>
    <p:sldId id="258" r:id="rId5"/>
    <p:sldId id="274" r:id="rId6"/>
    <p:sldId id="275" r:id="rId7"/>
    <p:sldId id="272" r:id="rId8"/>
    <p:sldId id="259" r:id="rId9"/>
    <p:sldId id="260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6" r:id="rId19"/>
    <p:sldId id="277" r:id="rId20"/>
    <p:sldId id="278" r:id="rId21"/>
    <p:sldId id="279" r:id="rId22"/>
    <p:sldId id="280" r:id="rId23"/>
    <p:sldId id="27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388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D29B-73BB-4288-8CE3-8C87D56738D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D29B-73BB-4288-8CE3-8C87D56738D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D29B-73BB-4288-8CE3-8C87D56738D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D29B-73BB-4288-8CE3-8C87D56738D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D29B-73BB-4288-8CE3-8C87D56738D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D29B-73BB-4288-8CE3-8C87D56738D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D29B-73BB-4288-8CE3-8C87D56738D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D29B-73BB-4288-8CE3-8C87D56738D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D29B-73BB-4288-8CE3-8C87D56738D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D29B-73BB-4288-8CE3-8C87D56738D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D29B-73BB-4288-8CE3-8C87D56738D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03FD29B-73BB-4288-8CE3-8C87D56738D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25256" t="19531" r="22035" b="15039"/>
          <a:stretch>
            <a:fillRect/>
          </a:stretch>
        </p:blipFill>
        <p:spPr bwMode="auto">
          <a:xfrm>
            <a:off x="352893" y="357166"/>
            <a:ext cx="8433949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4824" t="40039" r="39055" b="27734"/>
          <a:stretch>
            <a:fillRect/>
          </a:stretch>
        </p:blipFill>
        <p:spPr bwMode="auto">
          <a:xfrm>
            <a:off x="428597" y="541788"/>
            <a:ext cx="8143931" cy="2815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14824" t="33203" r="39055" b="28711"/>
          <a:stretch>
            <a:fillRect/>
          </a:stretch>
        </p:blipFill>
        <p:spPr bwMode="auto">
          <a:xfrm>
            <a:off x="1714480" y="3643314"/>
            <a:ext cx="600079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5373" t="25391" r="39056" b="14062"/>
          <a:stretch>
            <a:fillRect/>
          </a:stretch>
        </p:blipFill>
        <p:spPr bwMode="auto">
          <a:xfrm>
            <a:off x="428596" y="428604"/>
            <a:ext cx="8286808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14824" t="43945" r="39055" b="36523"/>
          <a:stretch>
            <a:fillRect/>
          </a:stretch>
        </p:blipFill>
        <p:spPr bwMode="auto">
          <a:xfrm>
            <a:off x="1714480" y="4929198"/>
            <a:ext cx="600079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5373" t="25390" r="39055" b="14062"/>
          <a:stretch>
            <a:fillRect/>
          </a:stretch>
        </p:blipFill>
        <p:spPr bwMode="auto">
          <a:xfrm>
            <a:off x="428596" y="428604"/>
            <a:ext cx="8286808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 l="14861" t="25586" r="39019" b="13867"/>
          <a:stretch>
            <a:fillRect/>
          </a:stretch>
        </p:blipFill>
        <p:spPr bwMode="auto">
          <a:xfrm>
            <a:off x="2143108" y="3714752"/>
            <a:ext cx="471490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15922" t="36133" r="39056" b="25781"/>
          <a:stretch>
            <a:fillRect/>
          </a:stretch>
        </p:blipFill>
        <p:spPr bwMode="auto">
          <a:xfrm>
            <a:off x="428596" y="428604"/>
            <a:ext cx="8286808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15373" t="25390" r="39056" b="14062"/>
          <a:stretch>
            <a:fillRect/>
          </a:stretch>
        </p:blipFill>
        <p:spPr bwMode="auto">
          <a:xfrm>
            <a:off x="357158" y="428604"/>
            <a:ext cx="8358246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15373" t="40039" r="39056" b="32617"/>
          <a:stretch>
            <a:fillRect/>
          </a:stretch>
        </p:blipFill>
        <p:spPr bwMode="auto">
          <a:xfrm>
            <a:off x="714348" y="500042"/>
            <a:ext cx="585791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 l="15922" t="43945" r="40154" b="31641"/>
          <a:stretch>
            <a:fillRect/>
          </a:stretch>
        </p:blipFill>
        <p:spPr bwMode="auto">
          <a:xfrm>
            <a:off x="2571736" y="2428868"/>
            <a:ext cx="571504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/>
          <a:srcRect l="16508" t="43164" r="40117" b="34375"/>
          <a:stretch>
            <a:fillRect/>
          </a:stretch>
        </p:blipFill>
        <p:spPr bwMode="auto">
          <a:xfrm>
            <a:off x="571472" y="4572008"/>
            <a:ext cx="5715040" cy="1663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14824" t="25390" r="39055" b="14062"/>
          <a:stretch>
            <a:fillRect/>
          </a:stretch>
        </p:blipFill>
        <p:spPr bwMode="auto">
          <a:xfrm>
            <a:off x="428596" y="357166"/>
            <a:ext cx="8286808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 l="14861" t="39257" r="39019" b="32421"/>
          <a:stretch>
            <a:fillRect/>
          </a:stretch>
        </p:blipFill>
        <p:spPr bwMode="auto">
          <a:xfrm>
            <a:off x="1500166" y="4000504"/>
            <a:ext cx="6000760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14824" t="25390" r="39055" b="15039"/>
          <a:stretch>
            <a:fillRect/>
          </a:stretch>
        </p:blipFill>
        <p:spPr bwMode="auto">
          <a:xfrm>
            <a:off x="428596" y="428604"/>
            <a:ext cx="8286808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5070" t="20451" r="22245" b="11691"/>
          <a:stretch>
            <a:fillRect/>
          </a:stretch>
        </p:blipFill>
        <p:spPr bwMode="auto">
          <a:xfrm>
            <a:off x="428596" y="428604"/>
            <a:ext cx="4286280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26212" t="20439" r="22899" b="11676"/>
          <a:stretch>
            <a:fillRect/>
          </a:stretch>
        </p:blipFill>
        <p:spPr bwMode="auto">
          <a:xfrm>
            <a:off x="4714876" y="428604"/>
            <a:ext cx="4000528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5070" t="20451" r="22245" b="11691"/>
          <a:stretch>
            <a:fillRect/>
          </a:stretch>
        </p:blipFill>
        <p:spPr bwMode="auto">
          <a:xfrm>
            <a:off x="428596" y="428604"/>
            <a:ext cx="4071966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6212" t="19071" r="22899" b="11676"/>
          <a:stretch>
            <a:fillRect/>
          </a:stretch>
        </p:blipFill>
        <p:spPr bwMode="auto">
          <a:xfrm>
            <a:off x="4500562" y="428604"/>
            <a:ext cx="4214842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15373" t="25390" r="39056" b="14063"/>
          <a:stretch>
            <a:fillRect/>
          </a:stretch>
        </p:blipFill>
        <p:spPr bwMode="auto">
          <a:xfrm>
            <a:off x="428596" y="428605"/>
            <a:ext cx="8286808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5070" t="19066" r="22245" b="11691"/>
          <a:stretch>
            <a:fillRect/>
          </a:stretch>
        </p:blipFill>
        <p:spPr bwMode="auto">
          <a:xfrm>
            <a:off x="441585" y="642918"/>
            <a:ext cx="4130415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5444" t="20439" r="21849" b="11676"/>
          <a:stretch>
            <a:fillRect/>
          </a:stretch>
        </p:blipFill>
        <p:spPr bwMode="auto">
          <a:xfrm>
            <a:off x="4429124" y="642918"/>
            <a:ext cx="4286280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5070" t="19141" r="22244" b="11691"/>
          <a:stretch>
            <a:fillRect/>
          </a:stretch>
        </p:blipFill>
        <p:spPr bwMode="auto">
          <a:xfrm>
            <a:off x="428597" y="500043"/>
            <a:ext cx="4214842" cy="550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6212" t="20439" r="22899" b="11676"/>
          <a:stretch>
            <a:fillRect/>
          </a:stretch>
        </p:blipFill>
        <p:spPr bwMode="auto">
          <a:xfrm>
            <a:off x="4500562" y="500042"/>
            <a:ext cx="4214842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25256" t="19531" r="22035" b="11133"/>
          <a:stretch>
            <a:fillRect/>
          </a:stretch>
        </p:blipFill>
        <p:spPr bwMode="auto">
          <a:xfrm>
            <a:off x="428596" y="428603"/>
            <a:ext cx="8286808" cy="5547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4824" t="25391" r="39055" b="15039"/>
          <a:stretch>
            <a:fillRect/>
          </a:stretch>
        </p:blipFill>
        <p:spPr bwMode="auto">
          <a:xfrm>
            <a:off x="428596" y="428604"/>
            <a:ext cx="8286808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 l="14861" t="44141" r="39019" b="31445"/>
          <a:stretch>
            <a:fillRect/>
          </a:stretch>
        </p:blipFill>
        <p:spPr bwMode="auto">
          <a:xfrm>
            <a:off x="1714480" y="4714884"/>
            <a:ext cx="600076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4824" t="25390" r="39056" b="14062"/>
          <a:stretch>
            <a:fillRect/>
          </a:stretch>
        </p:blipFill>
        <p:spPr bwMode="auto">
          <a:xfrm>
            <a:off x="428596" y="1500174"/>
            <a:ext cx="8286808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2786050" y="642918"/>
            <a:ext cx="3786214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Arial Rounded MT Bold" pitchFamily="34" charset="0"/>
              </a:rPr>
              <a:t>2. TUJUAN PRESENTASI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5373" t="25390" r="39055" b="14062"/>
          <a:stretch>
            <a:fillRect/>
          </a:stretch>
        </p:blipFill>
        <p:spPr bwMode="auto">
          <a:xfrm>
            <a:off x="428596" y="428604"/>
            <a:ext cx="8286808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15373" t="35156" r="39055" b="14062"/>
          <a:stretch>
            <a:fillRect/>
          </a:stretch>
        </p:blipFill>
        <p:spPr bwMode="auto">
          <a:xfrm>
            <a:off x="428596" y="1587966"/>
            <a:ext cx="8286808" cy="4341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571472" y="785794"/>
            <a:ext cx="4286280" cy="8572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3. JENIS-JENIS PRESENTASI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14824" t="25390" r="39055" b="14062"/>
          <a:stretch>
            <a:fillRect/>
          </a:stretch>
        </p:blipFill>
        <p:spPr bwMode="auto">
          <a:xfrm>
            <a:off x="357158" y="408576"/>
            <a:ext cx="8429684" cy="6066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15374" t="25391" r="39055" b="14062"/>
          <a:stretch>
            <a:fillRect/>
          </a:stretch>
        </p:blipFill>
        <p:spPr bwMode="auto">
          <a:xfrm>
            <a:off x="428596" y="428604"/>
            <a:ext cx="8286808" cy="5443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5373" t="25390" r="39056" b="14062"/>
          <a:stretch>
            <a:fillRect/>
          </a:stretch>
        </p:blipFill>
        <p:spPr bwMode="auto">
          <a:xfrm>
            <a:off x="1303955" y="500042"/>
            <a:ext cx="657159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4824" t="25391" r="39054" b="14062"/>
          <a:stretch>
            <a:fillRect/>
          </a:stretch>
        </p:blipFill>
        <p:spPr bwMode="auto">
          <a:xfrm>
            <a:off x="428596" y="428604"/>
            <a:ext cx="8286808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15373" t="42969" r="39056" b="30664"/>
          <a:stretch>
            <a:fillRect/>
          </a:stretch>
        </p:blipFill>
        <p:spPr bwMode="auto">
          <a:xfrm>
            <a:off x="1928794" y="4786322"/>
            <a:ext cx="5643602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568</TotalTime>
  <Words>8</Words>
  <Application>Microsoft Office PowerPoint</Application>
  <PresentationFormat>On-screen Show (4:3)</PresentationFormat>
  <Paragraphs>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 Rounded MT Bold</vt:lpstr>
      <vt:lpstr>Verdana</vt:lpstr>
      <vt:lpstr>Wingdings 2</vt:lpstr>
      <vt:lpstr>Aspect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Ndy_Ali</dc:creator>
  <cp:lastModifiedBy>Nurjoko Nurjoko</cp:lastModifiedBy>
  <cp:revision>29</cp:revision>
  <dcterms:created xsi:type="dcterms:W3CDTF">2021-01-19T03:57:46Z</dcterms:created>
  <dcterms:modified xsi:type="dcterms:W3CDTF">2022-01-04T06:06:02Z</dcterms:modified>
</cp:coreProperties>
</file>