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F2CCC-E69B-4485-AF2C-5DFEF26C733E}" type="datetimeFigureOut">
              <a:rPr lang="id-ID" smtClean="0"/>
              <a:pPr/>
              <a:t>28/04/2020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59B04-8C3D-425C-8039-B841831DB9A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28934"/>
            <a:ext cx="6400800" cy="2709866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PERTEMUAN 6</a:t>
            </a:r>
          </a:p>
          <a:p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Contoh</a:t>
            </a:r>
            <a:r>
              <a:rPr lang="en-ID" dirty="0" smtClean="0"/>
              <a:t>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Kotak {</a:t>
            </a: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double </a:t>
            </a:r>
            <a:r>
              <a:rPr lang="en-ID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panjang</a:t>
            </a: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double </a:t>
            </a:r>
            <a:r>
              <a:rPr lang="en-ID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lebar</a:t>
            </a: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double </a:t>
            </a:r>
            <a:r>
              <a:rPr lang="en-ID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tinggi</a:t>
            </a: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ID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DemoReferensi1 {</a:t>
            </a: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public static void main (string[] </a:t>
            </a:r>
            <a:r>
              <a:rPr lang="en-ID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double volume 1, volume2;</a:t>
            </a:r>
          </a:p>
          <a:p>
            <a:endParaRPr lang="en-ID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Kotak k1, k2;</a:t>
            </a: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k1 = new Kotak();</a:t>
            </a:r>
          </a:p>
          <a:p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k2 = k1;</a:t>
            </a:r>
          </a:p>
          <a:p>
            <a:endParaRPr lang="en-ID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362670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Contoh</a:t>
            </a:r>
            <a:r>
              <a:rPr lang="en-ID" dirty="0"/>
              <a:t>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mengisikan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kedalam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objek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k1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k1.panjang = 4;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k1.lebar = 3;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k1.tinggi = 2;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//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Menghitung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/volume 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dari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objek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k1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volume1 = k1.panjang * k1.tinggi * k1.lebar;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//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Menghitung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/volume 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dari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objek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k2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volume2 = k1.panjang * k1.tinggi * k1.lebar;</a:t>
            </a:r>
          </a:p>
          <a:p>
            <a:endParaRPr lang="en-ID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("Volume k1 = " + volume1);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ID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("Volume k2 = " + volume2);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ID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923729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Mengisi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 </a:t>
            </a:r>
            <a:r>
              <a:rPr lang="en-ID" dirty="0" err="1"/>
              <a:t>Objek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Tampak</a:t>
            </a:r>
            <a:r>
              <a:rPr lang="en-ID" dirty="0" smtClean="0"/>
              <a:t> </a:t>
            </a:r>
            <a:r>
              <a:rPr lang="en-ID" dirty="0" err="1" smtClean="0"/>
              <a:t>jelas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kode</a:t>
            </a:r>
            <a:r>
              <a:rPr lang="en-ID" dirty="0" smtClean="0"/>
              <a:t> </a:t>
            </a:r>
            <a:r>
              <a:rPr lang="en-ID" dirty="0" err="1" smtClean="0"/>
              <a:t>diatas</a:t>
            </a:r>
            <a:r>
              <a:rPr lang="en-ID" dirty="0" smtClean="0"/>
              <a:t> </a:t>
            </a:r>
            <a:r>
              <a:rPr lang="en-ID" dirty="0" err="1" smtClean="0"/>
              <a:t>bahwa</a:t>
            </a:r>
            <a:r>
              <a:rPr lang="en-ID" dirty="0" smtClean="0"/>
              <a:t> </a:t>
            </a:r>
            <a:r>
              <a:rPr lang="en-ID" dirty="0" err="1" smtClean="0"/>
              <a:t>kita</a:t>
            </a:r>
            <a:r>
              <a:rPr lang="en-ID" dirty="0" smtClean="0"/>
              <a:t> </a:t>
            </a:r>
            <a:r>
              <a:rPr lang="en-ID" dirty="0" err="1" smtClean="0"/>
              <a:t>hanya</a:t>
            </a:r>
            <a:r>
              <a:rPr lang="en-ID" dirty="0" smtClean="0"/>
              <a:t> </a:t>
            </a:r>
            <a:r>
              <a:rPr lang="en-ID" dirty="0" err="1" smtClean="0"/>
              <a:t>memasukkan</a:t>
            </a:r>
            <a:r>
              <a:rPr lang="en-ID" dirty="0" smtClean="0"/>
              <a:t> </a:t>
            </a:r>
            <a:r>
              <a:rPr lang="en-ID" dirty="0" err="1" smtClean="0"/>
              <a:t>nilai</a:t>
            </a:r>
            <a:r>
              <a:rPr lang="en-ID" dirty="0" smtClean="0"/>
              <a:t> </a:t>
            </a:r>
            <a:r>
              <a:rPr lang="en-ID" dirty="0" err="1" smtClean="0"/>
              <a:t>untu</a:t>
            </a:r>
            <a:r>
              <a:rPr lang="en-ID" dirty="0" smtClean="0"/>
              <a:t> </a:t>
            </a:r>
            <a:r>
              <a:rPr lang="en-ID" dirty="0" err="1" smtClean="0"/>
              <a:t>objek</a:t>
            </a:r>
            <a:r>
              <a:rPr lang="en-ID" dirty="0" smtClean="0"/>
              <a:t>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k1</a:t>
            </a:r>
            <a:r>
              <a:rPr lang="en-ID" dirty="0" smtClean="0"/>
              <a:t>, </a:t>
            </a:r>
            <a:r>
              <a:rPr lang="en-ID" dirty="0" err="1" smtClean="0"/>
              <a:t>namun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saat</a:t>
            </a:r>
            <a:r>
              <a:rPr lang="en-ID" dirty="0" smtClean="0"/>
              <a:t> </a:t>
            </a:r>
            <a:r>
              <a:rPr lang="en-ID" dirty="0" err="1" smtClean="0"/>
              <a:t>kita</a:t>
            </a:r>
            <a:r>
              <a:rPr lang="en-ID" dirty="0" smtClean="0"/>
              <a:t> </a:t>
            </a:r>
            <a:r>
              <a:rPr lang="en-ID" dirty="0" err="1" smtClean="0"/>
              <a:t>memanggil</a:t>
            </a:r>
            <a:r>
              <a:rPr lang="en-ID" dirty="0" smtClean="0"/>
              <a:t> </a:t>
            </a:r>
            <a:r>
              <a:rPr lang="en-ID" dirty="0" err="1" smtClean="0"/>
              <a:t>nilai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volume2</a:t>
            </a:r>
            <a:r>
              <a:rPr lang="en-ID" dirty="0" smtClean="0"/>
              <a:t>, </a:t>
            </a:r>
            <a:r>
              <a:rPr lang="en-ID" dirty="0" err="1" smtClean="0"/>
              <a:t>hasil</a:t>
            </a:r>
            <a:r>
              <a:rPr lang="en-ID" dirty="0" smtClean="0"/>
              <a:t> yang </a:t>
            </a:r>
            <a:r>
              <a:rPr lang="en-ID" dirty="0" err="1" smtClean="0"/>
              <a:t>diberikan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sama</a:t>
            </a:r>
            <a:r>
              <a:rPr lang="en-ID" dirty="0" smtClean="0"/>
              <a:t> </a:t>
            </a:r>
            <a:r>
              <a:rPr lang="en-ID" dirty="0" err="1" smtClean="0"/>
              <a:t>seperti</a:t>
            </a:r>
            <a:r>
              <a:rPr lang="en-ID" dirty="0" smtClean="0"/>
              <a:t> yang </a:t>
            </a:r>
            <a:r>
              <a:rPr lang="en-ID" dirty="0" err="1" smtClean="0"/>
              <a:t>dihasilkan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volume1</a:t>
            </a:r>
            <a:r>
              <a:rPr lang="en-ID" dirty="0" smtClean="0"/>
              <a:t>. </a:t>
            </a:r>
            <a:r>
              <a:rPr lang="en-ID" dirty="0" err="1" smtClean="0"/>
              <a:t>hal</a:t>
            </a:r>
            <a:r>
              <a:rPr lang="en-ID" dirty="0" smtClean="0"/>
              <a:t>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 smtClean="0"/>
              <a:t>disebakan</a:t>
            </a:r>
            <a:r>
              <a:rPr lang="en-ID" dirty="0" smtClean="0"/>
              <a:t>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k1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k2</a:t>
            </a:r>
            <a:r>
              <a:rPr lang="en-ID" dirty="0" smtClean="0"/>
              <a:t> </a:t>
            </a:r>
            <a:r>
              <a:rPr lang="en-ID" dirty="0" err="1" smtClean="0"/>
              <a:t>sebenarnya</a:t>
            </a:r>
            <a:r>
              <a:rPr lang="en-ID" dirty="0" smtClean="0"/>
              <a:t> </a:t>
            </a:r>
            <a:r>
              <a:rPr lang="en-ID" dirty="0" err="1" smtClean="0"/>
              <a:t>menunjuk</a:t>
            </a:r>
            <a:r>
              <a:rPr lang="en-ID" dirty="0" smtClean="0"/>
              <a:t> </a:t>
            </a:r>
            <a:r>
              <a:rPr lang="en-ID" dirty="0" err="1" smtClean="0"/>
              <a:t>ke</a:t>
            </a:r>
            <a:r>
              <a:rPr lang="en-ID" dirty="0" smtClean="0"/>
              <a:t> </a:t>
            </a:r>
            <a:r>
              <a:rPr lang="en-ID" dirty="0" err="1" smtClean="0"/>
              <a:t>objek</a:t>
            </a:r>
            <a:r>
              <a:rPr lang="en-ID" dirty="0" smtClean="0"/>
              <a:t> yang </a:t>
            </a:r>
            <a:r>
              <a:rPr lang="en-ID" dirty="0" err="1" smtClean="0"/>
              <a:t>sama</a:t>
            </a:r>
            <a:r>
              <a:rPr lang="en-ID" dirty="0" smtClean="0"/>
              <a:t>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2023197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Mengisi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 </a:t>
            </a:r>
            <a:r>
              <a:rPr lang="en-ID" dirty="0" err="1"/>
              <a:t>Objek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</p:spPr>
        <p:txBody>
          <a:bodyPr>
            <a:noAutofit/>
          </a:bodyPr>
          <a:lstStyle/>
          <a:p>
            <a:r>
              <a:rPr lang="en-ID" sz="2000" dirty="0" err="1" smtClean="0"/>
              <a:t>Namun</a:t>
            </a:r>
            <a:r>
              <a:rPr lang="en-ID" sz="2000" dirty="0" smtClean="0"/>
              <a:t> </a:t>
            </a:r>
            <a:r>
              <a:rPr lang="en-ID" sz="2000" dirty="0" err="1" smtClean="0"/>
              <a:t>kita</a:t>
            </a:r>
            <a:r>
              <a:rPr lang="en-ID" sz="2000" dirty="0" smtClean="0"/>
              <a:t> </a:t>
            </a:r>
            <a:r>
              <a:rPr lang="en-ID" sz="2000" dirty="0" err="1" smtClean="0"/>
              <a:t>bisa</a:t>
            </a:r>
            <a:r>
              <a:rPr lang="en-ID" sz="2000" dirty="0" smtClean="0"/>
              <a:t> </a:t>
            </a:r>
            <a:r>
              <a:rPr lang="en-ID" sz="2000" dirty="0" err="1" smtClean="0"/>
              <a:t>melepaskan</a:t>
            </a:r>
            <a:r>
              <a:rPr lang="en-ID" sz="2000" dirty="0" smtClean="0"/>
              <a:t> </a:t>
            </a:r>
            <a:r>
              <a:rPr lang="en-ID" sz="2000" dirty="0" err="1" smtClean="0"/>
              <a:t>salah</a:t>
            </a:r>
            <a:r>
              <a:rPr lang="en-ID" sz="2000" dirty="0" smtClean="0"/>
              <a:t> </a:t>
            </a:r>
            <a:r>
              <a:rPr lang="en-ID" sz="2000" dirty="0" err="1" smtClean="0"/>
              <a:t>satu</a:t>
            </a:r>
            <a:r>
              <a:rPr lang="en-ID" sz="2000" dirty="0" smtClean="0"/>
              <a:t> </a:t>
            </a:r>
            <a:r>
              <a:rPr lang="en-ID" sz="2000" dirty="0" err="1" smtClean="0"/>
              <a:t>objek</a:t>
            </a:r>
            <a:r>
              <a:rPr lang="en-ID" sz="2000" dirty="0" smtClean="0"/>
              <a:t> </a:t>
            </a:r>
            <a:r>
              <a:rPr lang="en-ID" sz="2000" dirty="0" err="1" smtClean="0"/>
              <a:t>untuk</a:t>
            </a:r>
            <a:r>
              <a:rPr lang="en-ID" sz="2000" dirty="0" smtClean="0"/>
              <a:t> </a:t>
            </a:r>
            <a:r>
              <a:rPr lang="en-ID" sz="2000" dirty="0" err="1" smtClean="0"/>
              <a:t>menunjuk</a:t>
            </a:r>
            <a:r>
              <a:rPr lang="en-ID" sz="2000" dirty="0" smtClean="0"/>
              <a:t> </a:t>
            </a:r>
            <a:r>
              <a:rPr lang="en-ID" sz="2000" dirty="0" err="1" smtClean="0"/>
              <a:t>ke</a:t>
            </a:r>
            <a:r>
              <a:rPr lang="en-ID" sz="2000" dirty="0" smtClean="0"/>
              <a:t> </a:t>
            </a:r>
            <a:r>
              <a:rPr lang="en-ID" sz="2000" dirty="0" err="1" smtClean="0"/>
              <a:t>objek</a:t>
            </a:r>
            <a:r>
              <a:rPr lang="en-ID" sz="2000" dirty="0" smtClean="0"/>
              <a:t> yang lain </a:t>
            </a:r>
            <a:r>
              <a:rPr lang="en-ID" sz="2000" dirty="0" err="1" smtClean="0"/>
              <a:t>tanpa</a:t>
            </a:r>
            <a:r>
              <a:rPr lang="en-ID" sz="2000" dirty="0" smtClean="0"/>
              <a:t> </a:t>
            </a:r>
            <a:r>
              <a:rPr lang="en-ID" sz="2000" dirty="0" err="1" smtClean="0"/>
              <a:t>berpengaruh</a:t>
            </a:r>
            <a:r>
              <a:rPr lang="en-ID" sz="2000" dirty="0" smtClean="0"/>
              <a:t> </a:t>
            </a:r>
            <a:r>
              <a:rPr lang="en-ID" sz="2000" dirty="0" err="1" smtClean="0"/>
              <a:t>ke</a:t>
            </a:r>
            <a:r>
              <a:rPr lang="en-ID" sz="2000" dirty="0" smtClean="0"/>
              <a:t> variable </a:t>
            </a:r>
            <a:r>
              <a:rPr lang="en-ID" sz="2000" dirty="0" err="1" smtClean="0"/>
              <a:t>lainnya</a:t>
            </a:r>
            <a:r>
              <a:rPr lang="en-ID" sz="2000" dirty="0" smtClean="0"/>
              <a:t>. </a:t>
            </a:r>
          </a:p>
          <a:p>
            <a:endParaRPr lang="en-ID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Kotak k1, k2;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k1 = new Kotak();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k2 = k1;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k1 = null;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34732" y="3418023"/>
            <a:ext cx="1259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solidFill>
                  <a:schemeClr val="tx1"/>
                </a:solidFill>
              </a:rPr>
              <a:t>null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45051" y="4152266"/>
            <a:ext cx="1259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solidFill>
                  <a:schemeClr val="tx1"/>
                </a:solidFill>
              </a:rPr>
              <a:t>k2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253573" y="4426705"/>
            <a:ext cx="1259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solidFill>
                  <a:schemeClr val="tx1"/>
                </a:solidFill>
              </a:rPr>
              <a:t>tinggi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53573" y="3929892"/>
            <a:ext cx="1259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solidFill>
                  <a:schemeClr val="tx1"/>
                </a:solidFill>
              </a:rPr>
              <a:t>lebar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253573" y="3418023"/>
            <a:ext cx="1259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solidFill>
                  <a:schemeClr val="tx1"/>
                </a:solidFill>
              </a:rPr>
              <a:t>panjang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8" idx="3"/>
          </p:cNvCxnSpPr>
          <p:nvPr/>
        </p:nvCxnSpPr>
        <p:spPr>
          <a:xfrm flipV="1">
            <a:off x="5104211" y="4131592"/>
            <a:ext cx="2088816" cy="2727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145611" y="5210483"/>
            <a:ext cx="14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 err="1" smtClean="0"/>
              <a:t>Objek</a:t>
            </a:r>
            <a:r>
              <a:rPr lang="en-ID" dirty="0" smtClean="0"/>
              <a:t> </a:t>
            </a:r>
            <a:r>
              <a:rPr lang="en-ID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otak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1357218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Contoh</a:t>
            </a:r>
            <a:r>
              <a:rPr lang="en-ID" dirty="0" smtClean="0"/>
              <a:t>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en-ID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lanjutan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dari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potongan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kode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di slide 10 </a:t>
            </a:r>
            <a:r>
              <a:rPr lang="en-ID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dan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11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k1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new Kotak();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k1.panjang = 6;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k1.lebar = 5;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k1.tinggi - 4;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//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setelah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k1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diubah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volume1 = k1.panjang * k1.tinggi * k1.lebar;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volume2 = k2.panjang * k2.tinggi * k2.lebar;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nSetelah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k1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diubah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:");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("Volume k1 = " + volume1);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("Volume k2 = " + volume2);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0146949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Latihan</a:t>
            </a:r>
            <a:r>
              <a:rPr lang="en-ID" dirty="0" smtClean="0"/>
              <a:t> 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2165373"/>
              </p:ext>
            </p:extLst>
          </p:nvPr>
        </p:nvGraphicFramePr>
        <p:xfrm>
          <a:off x="5076056" y="1417638"/>
          <a:ext cx="3320008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0008">
                  <a:extLst>
                    <a:ext uri="{9D8B030D-6E8A-4147-A177-3AD203B41FA5}">
                      <a16:colId xmlns="" xmlns:a16="http://schemas.microsoft.com/office/drawing/2014/main" val="3054374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3200" dirty="0" err="1" smtClean="0"/>
                        <a:t>Kucing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7973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sz="3200" dirty="0" err="1" smtClean="0"/>
                        <a:t>Ras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69662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sz="3200" dirty="0" err="1" smtClean="0"/>
                        <a:t>Warna</a:t>
                      </a:r>
                      <a:r>
                        <a:rPr lang="en-ID" sz="3200" dirty="0" smtClean="0"/>
                        <a:t> </a:t>
                      </a:r>
                      <a:r>
                        <a:rPr lang="en-ID" sz="3200" dirty="0" err="1" smtClean="0"/>
                        <a:t>Bulu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36317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sz="3200" dirty="0" err="1" smtClean="0"/>
                        <a:t>Warna</a:t>
                      </a:r>
                      <a:r>
                        <a:rPr lang="en-ID" sz="3200" dirty="0" smtClean="0"/>
                        <a:t> Mata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45117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sz="3200" dirty="0" err="1" smtClean="0"/>
                        <a:t>Umur</a:t>
                      </a:r>
                      <a:r>
                        <a:rPr lang="en-ID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1030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sz="3200" dirty="0" smtClean="0"/>
                        <a:t>Nama</a:t>
                      </a:r>
                      <a:r>
                        <a:rPr lang="en-ID" sz="3200" baseline="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6581517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Revisi 01 Pemograman Berorientasi Objek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8592" y="1225689"/>
            <a:ext cx="37444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dirty="0" err="1" smtClean="0"/>
              <a:t>Buatlah</a:t>
            </a:r>
            <a:r>
              <a:rPr lang="en-ID" sz="2000" dirty="0" smtClean="0"/>
              <a:t> </a:t>
            </a:r>
            <a:r>
              <a:rPr lang="en-ID" sz="2000" dirty="0" err="1" smtClean="0"/>
              <a:t>dengan</a:t>
            </a:r>
            <a:r>
              <a:rPr lang="en-ID" sz="2000" dirty="0" smtClean="0"/>
              <a:t> </a:t>
            </a:r>
            <a:r>
              <a:rPr lang="en-ID" sz="2000" dirty="0" err="1" smtClean="0"/>
              <a:t>kode</a:t>
            </a:r>
            <a:r>
              <a:rPr lang="en-ID" sz="2000" dirty="0" smtClean="0"/>
              <a:t> Java, </a:t>
            </a:r>
            <a:r>
              <a:rPr lang="en-ID" sz="2000" dirty="0" err="1" smtClean="0"/>
              <a:t>kelas</a:t>
            </a:r>
            <a:r>
              <a:rPr lang="en-ID" sz="2000" dirty="0" smtClean="0"/>
              <a:t> </a:t>
            </a:r>
            <a:r>
              <a:rPr lang="en-ID" sz="2000" dirty="0" err="1" smtClean="0"/>
              <a:t>dan</a:t>
            </a:r>
            <a:r>
              <a:rPr lang="en-ID" sz="2000" dirty="0" smtClean="0"/>
              <a:t> </a:t>
            </a:r>
            <a:r>
              <a:rPr lang="en-ID" sz="2000" dirty="0" err="1" smtClean="0"/>
              <a:t>objek</a:t>
            </a:r>
            <a:r>
              <a:rPr lang="en-ID" sz="2000" dirty="0" smtClean="0"/>
              <a:t>  </a:t>
            </a:r>
            <a:r>
              <a:rPr lang="en-ID" sz="2000" dirty="0" err="1" smtClean="0"/>
              <a:t>dalam</a:t>
            </a:r>
            <a:r>
              <a:rPr lang="en-ID" sz="2000" dirty="0" smtClean="0"/>
              <a:t> table </a:t>
            </a:r>
            <a:r>
              <a:rPr lang="en-ID" sz="2000" dirty="0" err="1" smtClean="0"/>
              <a:t>kelas</a:t>
            </a:r>
            <a:r>
              <a:rPr lang="en-ID" sz="2000" dirty="0" smtClean="0"/>
              <a:t> </a:t>
            </a:r>
            <a:r>
              <a:rPr lang="en-ID" sz="2000" dirty="0" err="1" smtClean="0"/>
              <a:t>kucing</a:t>
            </a:r>
            <a:r>
              <a:rPr lang="en-ID" sz="2000" dirty="0" smtClean="0"/>
              <a:t> </a:t>
            </a:r>
            <a:r>
              <a:rPr lang="en-ID" sz="2000" dirty="0" err="1" smtClean="0"/>
              <a:t>dibawah</a:t>
            </a:r>
            <a:r>
              <a:rPr lang="en-ID" sz="2000" dirty="0" smtClean="0"/>
              <a:t>, </a:t>
            </a:r>
            <a:r>
              <a:rPr lang="en-ID" sz="2000" dirty="0" err="1" smtClean="0"/>
              <a:t>dengan</a:t>
            </a:r>
            <a:r>
              <a:rPr lang="en-ID" sz="2000" dirty="0" smtClean="0"/>
              <a:t> </a:t>
            </a:r>
            <a:r>
              <a:rPr lang="en-ID" sz="2000" dirty="0" err="1" smtClean="0"/>
              <a:t>ketentuan</a:t>
            </a:r>
            <a:endParaRPr lang="en-ID" sz="2000" dirty="0" smtClean="0"/>
          </a:p>
          <a:p>
            <a:endParaRPr lang="en-ID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 dirty="0" smtClean="0"/>
              <a:t>Variable 1 </a:t>
            </a:r>
            <a:r>
              <a:rPr lang="en-ID" sz="2000" dirty="0" err="1" smtClean="0"/>
              <a:t>untuk</a:t>
            </a:r>
            <a:r>
              <a:rPr lang="en-ID" sz="2000" dirty="0" smtClean="0"/>
              <a:t> </a:t>
            </a:r>
            <a:r>
              <a:rPr lang="en-ID" sz="2000" dirty="0" err="1" smtClean="0"/>
              <a:t>mereferensikan</a:t>
            </a:r>
            <a:r>
              <a:rPr lang="en-ID" sz="2000" dirty="0" smtClean="0"/>
              <a:t> </a:t>
            </a:r>
            <a:r>
              <a:rPr lang="en-ID" sz="2000" dirty="0" err="1" smtClean="0"/>
              <a:t>atribut</a:t>
            </a:r>
            <a:r>
              <a:rPr lang="en-ID" sz="2000" dirty="0" smtClean="0"/>
              <a:t> </a:t>
            </a:r>
            <a:r>
              <a:rPr lang="en-ID" sz="2000" dirty="0" err="1" smtClean="0"/>
              <a:t>Ras</a:t>
            </a:r>
            <a:endParaRPr lang="en-ID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 dirty="0"/>
              <a:t>Variable </a:t>
            </a:r>
            <a:r>
              <a:rPr lang="en-ID" sz="2000" dirty="0" smtClean="0"/>
              <a:t>2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mereferensikan</a:t>
            </a:r>
            <a:r>
              <a:rPr lang="en-ID" sz="2000" dirty="0"/>
              <a:t> </a:t>
            </a:r>
            <a:r>
              <a:rPr lang="en-ID" sz="2000" dirty="0" err="1"/>
              <a:t>atribut</a:t>
            </a:r>
            <a:r>
              <a:rPr lang="en-ID" sz="2000" dirty="0"/>
              <a:t> </a:t>
            </a:r>
            <a:r>
              <a:rPr lang="en-ID" sz="2000" dirty="0" err="1" smtClean="0"/>
              <a:t>Bulu</a:t>
            </a:r>
            <a:endParaRPr lang="en-ID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 dirty="0"/>
              <a:t>Variable </a:t>
            </a:r>
            <a:r>
              <a:rPr lang="en-ID" sz="2000" dirty="0" smtClean="0"/>
              <a:t>3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mereferensikan</a:t>
            </a:r>
            <a:r>
              <a:rPr lang="en-ID" sz="2000" dirty="0"/>
              <a:t> </a:t>
            </a:r>
            <a:r>
              <a:rPr lang="en-ID" sz="2000" dirty="0" err="1"/>
              <a:t>atribut</a:t>
            </a:r>
            <a:r>
              <a:rPr lang="en-ID" sz="2000" dirty="0"/>
              <a:t> </a:t>
            </a:r>
            <a:r>
              <a:rPr lang="en-ID" sz="2000" dirty="0" err="1" smtClean="0"/>
              <a:t>Warna</a:t>
            </a:r>
            <a:r>
              <a:rPr lang="en-ID" sz="2000" dirty="0" smtClean="0"/>
              <a:t> </a:t>
            </a:r>
            <a:r>
              <a:rPr lang="en-ID" sz="2000" dirty="0" err="1" smtClean="0"/>
              <a:t>Bulu</a:t>
            </a:r>
            <a:endParaRPr lang="en-ID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 dirty="0"/>
              <a:t>Variable </a:t>
            </a:r>
            <a:r>
              <a:rPr lang="en-ID" sz="2000" dirty="0" smtClean="0"/>
              <a:t>4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mereferensikan</a:t>
            </a:r>
            <a:r>
              <a:rPr lang="en-ID" sz="2000" dirty="0"/>
              <a:t> </a:t>
            </a:r>
            <a:r>
              <a:rPr lang="en-ID" sz="2000" dirty="0" err="1"/>
              <a:t>atribut</a:t>
            </a:r>
            <a:r>
              <a:rPr lang="en-ID" sz="2000" dirty="0"/>
              <a:t> </a:t>
            </a:r>
            <a:r>
              <a:rPr lang="en-ID" sz="2000" dirty="0" err="1" smtClean="0"/>
              <a:t>umur</a:t>
            </a:r>
            <a:endParaRPr lang="en-ID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 dirty="0" smtClean="0"/>
              <a:t>Variable 5, </a:t>
            </a:r>
            <a:r>
              <a:rPr lang="en-ID" sz="2000" dirty="0" err="1" smtClean="0"/>
              <a:t>untuk</a:t>
            </a:r>
            <a:r>
              <a:rPr lang="en-ID" sz="2000" dirty="0" smtClean="0"/>
              <a:t> </a:t>
            </a:r>
            <a:r>
              <a:rPr lang="en-ID" sz="2000" dirty="0" err="1" smtClean="0"/>
              <a:t>mereferensikann</a:t>
            </a:r>
            <a:r>
              <a:rPr lang="en-ID" sz="2000" dirty="0" smtClean="0"/>
              <a:t> </a:t>
            </a:r>
            <a:r>
              <a:rPr lang="en-ID" sz="2000" dirty="0" err="1" smtClean="0"/>
              <a:t>atribut</a:t>
            </a:r>
            <a:r>
              <a:rPr lang="en-ID" sz="2000" dirty="0" smtClean="0"/>
              <a:t> </a:t>
            </a:r>
            <a:r>
              <a:rPr lang="en-ID" sz="2000" dirty="0" err="1" smtClean="0"/>
              <a:t>nama</a:t>
            </a:r>
            <a:endParaRPr lang="en-ID" sz="2000" dirty="0"/>
          </a:p>
          <a:p>
            <a:endParaRPr lang="en-ID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57156674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Pemograman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KONSEP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 smtClean="0"/>
              <a:t>Outlines</a:t>
            </a:r>
            <a:endParaRPr lang="en-US" b="1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err="1" smtClean="0"/>
              <a:t>Mendeklrasikan</a:t>
            </a:r>
            <a:r>
              <a:rPr lang="en-US" sz="3200" dirty="0" smtClean="0"/>
              <a:t> </a:t>
            </a:r>
            <a:r>
              <a:rPr lang="en-US" sz="3200" dirty="0" err="1" smtClean="0"/>
              <a:t>Objek</a:t>
            </a:r>
            <a:endParaRPr lang="en-US" sz="32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ID" sz="3200" dirty="0" err="1" smtClean="0"/>
              <a:t>Mendefinisikan</a:t>
            </a:r>
            <a:r>
              <a:rPr lang="en-ID" sz="3200" dirty="0" smtClean="0"/>
              <a:t> </a:t>
            </a:r>
            <a:r>
              <a:rPr lang="en-ID" sz="3200" dirty="0" err="1" smtClean="0"/>
              <a:t>Objek</a:t>
            </a:r>
            <a:endParaRPr lang="en-ID" sz="3200" dirty="0" smtClean="0"/>
          </a:p>
          <a:p>
            <a:pPr lvl="1"/>
            <a:endParaRPr lang="en-ID" sz="3200" dirty="0"/>
          </a:p>
          <a:p>
            <a:r>
              <a:rPr lang="en-ID" b="1" dirty="0" err="1" smtClean="0"/>
              <a:t>Tujuan</a:t>
            </a:r>
            <a:r>
              <a:rPr lang="en-ID" b="1" dirty="0" smtClean="0"/>
              <a:t> </a:t>
            </a:r>
            <a:r>
              <a:rPr lang="en-ID" b="1" dirty="0" err="1" smtClean="0"/>
              <a:t>Matakuliah</a:t>
            </a:r>
            <a:endParaRPr lang="en-US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err="1" smtClean="0"/>
              <a:t>Mahasiswa</a:t>
            </a:r>
            <a:r>
              <a:rPr lang="en-US" sz="3200" dirty="0" smtClean="0"/>
              <a:t> </a:t>
            </a:r>
            <a:r>
              <a:rPr lang="en-US" sz="3200" dirty="0" err="1" smtClean="0"/>
              <a:t>Mampu</a:t>
            </a:r>
            <a:r>
              <a:rPr lang="en-US" sz="3200" dirty="0" smtClean="0"/>
              <a:t> </a:t>
            </a:r>
            <a:r>
              <a:rPr lang="en-US" sz="3200" dirty="0" err="1" smtClean="0"/>
              <a:t>Mendeklrasikan</a:t>
            </a:r>
            <a:r>
              <a:rPr lang="en-US" sz="3200" dirty="0" smtClean="0"/>
              <a:t> </a:t>
            </a:r>
            <a:r>
              <a:rPr lang="en-US" sz="3200" dirty="0" err="1" smtClean="0"/>
              <a:t>Objek</a:t>
            </a:r>
            <a:endParaRPr lang="en-US" sz="3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ID" sz="3200" dirty="0" err="1" smtClean="0"/>
              <a:t>Mahasiswa</a:t>
            </a:r>
            <a:r>
              <a:rPr lang="en-ID" sz="3200" dirty="0" smtClean="0"/>
              <a:t> </a:t>
            </a:r>
            <a:r>
              <a:rPr lang="en-ID" sz="3200" dirty="0" err="1" smtClean="0"/>
              <a:t>Mampu</a:t>
            </a:r>
            <a:r>
              <a:rPr lang="en-ID" sz="3200" dirty="0" smtClean="0"/>
              <a:t> </a:t>
            </a:r>
            <a:r>
              <a:rPr lang="en-ID" sz="3200" dirty="0" err="1" smtClean="0"/>
              <a:t>Mendefinisikan</a:t>
            </a:r>
            <a:r>
              <a:rPr lang="en-ID" sz="3200" dirty="0" smtClean="0"/>
              <a:t> </a:t>
            </a:r>
            <a:r>
              <a:rPr lang="en-ID" sz="3200" dirty="0" err="1" smtClean="0"/>
              <a:t>Objek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6605009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Deklarasi</a:t>
            </a:r>
            <a:r>
              <a:rPr lang="en-ID" dirty="0" smtClean="0"/>
              <a:t> </a:t>
            </a:r>
            <a:r>
              <a:rPr lang="en-ID" dirty="0" err="1" smtClean="0"/>
              <a:t>Objek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 smtClean="0"/>
              <a:t>Saat</a:t>
            </a:r>
            <a:r>
              <a:rPr lang="en-ID" sz="2400" dirty="0" smtClean="0"/>
              <a:t> </a:t>
            </a:r>
            <a:r>
              <a:rPr lang="en-ID" sz="2400" dirty="0" err="1" smtClean="0"/>
              <a:t>kita</a:t>
            </a:r>
            <a:r>
              <a:rPr lang="en-ID" sz="2400" dirty="0" smtClean="0"/>
              <a:t> </a:t>
            </a:r>
            <a:r>
              <a:rPr lang="en-ID" sz="2400" dirty="0" err="1" smtClean="0"/>
              <a:t>mendefinisikan</a:t>
            </a:r>
            <a:r>
              <a:rPr lang="en-ID" sz="2400" dirty="0" smtClean="0"/>
              <a:t> </a:t>
            </a:r>
            <a:r>
              <a:rPr lang="en-ID" sz="2400" dirty="0" err="1" smtClean="0"/>
              <a:t>suatu</a:t>
            </a:r>
            <a:r>
              <a:rPr lang="en-ID" sz="2400" dirty="0" smtClean="0"/>
              <a:t> </a:t>
            </a:r>
            <a:r>
              <a:rPr lang="en-ID" sz="2400" dirty="0" err="1" smtClean="0"/>
              <a:t>kelas</a:t>
            </a:r>
            <a:r>
              <a:rPr lang="en-ID" sz="2400" dirty="0" smtClean="0"/>
              <a:t>, </a:t>
            </a:r>
            <a:r>
              <a:rPr lang="en-ID" sz="2400" dirty="0" err="1" smtClean="0"/>
              <a:t>kita</a:t>
            </a:r>
            <a:r>
              <a:rPr lang="en-ID" sz="2400" dirty="0" smtClean="0"/>
              <a:t> </a:t>
            </a:r>
            <a:r>
              <a:rPr lang="en-ID" sz="2400" dirty="0" err="1" smtClean="0"/>
              <a:t>membuat</a:t>
            </a:r>
            <a:r>
              <a:rPr lang="en-ID" sz="2400" dirty="0" smtClean="0"/>
              <a:t> </a:t>
            </a:r>
            <a:r>
              <a:rPr lang="en-ID" sz="2400" dirty="0" err="1" smtClean="0"/>
              <a:t>tipe</a:t>
            </a:r>
            <a:r>
              <a:rPr lang="en-ID" sz="2400" dirty="0" smtClean="0"/>
              <a:t> data </a:t>
            </a:r>
            <a:r>
              <a:rPr lang="en-ID" sz="2400" dirty="0" err="1" smtClean="0"/>
              <a:t>baru</a:t>
            </a:r>
            <a:r>
              <a:rPr lang="en-ID" sz="2400" dirty="0" smtClean="0"/>
              <a:t>, </a:t>
            </a:r>
            <a:r>
              <a:rPr lang="en-ID" sz="2400" dirty="0" err="1" smtClean="0"/>
              <a:t>bukan</a:t>
            </a:r>
            <a:r>
              <a:rPr lang="en-ID" sz="2400" dirty="0" smtClean="0"/>
              <a:t> </a:t>
            </a:r>
            <a:r>
              <a:rPr lang="en-ID" sz="2400" dirty="0" err="1" smtClean="0"/>
              <a:t>membuat</a:t>
            </a:r>
            <a:r>
              <a:rPr lang="en-ID" sz="2400" dirty="0" smtClean="0"/>
              <a:t> </a:t>
            </a:r>
            <a:r>
              <a:rPr lang="en-ID" sz="2400" dirty="0" err="1" smtClean="0"/>
              <a:t>objek</a:t>
            </a:r>
            <a:r>
              <a:rPr lang="en-ID" sz="2400" dirty="0" smtClean="0"/>
              <a:t> </a:t>
            </a:r>
            <a:r>
              <a:rPr lang="en-ID" sz="2400" dirty="0" err="1" smtClean="0"/>
              <a:t>baru</a:t>
            </a:r>
            <a:r>
              <a:rPr lang="en-ID" sz="2400" dirty="0" smtClean="0"/>
              <a:t>. </a:t>
            </a:r>
          </a:p>
          <a:p>
            <a:endParaRPr lang="en-ID" sz="2400" dirty="0"/>
          </a:p>
          <a:p>
            <a:r>
              <a:rPr lang="en-ID" sz="2400" dirty="0" err="1" smtClean="0"/>
              <a:t>Untuk</a:t>
            </a:r>
            <a:r>
              <a:rPr lang="en-ID" sz="2400" dirty="0" smtClean="0"/>
              <a:t> </a:t>
            </a:r>
            <a:r>
              <a:rPr lang="en-ID" sz="2400" dirty="0" err="1" smtClean="0"/>
              <a:t>membuat</a:t>
            </a:r>
            <a:r>
              <a:rPr lang="en-ID" sz="2400" dirty="0" smtClean="0"/>
              <a:t> </a:t>
            </a:r>
            <a:r>
              <a:rPr lang="en-ID" sz="2400" dirty="0" err="1" smtClean="0"/>
              <a:t>objek</a:t>
            </a:r>
            <a:r>
              <a:rPr lang="en-ID" sz="2400" dirty="0" smtClean="0"/>
              <a:t> </a:t>
            </a:r>
            <a:r>
              <a:rPr lang="en-ID" sz="2400" dirty="0" err="1" smtClean="0"/>
              <a:t>baru</a:t>
            </a:r>
            <a:r>
              <a:rPr lang="en-ID" sz="2400" dirty="0" smtClean="0"/>
              <a:t> </a:t>
            </a:r>
            <a:r>
              <a:rPr lang="en-ID" sz="2400" dirty="0" err="1" smtClean="0"/>
              <a:t>dari</a:t>
            </a:r>
            <a:r>
              <a:rPr lang="en-ID" sz="2400" dirty="0" smtClean="0"/>
              <a:t> </a:t>
            </a:r>
            <a:r>
              <a:rPr lang="en-ID" sz="2400" dirty="0" err="1" smtClean="0"/>
              <a:t>tipe</a:t>
            </a:r>
            <a:r>
              <a:rPr lang="en-ID" sz="2400" dirty="0" smtClean="0"/>
              <a:t> </a:t>
            </a:r>
            <a:r>
              <a:rPr lang="en-ID" sz="2400" dirty="0" err="1" smtClean="0"/>
              <a:t>kelas</a:t>
            </a:r>
            <a:r>
              <a:rPr lang="en-ID" sz="2400" dirty="0" smtClean="0"/>
              <a:t> yang </a:t>
            </a:r>
            <a:r>
              <a:rPr lang="en-ID" sz="2400" dirty="0" err="1" smtClean="0"/>
              <a:t>telah</a:t>
            </a:r>
            <a:r>
              <a:rPr lang="en-ID" sz="2400" dirty="0" smtClean="0"/>
              <a:t> </a:t>
            </a:r>
            <a:r>
              <a:rPr lang="en-ID" sz="2400" dirty="0" err="1" smtClean="0"/>
              <a:t>didefinisikan</a:t>
            </a:r>
            <a:r>
              <a:rPr lang="en-ID" sz="2400" dirty="0" smtClean="0"/>
              <a:t>, </a:t>
            </a:r>
            <a:r>
              <a:rPr lang="en-ID" sz="2400" dirty="0" err="1" smtClean="0"/>
              <a:t>maka</a:t>
            </a:r>
            <a:r>
              <a:rPr lang="en-ID" sz="2400" dirty="0" smtClean="0"/>
              <a:t> </a:t>
            </a:r>
            <a:r>
              <a:rPr lang="en-ID" sz="2400" dirty="0" err="1" smtClean="0"/>
              <a:t>ada</a:t>
            </a:r>
            <a:r>
              <a:rPr lang="en-ID" sz="2400" dirty="0" smtClean="0"/>
              <a:t> 2 </a:t>
            </a:r>
            <a:r>
              <a:rPr lang="en-ID" sz="2400" dirty="0" err="1" smtClean="0"/>
              <a:t>tahap</a:t>
            </a:r>
            <a:r>
              <a:rPr lang="en-ID" sz="2400" dirty="0" smtClean="0"/>
              <a:t> </a:t>
            </a:r>
            <a:r>
              <a:rPr lang="en-ID" sz="2400" dirty="0" err="1" smtClean="0"/>
              <a:t>yaitu</a:t>
            </a:r>
            <a:r>
              <a:rPr lang="en-ID" sz="2400" dirty="0" smtClean="0"/>
              <a:t>:</a:t>
            </a:r>
          </a:p>
          <a:p>
            <a:pPr marL="0" indent="0">
              <a:buNone/>
            </a:pPr>
            <a:endParaRPr lang="en-ID" sz="2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ID" sz="2400" dirty="0" err="1" smtClean="0"/>
              <a:t>Mendeklrasikan</a:t>
            </a:r>
            <a:r>
              <a:rPr lang="en-ID" sz="2400" dirty="0" smtClean="0"/>
              <a:t> </a:t>
            </a:r>
            <a:r>
              <a:rPr lang="en-ID" sz="2400" dirty="0" err="1" smtClean="0"/>
              <a:t>Variabel</a:t>
            </a:r>
            <a:r>
              <a:rPr lang="en-ID" sz="2400" dirty="0" smtClean="0"/>
              <a:t> </a:t>
            </a:r>
            <a:r>
              <a:rPr lang="en-ID" sz="2400" dirty="0" err="1" smtClean="0"/>
              <a:t>sebagai</a:t>
            </a:r>
            <a:r>
              <a:rPr lang="en-ID" sz="2400" dirty="0" smtClean="0"/>
              <a:t> </a:t>
            </a:r>
            <a:r>
              <a:rPr lang="en-ID" sz="2400" dirty="0" err="1" smtClean="0"/>
              <a:t>Referensi</a:t>
            </a:r>
            <a:r>
              <a:rPr lang="en-ID" sz="2400" dirty="0" smtClean="0"/>
              <a:t> </a:t>
            </a:r>
            <a:r>
              <a:rPr lang="en-ID" sz="2400" dirty="0" err="1" smtClean="0"/>
              <a:t>Objek</a:t>
            </a:r>
            <a:endParaRPr lang="en-ID" sz="2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ID" sz="2400" dirty="0" err="1" smtClean="0"/>
              <a:t>Insianisasi</a:t>
            </a:r>
            <a:r>
              <a:rPr lang="en-ID" sz="2400" dirty="0" smtClean="0"/>
              <a:t> </a:t>
            </a:r>
            <a:r>
              <a:rPr lang="en-ID" sz="2400" dirty="0" err="1" smtClean="0"/>
              <a:t>kelas</a:t>
            </a:r>
            <a:r>
              <a:rPr lang="en-ID" sz="2400" dirty="0" smtClean="0"/>
              <a:t> </a:t>
            </a:r>
            <a:r>
              <a:rPr lang="en-ID" sz="2400" dirty="0" err="1" smtClean="0"/>
              <a:t>dengan</a:t>
            </a:r>
            <a:r>
              <a:rPr lang="en-ID" sz="2400" dirty="0" smtClean="0"/>
              <a:t> </a:t>
            </a:r>
            <a:r>
              <a:rPr lang="en-ID" sz="2400" dirty="0" err="1" smtClean="0"/>
              <a:t>menggunakan</a:t>
            </a:r>
            <a:r>
              <a:rPr lang="en-ID" sz="2400" dirty="0" smtClean="0"/>
              <a:t> </a:t>
            </a:r>
            <a:r>
              <a:rPr lang="en-ID" sz="2400" b="1" dirty="0" smtClean="0"/>
              <a:t>operator 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</a:p>
          <a:p>
            <a:pPr lvl="1"/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7000009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Deklarasi</a:t>
            </a:r>
            <a:r>
              <a:rPr lang="en-ID" dirty="0"/>
              <a:t> </a:t>
            </a:r>
            <a:r>
              <a:rPr lang="en-ID" dirty="0" err="1"/>
              <a:t>Objek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ID" sz="2400" b="1" dirty="0" smtClean="0"/>
              <a:t>operator 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dinamis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mengalokasikan</a:t>
            </a:r>
            <a:r>
              <a:rPr lang="en-US" sz="2400" dirty="0" smtClean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memori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menyimpan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objek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mengembalikan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berupa</a:t>
            </a:r>
            <a:r>
              <a:rPr lang="en-US" sz="2400" dirty="0" smtClean="0"/>
              <a:t> </a:t>
            </a:r>
            <a:r>
              <a:rPr lang="en-US" sz="2400" dirty="0" err="1" smtClean="0"/>
              <a:t>referensi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objek</a:t>
            </a:r>
            <a:r>
              <a:rPr lang="en-US" sz="2400" dirty="0" smtClean="0"/>
              <a:t> </a:t>
            </a:r>
            <a:r>
              <a:rPr lang="en-US" sz="2400" dirty="0" err="1" smtClean="0"/>
              <a:t>bersangkutan</a:t>
            </a:r>
            <a:r>
              <a:rPr lang="en-US" sz="2400" dirty="0" smtClean="0"/>
              <a:t>. 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ID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ID" sz="2400" b="1" dirty="0" err="1" smtClean="0">
                <a:latin typeface="+mj-lt"/>
                <a:cs typeface="Courier New" panose="02070309020205020404" pitchFamily="49" charset="0"/>
              </a:rPr>
              <a:t>Referensi</a:t>
            </a:r>
            <a:r>
              <a:rPr lang="en-ID" sz="2400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b="1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yang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dimaksud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adalah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alamat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memoeri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dari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yang di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alokasikan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dengan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menggunakan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operator 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new.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ID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Referensi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yang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dikembalikan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operator 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harus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ditampung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kedalam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variable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dari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tipe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yang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sesuai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.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Dalam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Java,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semua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dari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suatu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kelas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tertentu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,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harus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dialokasikan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dahulu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sebelum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+mj-lt"/>
                <a:cs typeface="Courier New" panose="02070309020205020404" pitchFamily="49" charset="0"/>
              </a:rPr>
              <a:t>digunakan</a:t>
            </a:r>
            <a:r>
              <a:rPr lang="en-ID" sz="2400" dirty="0" smtClean="0">
                <a:latin typeface="+mj-lt"/>
                <a:cs typeface="Courier New" panose="02070309020205020404" pitchFamily="49" charset="0"/>
              </a:rPr>
              <a:t>. </a:t>
            </a:r>
            <a:endParaRPr lang="en-ID" sz="2400" dirty="0">
              <a:latin typeface="+mj-lt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7072103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Contoh</a:t>
            </a:r>
            <a:r>
              <a:rPr lang="en-ID" dirty="0" smtClean="0"/>
              <a:t> </a:t>
            </a:r>
            <a:r>
              <a:rPr lang="en-ID" dirty="0" err="1" smtClean="0"/>
              <a:t>Deklrasi</a:t>
            </a:r>
            <a:r>
              <a:rPr lang="en-ID" dirty="0" smtClean="0"/>
              <a:t> </a:t>
            </a:r>
            <a:r>
              <a:rPr lang="en-ID" dirty="0" err="1" smtClean="0"/>
              <a:t>Objek</a:t>
            </a:r>
            <a:r>
              <a:rPr lang="en-ID" dirty="0" smtClean="0"/>
              <a:t> di Java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19569566"/>
              </p:ext>
            </p:extLst>
          </p:nvPr>
        </p:nvGraphicFramePr>
        <p:xfrm>
          <a:off x="457200" y="1600200"/>
          <a:ext cx="8229600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14156162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D" sz="1600" i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//</a:t>
                      </a:r>
                      <a:r>
                        <a:rPr lang="en-ID" sz="1600" i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ID" sz="1600" i="1" baseline="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mendeklrasikan</a:t>
                      </a:r>
                      <a:r>
                        <a:rPr lang="en-ID" sz="1600" i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variable k </a:t>
                      </a:r>
                      <a:r>
                        <a:rPr lang="en-ID" sz="1600" i="1" baseline="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bertipe</a:t>
                      </a:r>
                      <a:r>
                        <a:rPr lang="en-ID" sz="1600" i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Kotak</a:t>
                      </a:r>
                    </a:p>
                    <a:p>
                      <a:r>
                        <a:rPr lang="en-ID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Kotak k;</a:t>
                      </a:r>
                    </a:p>
                    <a:p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30383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sz="1600" i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// </a:t>
                      </a:r>
                      <a:r>
                        <a:rPr lang="en-ID" sz="1600" i="1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melakukan</a:t>
                      </a:r>
                      <a:r>
                        <a:rPr lang="en-ID" sz="1600" i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ID" sz="1600" i="1" baseline="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instanisasi</a:t>
                      </a:r>
                      <a:r>
                        <a:rPr lang="en-ID" sz="1600" i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ID" sz="1600" i="1" baseline="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dan</a:t>
                      </a:r>
                      <a:r>
                        <a:rPr lang="en-ID" sz="1600" i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ID" sz="1600" i="1" baseline="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memasukan</a:t>
                      </a:r>
                      <a:r>
                        <a:rPr lang="en-ID" sz="1600" i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ID" sz="1600" i="1" baseline="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referensi</a:t>
                      </a:r>
                      <a:r>
                        <a:rPr lang="en-ID" sz="1600" i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ID" sz="1600" i="1" baseline="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ke</a:t>
                      </a:r>
                      <a:r>
                        <a:rPr lang="en-ID" sz="1600" i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ID" sz="1600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variable k</a:t>
                      </a:r>
                    </a:p>
                    <a:p>
                      <a:r>
                        <a:rPr lang="en-ID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Kotak k = new Kotak ()</a:t>
                      </a:r>
                    </a:p>
                    <a:p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42081406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5755" y="3580430"/>
            <a:ext cx="8075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/>
              <a:t>Baris</a:t>
            </a:r>
            <a:r>
              <a:rPr lang="en-ID" dirty="0" smtClean="0"/>
              <a:t> </a:t>
            </a:r>
            <a:r>
              <a:rPr lang="en-ID" dirty="0" err="1" smtClean="0"/>
              <a:t>pertama</a:t>
            </a:r>
            <a:r>
              <a:rPr lang="en-ID" dirty="0" smtClean="0"/>
              <a:t> (</a:t>
            </a:r>
            <a:r>
              <a:rPr lang="en-ID" dirty="0" err="1" smtClean="0"/>
              <a:t>Tahap</a:t>
            </a:r>
            <a:r>
              <a:rPr lang="en-ID" dirty="0" smtClean="0"/>
              <a:t> 1) </a:t>
            </a:r>
            <a:r>
              <a:rPr lang="en-ID" dirty="0" err="1" smtClean="0"/>
              <a:t>berguna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mendeklrasikan</a:t>
            </a:r>
            <a:r>
              <a:rPr lang="en-ID" dirty="0" smtClean="0"/>
              <a:t> variable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yang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berperan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sebagai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referensi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ke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dari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tipe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Kotak.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pada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tahap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ini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, variable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akan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bernilai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, yang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berarti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referensi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tersebut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belum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menunjuk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ke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actual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manapun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.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256" y="4716150"/>
            <a:ext cx="8075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/>
              <a:t>Baris</a:t>
            </a:r>
            <a:r>
              <a:rPr lang="en-ID" dirty="0" smtClean="0"/>
              <a:t> </a:t>
            </a:r>
            <a:r>
              <a:rPr lang="en-ID" dirty="0" err="1" smtClean="0"/>
              <a:t>kedua</a:t>
            </a:r>
            <a:r>
              <a:rPr lang="en-ID" dirty="0" smtClean="0"/>
              <a:t> (</a:t>
            </a:r>
            <a:r>
              <a:rPr lang="en-ID" dirty="0" err="1" smtClean="0"/>
              <a:t>Tahap</a:t>
            </a:r>
            <a:r>
              <a:rPr lang="en-ID" dirty="0" smtClean="0"/>
              <a:t> 2), </a:t>
            </a:r>
            <a:r>
              <a:rPr lang="en-ID" dirty="0" err="1" smtClean="0"/>
              <a:t>digunakan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mengalokasikan</a:t>
            </a:r>
            <a:r>
              <a:rPr lang="en-ID" dirty="0" smtClean="0"/>
              <a:t> </a:t>
            </a:r>
            <a:r>
              <a:rPr lang="en-ID" dirty="0" err="1" smtClean="0"/>
              <a:t>sebuah</a:t>
            </a:r>
            <a:r>
              <a:rPr lang="en-ID" dirty="0" smtClean="0"/>
              <a:t> </a:t>
            </a:r>
            <a:r>
              <a:rPr lang="en-ID" dirty="0" err="1" smtClean="0"/>
              <a:t>objek</a:t>
            </a:r>
            <a:r>
              <a:rPr lang="en-ID" dirty="0" smtClean="0"/>
              <a:t> </a:t>
            </a:r>
            <a:r>
              <a:rPr lang="en-ID" dirty="0" err="1" smtClean="0"/>
              <a:t>baru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memasukkan</a:t>
            </a:r>
            <a:r>
              <a:rPr lang="en-ID" dirty="0" smtClean="0"/>
              <a:t> </a:t>
            </a:r>
            <a:r>
              <a:rPr lang="en-ID" dirty="0" err="1" smtClean="0"/>
              <a:t>referensinya</a:t>
            </a:r>
            <a:r>
              <a:rPr lang="en-ID" dirty="0" smtClean="0"/>
              <a:t> </a:t>
            </a:r>
            <a:r>
              <a:rPr lang="en-ID" dirty="0" err="1" smtClean="0"/>
              <a:t>kedalam</a:t>
            </a:r>
            <a:r>
              <a:rPr lang="en-ID" dirty="0" smtClean="0"/>
              <a:t> variable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k. </a:t>
            </a:r>
            <a:r>
              <a:rPr lang="en-ID" dirty="0" err="1" smtClean="0">
                <a:cs typeface="Courier New" panose="02070309020205020404" pitchFamily="49" charset="0"/>
              </a:rPr>
              <a:t>secara</a:t>
            </a:r>
            <a:r>
              <a:rPr lang="en-ID" dirty="0" smtClean="0">
                <a:cs typeface="Courier New" panose="02070309020205020404" pitchFamily="49" charset="0"/>
              </a:rPr>
              <a:t> internal, variable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</a:t>
            </a:r>
            <a:r>
              <a:rPr lang="en-ID" dirty="0" err="1" smtClean="0">
                <a:cs typeface="Courier New" panose="02070309020205020404" pitchFamily="49" charset="0"/>
              </a:rPr>
              <a:t>digunakan</a:t>
            </a:r>
            <a:r>
              <a:rPr lang="en-ID" dirty="0" smtClean="0"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cs typeface="Courier New" panose="02070309020205020404" pitchFamily="49" charset="0"/>
              </a:rPr>
              <a:t>untuk</a:t>
            </a:r>
            <a:r>
              <a:rPr lang="en-ID" dirty="0" smtClean="0"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cs typeface="Courier New" panose="02070309020205020404" pitchFamily="49" charset="0"/>
              </a:rPr>
              <a:t>menyimpan</a:t>
            </a:r>
            <a:r>
              <a:rPr lang="en-ID" dirty="0" smtClean="0"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cs typeface="Courier New" panose="02070309020205020404" pitchFamily="49" charset="0"/>
              </a:rPr>
              <a:t>alamat</a:t>
            </a:r>
            <a:r>
              <a:rPr lang="en-ID" dirty="0" smtClean="0"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cs typeface="Courier New" panose="02070309020205020404" pitchFamily="49" charset="0"/>
              </a:rPr>
              <a:t>memori</a:t>
            </a:r>
            <a:r>
              <a:rPr lang="en-ID" dirty="0" smtClean="0"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cs typeface="Courier New" panose="02070309020205020404" pitchFamily="49" charset="0"/>
              </a:rPr>
              <a:t>dari</a:t>
            </a:r>
            <a:r>
              <a:rPr lang="en-ID" dirty="0" smtClean="0"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cs typeface="Courier New" panose="02070309020205020404" pitchFamily="49" charset="0"/>
              </a:rPr>
              <a:t>objek</a:t>
            </a:r>
            <a:r>
              <a:rPr lang="en-ID" dirty="0" smtClean="0">
                <a:cs typeface="Courier New" panose="02070309020205020404" pitchFamily="49" charset="0"/>
              </a:rPr>
              <a:t>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Kotak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0712500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Deklrasi</a:t>
            </a:r>
            <a:r>
              <a:rPr lang="en-ID" dirty="0" smtClean="0"/>
              <a:t> </a:t>
            </a:r>
            <a:r>
              <a:rPr lang="en-ID" dirty="0" err="1" smtClean="0"/>
              <a:t>Objek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1556792"/>
            <a:ext cx="4114800" cy="4536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0" y="1556793"/>
            <a:ext cx="4114800" cy="4536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1951" y="4839828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u="sng" dirty="0" err="1" smtClean="0"/>
              <a:t>Pada</a:t>
            </a:r>
            <a:r>
              <a:rPr lang="en-ID" b="1" u="sng" dirty="0" smtClean="0"/>
              <a:t> </a:t>
            </a:r>
            <a:r>
              <a:rPr lang="en-ID" b="1" u="sng" dirty="0" err="1" smtClean="0"/>
              <a:t>praktiknya</a:t>
            </a:r>
            <a:r>
              <a:rPr lang="en-ID" b="1" u="sng" dirty="0" smtClean="0"/>
              <a:t>, </a:t>
            </a:r>
            <a:r>
              <a:rPr lang="en-ID" b="1" u="sng" dirty="0" err="1" smtClean="0"/>
              <a:t>dua</a:t>
            </a:r>
            <a:r>
              <a:rPr lang="en-ID" b="1" u="sng" dirty="0" smtClean="0"/>
              <a:t> </a:t>
            </a:r>
            <a:r>
              <a:rPr lang="en-ID" b="1" u="sng" dirty="0" err="1" smtClean="0"/>
              <a:t>tahap</a:t>
            </a:r>
            <a:r>
              <a:rPr lang="en-ID" b="1" u="sng" dirty="0" smtClean="0"/>
              <a:t> di </a:t>
            </a:r>
            <a:r>
              <a:rPr lang="en-ID" b="1" u="sng" dirty="0" err="1" smtClean="0"/>
              <a:t>atas</a:t>
            </a:r>
            <a:r>
              <a:rPr lang="en-ID" b="1" u="sng" dirty="0" smtClean="0"/>
              <a:t> </a:t>
            </a:r>
            <a:r>
              <a:rPr lang="en-ID" b="1" u="sng" dirty="0" err="1" smtClean="0"/>
              <a:t>ditulis</a:t>
            </a:r>
            <a:r>
              <a:rPr lang="en-ID" b="1" u="sng" dirty="0" smtClean="0"/>
              <a:t> </a:t>
            </a:r>
            <a:r>
              <a:rPr lang="en-ID" b="1" u="sng" dirty="0" err="1" smtClean="0"/>
              <a:t>dalam</a:t>
            </a:r>
            <a:r>
              <a:rPr lang="en-ID" b="1" u="sng" dirty="0" smtClean="0"/>
              <a:t> </a:t>
            </a:r>
            <a:r>
              <a:rPr lang="en-ID" b="1" u="sng" dirty="0" err="1" smtClean="0"/>
              <a:t>satu</a:t>
            </a:r>
            <a:r>
              <a:rPr lang="en-ID" b="1" u="sng" dirty="0" smtClean="0"/>
              <a:t> </a:t>
            </a:r>
            <a:r>
              <a:rPr lang="en-ID" b="1" u="sng" dirty="0" err="1" smtClean="0"/>
              <a:t>baris</a:t>
            </a:r>
            <a:r>
              <a:rPr lang="en-ID" b="1" u="sng" dirty="0" smtClean="0"/>
              <a:t> </a:t>
            </a:r>
          </a:p>
          <a:p>
            <a:r>
              <a:rPr lang="en-ID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ID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otak</a:t>
            </a:r>
            <a:r>
              <a:rPr lang="en-ID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 = new Kotak ();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88024" y="1680692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u="sng" dirty="0" err="1" smtClean="0"/>
              <a:t>Pengaruh</a:t>
            </a:r>
            <a:r>
              <a:rPr lang="en-ID" b="1" u="sng" dirty="0" smtClean="0"/>
              <a:t> yang </a:t>
            </a:r>
            <a:r>
              <a:rPr lang="en-ID" b="1" u="sng" dirty="0" err="1" smtClean="0"/>
              <a:t>ditimbulkan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32040" y="2204864"/>
            <a:ext cx="936104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endParaRPr lang="en-US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32040" y="2611933"/>
            <a:ext cx="936104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endParaRPr lang="en-US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0361" y="3192603"/>
            <a:ext cx="2501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dirty="0"/>
          </a:p>
          <a:p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= new Kotak();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32040" y="3524657"/>
            <a:ext cx="936104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endParaRPr lang="en-US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09420" y="3501006"/>
            <a:ext cx="1218964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panjang</a:t>
            </a:r>
            <a:endParaRPr lang="en-US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09420" y="3789040"/>
            <a:ext cx="1218964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lebar</a:t>
            </a:r>
            <a:endParaRPr lang="en-US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13278" y="4077072"/>
            <a:ext cx="1215106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tinggi</a:t>
            </a:r>
            <a:endParaRPr lang="en-US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0" name="Straight Arrow Connector 19"/>
          <p:cNvCxnSpPr>
            <a:stCxn id="14" idx="3"/>
            <a:endCxn id="16" idx="1"/>
          </p:cNvCxnSpPr>
          <p:nvPr/>
        </p:nvCxnSpPr>
        <p:spPr>
          <a:xfrm flipV="1">
            <a:off x="5868144" y="3645022"/>
            <a:ext cx="941276" cy="23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563989" y="4511653"/>
            <a:ext cx="1709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u="sng" dirty="0" err="1" smtClean="0"/>
              <a:t>Objek</a:t>
            </a:r>
            <a:r>
              <a:rPr lang="en-ID" b="1" u="sng" dirty="0" smtClean="0"/>
              <a:t>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Kotak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059832" y="3656847"/>
            <a:ext cx="1728192" cy="11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38310" y="1833092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u="sng" dirty="0" err="1" smtClean="0"/>
              <a:t>Statemen</a:t>
            </a:r>
            <a:endParaRPr lang="en-ID" b="1" u="sng" dirty="0" smtClean="0"/>
          </a:p>
          <a:p>
            <a:endParaRPr lang="en-ID" dirty="0"/>
          </a:p>
          <a:p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Kotak k;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5659542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Mengisi</a:t>
            </a:r>
            <a:r>
              <a:rPr lang="en-ID" dirty="0" smtClean="0"/>
              <a:t> </a:t>
            </a:r>
            <a:r>
              <a:rPr lang="en-ID" dirty="0" err="1" smtClean="0"/>
              <a:t>Referensi</a:t>
            </a:r>
            <a:r>
              <a:rPr lang="en-ID" dirty="0" smtClean="0"/>
              <a:t> </a:t>
            </a:r>
            <a:r>
              <a:rPr lang="en-ID" dirty="0" err="1" smtClean="0"/>
              <a:t>Objek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694" y="1449774"/>
            <a:ext cx="8229600" cy="4525963"/>
          </a:xfrm>
        </p:spPr>
        <p:txBody>
          <a:bodyPr/>
          <a:lstStyle/>
          <a:p>
            <a:r>
              <a:rPr lang="en-ID" dirty="0" err="1" smtClean="0"/>
              <a:t>Perhatikan</a:t>
            </a:r>
            <a:r>
              <a:rPr lang="en-ID" dirty="0" smtClean="0"/>
              <a:t> </a:t>
            </a:r>
            <a:r>
              <a:rPr lang="en-ID" dirty="0" err="1" smtClean="0"/>
              <a:t>kode</a:t>
            </a:r>
            <a:r>
              <a:rPr lang="en-ID" dirty="0" smtClean="0"/>
              <a:t> </a:t>
            </a:r>
            <a:r>
              <a:rPr lang="en-ID" dirty="0" err="1" smtClean="0"/>
              <a:t>berikut</a:t>
            </a:r>
            <a:endParaRPr lang="en-ID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64951695"/>
              </p:ext>
            </p:extLst>
          </p:nvPr>
        </p:nvGraphicFramePr>
        <p:xfrm>
          <a:off x="755576" y="2159415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031">
                  <a:extLst>
                    <a:ext uri="{9D8B030D-6E8A-4147-A177-3AD203B41FA5}">
                      <a16:colId xmlns="" xmlns:a16="http://schemas.microsoft.com/office/drawing/2014/main" val="3384237513"/>
                    </a:ext>
                  </a:extLst>
                </a:gridCol>
                <a:gridCol w="5613969">
                  <a:extLst>
                    <a:ext uri="{9D8B030D-6E8A-4147-A177-3AD203B41FA5}">
                      <a16:colId xmlns="" xmlns:a16="http://schemas.microsoft.com/office/drawing/2014/main" val="19025784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D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Kotak k1, k2;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33958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k1 = new Kotak();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79883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k2 = k1;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6736143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1560" y="3429000"/>
            <a:ext cx="77328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/>
              <a:t>Baris</a:t>
            </a:r>
            <a:r>
              <a:rPr lang="en-ID" dirty="0" smtClean="0"/>
              <a:t> </a:t>
            </a:r>
            <a:r>
              <a:rPr lang="en-ID" dirty="0" err="1" smtClean="0"/>
              <a:t>pertama</a:t>
            </a:r>
            <a:r>
              <a:rPr lang="en-ID" dirty="0" smtClean="0"/>
              <a:t> </a:t>
            </a:r>
            <a:r>
              <a:rPr lang="en-ID" dirty="0" err="1" smtClean="0"/>
              <a:t>digunakan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mendeklrasikan</a:t>
            </a:r>
            <a:r>
              <a:rPr lang="en-ID" dirty="0" smtClean="0"/>
              <a:t> variable </a:t>
            </a:r>
            <a:r>
              <a:rPr lang="en-ID" dirty="0" err="1" smtClean="0"/>
              <a:t>referensi</a:t>
            </a:r>
            <a:r>
              <a:rPr lang="en-ID" dirty="0" smtClean="0"/>
              <a:t> </a:t>
            </a:r>
            <a:r>
              <a:rPr lang="en-ID" dirty="0" err="1" smtClean="0"/>
              <a:t>ke</a:t>
            </a:r>
            <a:r>
              <a:rPr lang="en-ID" dirty="0" smtClean="0"/>
              <a:t> </a:t>
            </a:r>
            <a:r>
              <a:rPr lang="en-ID" dirty="0" err="1" smtClean="0"/>
              <a:t>objek</a:t>
            </a:r>
            <a:r>
              <a:rPr lang="en-ID" dirty="0" smtClean="0"/>
              <a:t> Kotak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nama</a:t>
            </a:r>
            <a:r>
              <a:rPr lang="en-ID" dirty="0" smtClean="0"/>
              <a:t> k1 </a:t>
            </a:r>
            <a:r>
              <a:rPr lang="en-ID" dirty="0" err="1" smtClean="0"/>
              <a:t>dan</a:t>
            </a:r>
            <a:r>
              <a:rPr lang="en-ID" dirty="0" smtClean="0"/>
              <a:t> k2</a:t>
            </a:r>
          </a:p>
          <a:p>
            <a:endParaRPr lang="en-ID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ID" dirty="0" err="1" smtClean="0">
                <a:latin typeface="+mj-lt"/>
                <a:cs typeface="Courier New" panose="02070309020205020404" pitchFamily="49" charset="0"/>
              </a:rPr>
              <a:t>Baris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kedua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berfungsi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untuk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membuat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Kotak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dan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menyimpan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referensinya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kedalam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variable k1. </a:t>
            </a:r>
          </a:p>
          <a:p>
            <a:endParaRPr lang="en-ID" dirty="0">
              <a:latin typeface="+mj-lt"/>
              <a:cs typeface="Courier New" panose="02070309020205020404" pitchFamily="49" charset="0"/>
            </a:endParaRPr>
          </a:p>
          <a:p>
            <a:r>
              <a:rPr lang="en-ID" dirty="0" err="1" smtClean="0">
                <a:latin typeface="+mj-lt"/>
                <a:cs typeface="Courier New" panose="02070309020205020404" pitchFamily="49" charset="0"/>
              </a:rPr>
              <a:t>Dengan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demikian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, variable k1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dan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k2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masing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masing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menunjuk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ke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kotak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yang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sama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.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Oleh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karena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itu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,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setiap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perubahan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yang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terjadi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pada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yang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bersangkutan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melalui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k2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akan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berpengaruh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juga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pada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yang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ditunjuk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k1.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karena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pada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sebenarnya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keduanya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adalah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objek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 yang </a:t>
            </a:r>
            <a:r>
              <a:rPr lang="en-ID" dirty="0" err="1" smtClean="0">
                <a:latin typeface="+mj-lt"/>
                <a:cs typeface="Courier New" panose="02070309020205020404" pitchFamily="49" charset="0"/>
              </a:rPr>
              <a:t>sama</a:t>
            </a:r>
            <a:r>
              <a:rPr lang="en-ID" dirty="0" smtClean="0">
                <a:latin typeface="+mj-lt"/>
                <a:cs typeface="Courier New" panose="02070309020205020404" pitchFamily="49" charset="0"/>
              </a:rPr>
              <a:t>. </a:t>
            </a:r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6611064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Mengisi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 </a:t>
            </a:r>
            <a:r>
              <a:rPr lang="en-ID" dirty="0" err="1"/>
              <a:t>Objek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57721" y="2744924"/>
            <a:ext cx="1259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solidFill>
                  <a:schemeClr val="tx1"/>
                </a:solidFill>
              </a:rPr>
              <a:t>k1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68040" y="3479167"/>
            <a:ext cx="1259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solidFill>
                  <a:schemeClr val="tx1"/>
                </a:solidFill>
              </a:rPr>
              <a:t>k2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76562" y="3753606"/>
            <a:ext cx="1259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solidFill>
                  <a:schemeClr val="tx1"/>
                </a:solidFill>
              </a:rPr>
              <a:t>tinggi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76562" y="3256793"/>
            <a:ext cx="1259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solidFill>
                  <a:schemeClr val="tx1"/>
                </a:solidFill>
              </a:rPr>
              <a:t>lebar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76562" y="2744924"/>
            <a:ext cx="1259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solidFill>
                  <a:schemeClr val="tx1"/>
                </a:solidFill>
              </a:rPr>
              <a:t>panjang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7" idx="3"/>
          </p:cNvCxnSpPr>
          <p:nvPr/>
        </p:nvCxnSpPr>
        <p:spPr>
          <a:xfrm>
            <a:off x="2616881" y="2996952"/>
            <a:ext cx="2099135" cy="3077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3"/>
          </p:cNvCxnSpPr>
          <p:nvPr/>
        </p:nvCxnSpPr>
        <p:spPr>
          <a:xfrm flipV="1">
            <a:off x="2627200" y="3458493"/>
            <a:ext cx="2088816" cy="2727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668600" y="4408455"/>
            <a:ext cx="14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 err="1" smtClean="0"/>
              <a:t>Objek</a:t>
            </a:r>
            <a:r>
              <a:rPr lang="en-ID" dirty="0" smtClean="0"/>
              <a:t> </a:t>
            </a:r>
            <a:r>
              <a:rPr lang="en-ID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otak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7868320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676</Words>
  <Application>Microsoft Office PowerPoint</Application>
  <PresentationFormat>On-screen Show (4:3)</PresentationFormat>
  <Paragraphs>189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OBJEK</vt:lpstr>
      <vt:lpstr>KONSEP</vt:lpstr>
      <vt:lpstr>Deklarasi Objek</vt:lpstr>
      <vt:lpstr>Deklarasi Objek</vt:lpstr>
      <vt:lpstr>Contoh Deklrasi Objek di Java</vt:lpstr>
      <vt:lpstr>Deklrasi Objek</vt:lpstr>
      <vt:lpstr>Mengisi Referensi Objek</vt:lpstr>
      <vt:lpstr>Mengisi Referensi Objek</vt:lpstr>
      <vt:lpstr>Contoh Program</vt:lpstr>
      <vt:lpstr>Contoh Program</vt:lpstr>
      <vt:lpstr>Mengisi Referensi Objek</vt:lpstr>
      <vt:lpstr>Mengisi Referensi Objek</vt:lpstr>
      <vt:lpstr>Contoh Program</vt:lpstr>
      <vt:lpstr>Latihan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</cp:revision>
  <dcterms:created xsi:type="dcterms:W3CDTF">2020-04-08T10:53:18Z</dcterms:created>
  <dcterms:modified xsi:type="dcterms:W3CDTF">2020-04-28T08:21:37Z</dcterms:modified>
</cp:coreProperties>
</file>