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81" r:id="rId2"/>
    <p:sldId id="477" r:id="rId3"/>
    <p:sldId id="484" r:id="rId4"/>
    <p:sldId id="478" r:id="rId5"/>
    <p:sldId id="479" r:id="rId6"/>
    <p:sldId id="480" r:id="rId7"/>
    <p:sldId id="481" r:id="rId8"/>
    <p:sldId id="482" r:id="rId9"/>
    <p:sldId id="483" r:id="rId10"/>
    <p:sldId id="485" r:id="rId11"/>
    <p:sldId id="40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9900"/>
    <a:srgbClr val="990000"/>
    <a:srgbClr val="FFFF99"/>
    <a:srgbClr val="EE7012"/>
    <a:srgbClr val="ED5949"/>
    <a:srgbClr val="284C43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94651"/>
  </p:normalViewPr>
  <p:slideViewPr>
    <p:cSldViewPr>
      <p:cViewPr varScale="1">
        <p:scale>
          <a:sx n="101" d="100"/>
          <a:sy n="101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B7929-9AD3-4243-B5E9-1F39EDB5490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B1B11-C849-4023-A747-4AB71B2C1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B1B11-C849-4023-A747-4AB71B2C14F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40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A0AAD-D4A2-41F8-9E25-CBA9FDA391A7}" type="datetimeFigureOut">
              <a:rPr lang="en-US" smtClean="0"/>
              <a:pPr/>
              <a:t>10/23/23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1B06-88E6-46AC-929B-632BDEA02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hubspot.com/marketing/how-to-write-a-video-script-h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762000" y="15240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Media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Kreatif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85800" y="2667000"/>
            <a:ext cx="7696200" cy="358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7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Rancangan</a:t>
            </a:r>
            <a:r>
              <a:rPr lang="en-US" sz="7200" b="1" dirty="0">
                <a:solidFill>
                  <a:srgbClr val="FF0000"/>
                </a:solidFill>
              </a:rPr>
              <a:t> Script/</a:t>
            </a:r>
            <a:r>
              <a:rPr lang="en-US" sz="7200" b="1" dirty="0" err="1">
                <a:solidFill>
                  <a:srgbClr val="FF0000"/>
                </a:solidFill>
              </a:rPr>
              <a:t>Naskah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2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8413F6-BAB2-FAB8-F9DB-AD55B005A5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" y="609600"/>
            <a:ext cx="9126580" cy="5390326"/>
          </a:xfrm>
        </p:spPr>
      </p:pic>
    </p:spTree>
    <p:extLst>
      <p:ext uri="{BB962C8B-B14F-4D97-AF65-F5344CB8AC3E}">
        <p14:creationId xmlns:p14="http://schemas.microsoft.com/office/powerpoint/2010/main" val="1634166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pc="3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819400"/>
            <a:ext cx="7391400" cy="14700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Terima</a:t>
            </a:r>
            <a:r>
              <a:rPr kumimoji="0" lang="en-US" sz="4800" b="1" i="0" u="none" strike="noStrike" kern="1200" cap="none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800" i="0" u="none" strike="noStrike" kern="1200" cap="none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Kasih</a:t>
            </a:r>
            <a:endParaRPr kumimoji="0" lang="en-US" sz="4800" i="0" u="none" strike="noStrike" kern="1200" cap="none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D64068-7379-F213-50FC-8E5E5A1BB98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629C60A-0579-68A4-FCBF-70B6F8DACC65}"/>
              </a:ext>
            </a:extLst>
          </p:cNvPr>
          <p:cNvSpPr txBox="1">
            <a:spLocks/>
          </p:cNvSpPr>
          <p:nvPr/>
        </p:nvSpPr>
        <p:spPr>
          <a:xfrm>
            <a:off x="2705100" y="1905000"/>
            <a:ext cx="3733800" cy="1003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70000"/>
              </a:lnSpc>
              <a:buFont typeface="Arial" pitchFamily="34" charset="0"/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SCRIPT/NASKAH</a:t>
            </a:r>
            <a:endParaRPr lang="id-ID" sz="4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058CBA-732C-213B-6BAE-A8F1A81A994A}"/>
              </a:ext>
            </a:extLst>
          </p:cNvPr>
          <p:cNvSpPr txBox="1"/>
          <p:nvPr/>
        </p:nvSpPr>
        <p:spPr>
          <a:xfrm>
            <a:off x="800100" y="3200400"/>
            <a:ext cx="7543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Script/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Naskah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konsep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dasar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 yang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ID" sz="1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D" sz="1800" b="0" i="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Naskah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sebagi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panduan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selama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video, ide,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alur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tujuannya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tersampaikan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sz="1800" b="0" i="0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Brief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170000"/>
              </a:lnSpc>
            </a:pPr>
            <a:endParaRPr lang="en-US" sz="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8" name="Picture 4" descr="Free vector company employees sharing thoughts and ideas">
            <a:extLst>
              <a:ext uri="{FF2B5EF4-FFF2-40B4-BE49-F238E27FC236}">
                <a16:creationId xmlns:a16="http://schemas.microsoft.com/office/drawing/2014/main" id="{19D573CC-1FF6-C778-4A85-0E9549DB0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39737"/>
            <a:ext cx="3441700" cy="257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070A748-7026-41AA-A01F-500951CBE59C}"/>
              </a:ext>
            </a:extLst>
          </p:cNvPr>
          <p:cNvSpPr txBox="1"/>
          <p:nvPr/>
        </p:nvSpPr>
        <p:spPr>
          <a:xfrm>
            <a:off x="4114800" y="1828800"/>
            <a:ext cx="457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brief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agar proses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video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terstruktur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jelas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Menurut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HubSpot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dituliskan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brief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topik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audiens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rencana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call-to-action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ingin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disampaikan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hal-hal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Memulai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penulisan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script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video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brief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mempermudah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semua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pembuatan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paham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garis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nilai-nilai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dimuat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video.</a:t>
            </a:r>
          </a:p>
        </p:txBody>
      </p:sp>
    </p:spTree>
    <p:extLst>
      <p:ext uri="{BB962C8B-B14F-4D97-AF65-F5344CB8AC3E}">
        <p14:creationId xmlns:p14="http://schemas.microsoft.com/office/powerpoint/2010/main" val="3310495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Penulisan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Free vector notes concept illustration">
            <a:extLst>
              <a:ext uri="{FF2B5EF4-FFF2-40B4-BE49-F238E27FC236}">
                <a16:creationId xmlns:a16="http://schemas.microsoft.com/office/drawing/2014/main" id="{C7262C95-858B-640D-79EA-7D5364686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4859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4330700" y="1485900"/>
            <a:ext cx="4343400" cy="4179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70000"/>
              </a:lnSpc>
            </a:pPr>
            <a:endParaRPr lang="en-US" sz="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penulisan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script video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memahami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struktur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script video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penulisan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format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bebas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tergantung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preferensi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masing-masing.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yang paling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populer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bullet-point.</a:t>
            </a:r>
          </a:p>
          <a:p>
            <a:pPr marL="0" indent="0" algn="just">
              <a:buNone/>
            </a:pP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garis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dipahami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hindari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terlalu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Hal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kesalahan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diidentifikasi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diperbaiki</a:t>
            </a:r>
            <a:r>
              <a:rPr lang="en-ID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script 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sebenarnya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888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Penyusunan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Dialog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4368800" y="1859339"/>
            <a:ext cx="43434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kerangka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garis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script video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selanjutnya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naskah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dialog</a:t>
            </a:r>
            <a:r>
              <a:rPr lang="en-ID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Kembangkan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poin-poin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 </a:t>
            </a:r>
            <a:r>
              <a:rPr lang="en-ID" b="0" i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disusun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tahap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sebelumnya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dialog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sederhana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Ketika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merancang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dialog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pastikan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kamu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bahasa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dimengerti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audiens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agar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tersampaikan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efektif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4098" name="Picture 2" descr="Free vector hand drawn flat people talking">
            <a:extLst>
              <a:ext uri="{FF2B5EF4-FFF2-40B4-BE49-F238E27FC236}">
                <a16:creationId xmlns:a16="http://schemas.microsoft.com/office/drawing/2014/main" id="{79D4EF4D-D05E-A0E5-E0A6-65B8574B8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7145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58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Hook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27C8A8-587B-14AC-AC26-FB86CC47C578}"/>
              </a:ext>
            </a:extLst>
          </p:cNvPr>
          <p:cNvSpPr txBox="1"/>
          <p:nvPr/>
        </p:nvSpPr>
        <p:spPr>
          <a:xfrm>
            <a:off x="4254498" y="1251277"/>
            <a:ext cx="43434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Tujuan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dari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membuat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hook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script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 video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mendapatkan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perhatian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penonton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cepat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.</a:t>
            </a:r>
          </a:p>
          <a:p>
            <a:pPr algn="just"/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Hook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penulisan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script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video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diibaratkan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seperti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kait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ikan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sulit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dilepas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ketika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sudah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mendapatkan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ikan.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Harapannya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hook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bagus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penonton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terpikat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sulit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untuk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berhenti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menonton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videomu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.</a:t>
            </a:r>
          </a:p>
          <a:p>
            <a:pPr algn="just"/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Ada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dua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jenis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hook,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yaitu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straight hook</a:t>
            </a:r>
            <a:r>
              <a:rPr lang="en-ID" b="0" i="0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 dan </a:t>
            </a:r>
            <a:r>
              <a:rPr lang="en-ID" b="0" i="1" dirty="0">
                <a:solidFill>
                  <a:srgbClr val="000000"/>
                </a:solidFill>
                <a:effectLst/>
                <a:latin typeface="PT Serif" panose="020A0603040505020204" pitchFamily="18" charset="77"/>
              </a:rPr>
              <a:t>in medias res hook.</a:t>
            </a:r>
            <a:endParaRPr lang="en-ID" b="0" i="0" dirty="0">
              <a:solidFill>
                <a:srgbClr val="000000"/>
              </a:solidFill>
              <a:effectLst/>
              <a:latin typeface="PT Serif" panose="020A0603040505020204" pitchFamily="18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238465-F423-4C6A-9A71-AD6E2D3FE9BF}"/>
              </a:ext>
            </a:extLst>
          </p:cNvPr>
          <p:cNvSpPr txBox="1"/>
          <p:nvPr/>
        </p:nvSpPr>
        <p:spPr>
          <a:xfrm>
            <a:off x="520702" y="4332238"/>
            <a:ext cx="83311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Straight hook</a:t>
            </a:r>
            <a:endParaRPr lang="en-ID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Straight hook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penyampaian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cepat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video,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biasanya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iklan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singkat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Penonton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tahu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mereka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en-ID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 medias res hook</a:t>
            </a:r>
            <a:endParaRPr lang="en-ID" b="1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hook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dimulai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penyusunan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video yang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menampilkan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cerita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awal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menempatkan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ID" b="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hook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di </a:t>
            </a:r>
            <a:r>
              <a:rPr lang="en-ID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akhir</a:t>
            </a:r>
            <a:r>
              <a:rPr lang="en-ID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6148" name="Picture 4" descr="Free vector email campaign concept illustration">
            <a:extLst>
              <a:ext uri="{FF2B5EF4-FFF2-40B4-BE49-F238E27FC236}">
                <a16:creationId xmlns:a16="http://schemas.microsoft.com/office/drawing/2014/main" id="{6C505214-871A-FE49-BAB3-B4C67D905A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51277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551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Isi/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Tubuh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Skript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110563-FD99-16FE-3FAE-1ABCA41F776E}"/>
              </a:ext>
            </a:extLst>
          </p:cNvPr>
          <p:cNvSpPr txBox="1"/>
          <p:nvPr/>
        </p:nvSpPr>
        <p:spPr>
          <a:xfrm>
            <a:off x="4464050" y="2136338"/>
            <a:ext cx="422275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inti </a:t>
            </a:r>
            <a:r>
              <a:rPr lang="en-US" dirty="0" err="1"/>
              <a:t>dari</a:t>
            </a:r>
            <a:r>
              <a:rPr lang="en-US" dirty="0"/>
              <a:t> video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 script-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Cara </a:t>
            </a:r>
            <a:r>
              <a:rPr lang="en-US" dirty="0" err="1"/>
              <a:t>membuat</a:t>
            </a:r>
            <a:r>
              <a:rPr lang="en-US" dirty="0"/>
              <a:t> script 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tubuh</a:t>
            </a:r>
            <a:r>
              <a:rPr lang="en-US" dirty="0"/>
              <a:t> video agar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memberinya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cerita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Jika </a:t>
            </a:r>
            <a:r>
              <a:rPr lang="en-US" dirty="0" err="1"/>
              <a:t>menggunakan</a:t>
            </a:r>
            <a:r>
              <a:rPr lang="en-US" dirty="0"/>
              <a:t> video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 marketing, </a:t>
            </a:r>
            <a:r>
              <a:rPr lang="en-US" dirty="0" err="1"/>
              <a:t>kamu</a:t>
            </a:r>
            <a:r>
              <a:rPr lang="en-US" dirty="0"/>
              <a:t> pun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data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membuatnya</a:t>
            </a:r>
            <a:r>
              <a:rPr lang="en-US" dirty="0"/>
              <a:t> </a:t>
            </a:r>
            <a:r>
              <a:rPr lang="en-US" dirty="0" err="1"/>
              <a:t>tambah</a:t>
            </a:r>
            <a:r>
              <a:rPr lang="en-US" dirty="0"/>
              <a:t> </a:t>
            </a:r>
            <a:r>
              <a:rPr lang="en-US" dirty="0" err="1"/>
              <a:t>berkesan</a:t>
            </a:r>
            <a:r>
              <a:rPr lang="en-US" dirty="0"/>
              <a:t>.</a:t>
            </a:r>
          </a:p>
        </p:txBody>
      </p:sp>
      <p:pic>
        <p:nvPicPr>
          <p:cNvPr id="8196" name="Picture 4" descr="Free vector flat world book day illustration">
            <a:extLst>
              <a:ext uri="{FF2B5EF4-FFF2-40B4-BE49-F238E27FC236}">
                <a16:creationId xmlns:a16="http://schemas.microsoft.com/office/drawing/2014/main" id="{D37896EE-19D9-9E00-D2A9-2ABA5ACD9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250" y="1905000"/>
            <a:ext cx="3340100" cy="334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317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24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Midpoin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Engagement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05DB27-4CAD-253F-75F6-7A0827219715}"/>
              </a:ext>
            </a:extLst>
          </p:cNvPr>
          <p:cNvSpPr txBox="1"/>
          <p:nvPr/>
        </p:nvSpPr>
        <p:spPr>
          <a:xfrm>
            <a:off x="4514850" y="2312501"/>
            <a:ext cx="381635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Midpoint engagement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script video </a:t>
            </a:r>
            <a:r>
              <a:rPr lang="en-US" dirty="0" err="1"/>
              <a:t>selain</a:t>
            </a:r>
            <a:r>
              <a:rPr lang="en-US" dirty="0"/>
              <a:t> hook yang juga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penonton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Mungkin</a:t>
            </a:r>
            <a:r>
              <a:rPr lang="en-US" dirty="0"/>
              <a:t>,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orang yang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bosan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Nah,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perhatiannya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 script video </a:t>
            </a:r>
            <a:r>
              <a:rPr lang="en-US" dirty="0" err="1"/>
              <a:t>bagian</a:t>
            </a:r>
            <a:r>
              <a:rPr lang="en-US" dirty="0"/>
              <a:t> midpoint engagement.</a:t>
            </a:r>
          </a:p>
        </p:txBody>
      </p:sp>
      <p:pic>
        <p:nvPicPr>
          <p:cNvPr id="10242" name="Picture 2" descr="Free vector home cinema concept illustration">
            <a:extLst>
              <a:ext uri="{FF2B5EF4-FFF2-40B4-BE49-F238E27FC236}">
                <a16:creationId xmlns:a16="http://schemas.microsoft.com/office/drawing/2014/main" id="{EED7B78A-3D54-7F4E-4234-24EB8988E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24" y="2395488"/>
            <a:ext cx="3631926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32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77200" cy="5638800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70000"/>
              </a:lnSpc>
              <a:buNone/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7. Call To Action (CTA)</a:t>
            </a:r>
            <a:endParaRPr lang="id-ID"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lnSpc>
                <a:spcPct val="170000"/>
              </a:lnSpc>
              <a:buAutoNum type="arabicPeriod"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id-ID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70000"/>
              </a:lnSpc>
              <a:buNone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7F8103-B4F1-5F89-7E2D-066725487E44}"/>
              </a:ext>
            </a:extLst>
          </p:cNvPr>
          <p:cNvSpPr txBox="1"/>
          <p:nvPr/>
        </p:nvSpPr>
        <p:spPr>
          <a:xfrm>
            <a:off x="4508226" y="2413337"/>
            <a:ext cx="391187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/>
              <a:t>Langkah </a:t>
            </a:r>
            <a:r>
              <a:rPr lang="en-US" dirty="0" err="1"/>
              <a:t>terakhir</a:t>
            </a:r>
            <a:r>
              <a:rPr lang="en-US" dirty="0"/>
              <a:t> </a:t>
            </a:r>
            <a:r>
              <a:rPr lang="en-US" dirty="0" err="1"/>
              <a:t>tahap</a:t>
            </a:r>
            <a:r>
              <a:rPr lang="en-US" dirty="0"/>
              <a:t> </a:t>
            </a:r>
            <a:r>
              <a:rPr lang="en-US" dirty="0" err="1"/>
              <a:t>pembuatan</a:t>
            </a:r>
            <a:r>
              <a:rPr lang="en-US" dirty="0"/>
              <a:t> script video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 call-to-action.</a:t>
            </a:r>
          </a:p>
          <a:p>
            <a:pPr algn="just"/>
            <a:r>
              <a:rPr lang="en-US" dirty="0" err="1"/>
              <a:t>Menurut</a:t>
            </a:r>
            <a:r>
              <a:rPr lang="en-US" dirty="0"/>
              <a:t> 99designs, CTA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sespesifik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agar </a:t>
            </a:r>
            <a:r>
              <a:rPr lang="en-US" dirty="0" err="1"/>
              <a:t>penonton</a:t>
            </a:r>
            <a:r>
              <a:rPr lang="en-US" dirty="0"/>
              <a:t> </a:t>
            </a:r>
            <a:r>
              <a:rPr lang="en-US" dirty="0" err="1"/>
              <a:t>tergerak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inginkan</a:t>
            </a:r>
            <a:r>
              <a:rPr lang="en-US" dirty="0"/>
              <a:t>.</a:t>
            </a:r>
          </a:p>
        </p:txBody>
      </p:sp>
      <p:pic>
        <p:nvPicPr>
          <p:cNvPr id="12290" name="Picture 2" descr="Free vector detailed click and collect sign">
            <a:extLst>
              <a:ext uri="{FF2B5EF4-FFF2-40B4-BE49-F238E27FC236}">
                <a16:creationId xmlns:a16="http://schemas.microsoft.com/office/drawing/2014/main" id="{E4869ED6-15AD-2AB4-5B0C-65C4E21C0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4" t="15468" r="50000" b="18345"/>
          <a:stretch/>
        </p:blipFill>
        <p:spPr bwMode="auto">
          <a:xfrm>
            <a:off x="583926" y="1524000"/>
            <a:ext cx="36576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706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3483</TotalTime>
  <Words>513</Words>
  <Application>Microsoft Macintosh PowerPoint</Application>
  <PresentationFormat>On-screen Show (4:3)</PresentationFormat>
  <Paragraphs>56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PT Serif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Universitas Komputer Indonesia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m. syahril iskandar</dc:creator>
  <cp:lastModifiedBy>Redintan Justin</cp:lastModifiedBy>
  <cp:revision>460</cp:revision>
  <dcterms:created xsi:type="dcterms:W3CDTF">2010-02-03T03:34:03Z</dcterms:created>
  <dcterms:modified xsi:type="dcterms:W3CDTF">2023-10-23T02:14:43Z</dcterms:modified>
</cp:coreProperties>
</file>