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91" r:id="rId3"/>
    <p:sldId id="304" r:id="rId4"/>
    <p:sldId id="297" r:id="rId5"/>
    <p:sldId id="298" r:id="rId6"/>
    <p:sldId id="274" r:id="rId7"/>
    <p:sldId id="299" r:id="rId8"/>
    <p:sldId id="303" r:id="rId9"/>
    <p:sldId id="302" r:id="rId10"/>
  </p:sldIdLst>
  <p:sldSz cx="9144000" cy="6858000" type="screen4x3"/>
  <p:notesSz cx="6761163" cy="9942513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="" xmlns:p15="http://schemas.microsoft.com/office/powerpoint/2012/main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50" autoAdjust="0"/>
    <p:restoredTop sz="94656" autoAdjust="0"/>
  </p:normalViewPr>
  <p:slideViewPr>
    <p:cSldViewPr>
      <p:cViewPr>
        <p:scale>
          <a:sx n="55" d="100"/>
          <a:sy n="55" d="100"/>
        </p:scale>
        <p:origin x="-906" y="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 11225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 11225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04/8/2015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MAN  11225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04/8/2015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MAN  11225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 11225   Pengantar Bisnis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 11225   Pengantar Bisnis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 11225   Pengantar Bisnis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 11225   Pengantar Bisnis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 11225   Pengantar Bisnis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 11225   Pengantar Bisnis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81588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Kewirausahaan</a:t>
            </a:r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Peranannya</a:t>
            </a:r>
            <a:endParaRPr lang="id-ID" sz="4000" b="1" dirty="0" smtClean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6</a:t>
            </a:r>
            <a:endParaRPr lang="en-US" sz="3600" b="1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endParaRPr lang="en-US" sz="3600" b="1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 11225 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224136"/>
          </a:xfrm>
        </p:spPr>
        <p:txBody>
          <a:bodyPr/>
          <a:lstStyle/>
          <a:p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Kewirausahaan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Hasil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Kedisiplinan</a:t>
            </a: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Proses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Sistematis</a:t>
            </a: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Penerapan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Kreativitas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Inovasi</a:t>
            </a: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Peluang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Pasar</a:t>
            </a: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id-ID" sz="2600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 11225   </a:t>
            </a:r>
          </a:p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224136"/>
          </a:xfrm>
        </p:spPr>
        <p:txBody>
          <a:bodyPr/>
          <a:lstStyle/>
          <a:p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Kewirausahaan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Bisnis</a:t>
            </a:r>
            <a:r>
              <a:rPr lang="en-US" dirty="0" smtClean="0"/>
              <a:t> Kecil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lvl="0" indent="-514350">
              <a:buAutoNum type="arabicPeriod"/>
            </a:pP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Wirausahawan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  <a:p>
            <a:pPr lvl="0">
              <a:buFont typeface="Arial" charset="0"/>
              <a:buChar char="•"/>
            </a:pP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M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emiliki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visi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aspirasi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strategi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>
              <a:buFont typeface="Arial" charset="0"/>
              <a:buChar char="•"/>
            </a:pP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Berani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menanggung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resiko</a:t>
            </a: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>
              <a:buFont typeface="Arial" charset="0"/>
              <a:buChar char="•"/>
            </a:pP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Termotivasi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berekspansi</a:t>
            </a: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lvl="0" indent="-514350">
              <a:buAutoNum type="arabicPeriod" startAt="2"/>
            </a:pP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Bisnis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Kecil </a:t>
            </a:r>
          </a:p>
          <a:p>
            <a:pPr lvl="0">
              <a:buFont typeface="Arial" charset="0"/>
              <a:buChar char="•"/>
            </a:pP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T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idak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rencana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bisnisnya</a:t>
            </a: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>
              <a:buFont typeface="Arial" charset="0"/>
              <a:buChar char="•"/>
            </a:pP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mencari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pendapatan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aman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nyaman</a:t>
            </a:r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id-ID" sz="2600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 11225 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424629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Autofit/>
          </a:bodyPr>
          <a:lstStyle/>
          <a:p>
            <a:r>
              <a:rPr lang="en-US" dirty="0" err="1" smtClean="0">
                <a:latin typeface="Cambria" panose="02040503050406030204" pitchFamily="18" charset="0"/>
              </a:rPr>
              <a:t>Karakteristik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Wirausaha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just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Kreativitas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Inovasi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 startAt="2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Pengumpulan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Sumber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Daya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Pendirian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Organisasi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Ekonomi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 startAt="2"/>
            </a:pP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 startAt="2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Mencari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Keuntungan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Dibayangi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Resiko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Ketidakpastian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 11225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323311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Inovator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/>
              <a:t>Businessman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Enterpreneur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Manajer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/>
              <a:t>Expert</a:t>
            </a: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04/8/2015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MAN  11225   </a:t>
            </a:r>
          </a:p>
          <a:p>
            <a:r>
              <a:rPr lang="en-US" dirty="0" err="1" smtClean="0"/>
              <a:t>Pengantar</a:t>
            </a:r>
            <a:r>
              <a:rPr lang="en-US" dirty="0" smtClean="0"/>
              <a:t> </a:t>
            </a:r>
            <a:r>
              <a:rPr lang="en-US" dirty="0" err="1" smtClean="0"/>
              <a:t>Bisnis</a:t>
            </a: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26064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 smtClean="0">
                <a:latin typeface="Cambria" panose="02040503050406030204" pitchFamily="18" charset="0"/>
              </a:rPr>
              <a:t>Unsur-unsur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dari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Pengembangan</a:t>
            </a:r>
            <a:r>
              <a:rPr lang="en-US" dirty="0" smtClean="0">
                <a:latin typeface="Cambria" panose="02040503050406030204" pitchFamily="18" charset="0"/>
              </a:rPr>
              <a:t> Usaha</a:t>
            </a:r>
          </a:p>
        </p:txBody>
      </p:sp>
    </p:spTree>
    <p:extLst>
      <p:ext uri="{BB962C8B-B14F-4D97-AF65-F5344CB8AC3E}">
        <p14:creationId xmlns:p14="http://schemas.microsoft.com/office/powerpoint/2010/main" val="318592039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Tahap</a:t>
            </a:r>
            <a:r>
              <a:rPr lang="en-US" dirty="0" smtClean="0"/>
              <a:t> – </a:t>
            </a: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Usaha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Arial" charset="0"/>
              <a:buChar char="•"/>
            </a:pPr>
            <a:r>
              <a:rPr lang="en-US" sz="4000" dirty="0" err="1" smtClean="0"/>
              <a:t>Memiliki</a:t>
            </a:r>
            <a:r>
              <a:rPr lang="en-US" sz="4000" dirty="0" smtClean="0"/>
              <a:t> Ide Usaha</a:t>
            </a:r>
          </a:p>
          <a:p>
            <a:pPr>
              <a:buFont typeface="Arial" charset="0"/>
              <a:buChar char="•"/>
            </a:pPr>
            <a:r>
              <a:rPr lang="en-US" sz="4000" dirty="0" err="1" smtClean="0"/>
              <a:t>Konsep</a:t>
            </a:r>
            <a:r>
              <a:rPr lang="en-US" sz="4000" dirty="0" smtClean="0"/>
              <a:t> Usaha</a:t>
            </a:r>
          </a:p>
          <a:p>
            <a:pPr>
              <a:buFont typeface="Arial" charset="0"/>
              <a:buChar char="•"/>
            </a:pPr>
            <a:r>
              <a:rPr lang="en-US" sz="4000" dirty="0" err="1" smtClean="0"/>
              <a:t>Menghitung</a:t>
            </a:r>
            <a:r>
              <a:rPr lang="en-US" sz="4000" dirty="0" smtClean="0"/>
              <a:t> </a:t>
            </a:r>
            <a:r>
              <a:rPr lang="en-US" sz="4000" dirty="0" err="1" smtClean="0"/>
              <a:t>Kebutuhan</a:t>
            </a:r>
            <a:r>
              <a:rPr lang="en-US" sz="4000" dirty="0" smtClean="0"/>
              <a:t> </a:t>
            </a:r>
            <a:r>
              <a:rPr lang="en-US" sz="4000" dirty="0" err="1" smtClean="0"/>
              <a:t>Investasi</a:t>
            </a:r>
            <a:endParaRPr lang="en-US" sz="4000" dirty="0" smtClean="0"/>
          </a:p>
          <a:p>
            <a:pPr>
              <a:buFont typeface="Arial" charset="0"/>
              <a:buChar char="•"/>
            </a:pPr>
            <a:r>
              <a:rPr lang="en-US" sz="4000" dirty="0" err="1" smtClean="0"/>
              <a:t>Studi</a:t>
            </a:r>
            <a:r>
              <a:rPr lang="en-US" sz="4000" dirty="0" smtClean="0"/>
              <a:t> </a:t>
            </a:r>
            <a:r>
              <a:rPr lang="en-US" sz="4000" dirty="0" err="1" smtClean="0"/>
              <a:t>Kelayakan</a:t>
            </a:r>
            <a:r>
              <a:rPr lang="en-US" sz="4000" dirty="0" smtClean="0"/>
              <a:t> Usaha</a:t>
            </a:r>
          </a:p>
          <a:p>
            <a:pPr>
              <a:buFont typeface="Arial" charset="0"/>
              <a:buChar char="•"/>
            </a:pPr>
            <a:r>
              <a:rPr lang="en-US" sz="4000" dirty="0" err="1" smtClean="0"/>
              <a:t>Pengembangan</a:t>
            </a:r>
            <a:r>
              <a:rPr lang="en-US" sz="4000" dirty="0" smtClean="0"/>
              <a:t> </a:t>
            </a:r>
            <a:r>
              <a:rPr lang="en-US" sz="4000" dirty="0" err="1"/>
              <a:t>R</a:t>
            </a:r>
            <a:r>
              <a:rPr lang="en-US" sz="4000" dirty="0" err="1" smtClean="0"/>
              <a:t>encana</a:t>
            </a:r>
            <a:r>
              <a:rPr lang="en-US" sz="4000" dirty="0" smtClean="0"/>
              <a:t> Usaha</a:t>
            </a:r>
          </a:p>
          <a:p>
            <a:pPr>
              <a:buFont typeface="Arial" charset="0"/>
              <a:buChar char="•"/>
            </a:pPr>
            <a:r>
              <a:rPr lang="en-US" sz="4000" dirty="0" err="1" smtClean="0"/>
              <a:t>Implementasi</a:t>
            </a:r>
            <a:r>
              <a:rPr lang="en-US" sz="4000" dirty="0" smtClean="0"/>
              <a:t> </a:t>
            </a:r>
            <a:r>
              <a:rPr lang="en-US" sz="4000" dirty="0" err="1" smtClean="0"/>
              <a:t>Rencana</a:t>
            </a:r>
            <a:r>
              <a:rPr lang="en-US" sz="4000" dirty="0" smtClean="0"/>
              <a:t> Usaha </a:t>
            </a:r>
            <a:r>
              <a:rPr lang="en-US" sz="4000" dirty="0" err="1" smtClean="0"/>
              <a:t>dan</a:t>
            </a:r>
            <a:r>
              <a:rPr lang="en-US" sz="4000" dirty="0" smtClean="0"/>
              <a:t> </a:t>
            </a:r>
            <a:r>
              <a:rPr lang="en-US" sz="4000" dirty="0" err="1" smtClean="0"/>
              <a:t>Pengendalian</a:t>
            </a:r>
            <a:r>
              <a:rPr lang="en-US" sz="4000" dirty="0" smtClean="0"/>
              <a:t> Usaha</a:t>
            </a:r>
            <a:endParaRPr lang="en-US" sz="4000" dirty="0"/>
          </a:p>
          <a:p>
            <a:pPr>
              <a:buFont typeface="Arial" charset="0"/>
              <a:buChar char="•"/>
            </a:pPr>
            <a:endParaRPr lang="en-US" sz="4000" dirty="0" smtClean="0"/>
          </a:p>
          <a:p>
            <a:pPr>
              <a:buFont typeface="Arial" charset="0"/>
              <a:buChar char="•"/>
            </a:pPr>
            <a:endParaRPr lang="en-US" sz="4000" dirty="0" smtClean="0"/>
          </a:p>
          <a:p>
            <a:pPr marL="0" indent="0">
              <a:buNone/>
            </a:pPr>
            <a:endParaRPr lang="en-US" sz="4000" dirty="0" smtClean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 11225 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Penyebab</a:t>
            </a:r>
            <a:r>
              <a:rPr lang="en-US" dirty="0" smtClean="0"/>
              <a:t> </a:t>
            </a:r>
            <a:r>
              <a:rPr lang="en-US" dirty="0" err="1" smtClean="0"/>
              <a:t>Keberhasilan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Usaha Kecil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Char char="•"/>
            </a:pPr>
            <a:r>
              <a:rPr lang="en-US" dirty="0" err="1" smtClean="0"/>
              <a:t>Fleksibilitas</a:t>
            </a:r>
            <a:r>
              <a:rPr lang="en-US" dirty="0" smtClean="0"/>
              <a:t> Usaha</a:t>
            </a:r>
          </a:p>
          <a:p>
            <a:pPr>
              <a:buFont typeface="Arial" charset="0"/>
              <a:buChar char="•"/>
            </a:pPr>
            <a:endParaRPr lang="en-US" dirty="0"/>
          </a:p>
          <a:p>
            <a:pPr>
              <a:buFont typeface="Arial" charset="0"/>
              <a:buChar char="•"/>
            </a:pPr>
            <a:r>
              <a:rPr lang="en-US" dirty="0" err="1" smtClean="0"/>
              <a:t>Perhatian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pelanggan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karyawan</a:t>
            </a:r>
            <a:endParaRPr lang="en-US" dirty="0" smtClean="0"/>
          </a:p>
          <a:p>
            <a:pPr>
              <a:buFont typeface="Arial" charset="0"/>
              <a:buChar char="•"/>
            </a:pPr>
            <a:endParaRPr lang="en-US" dirty="0"/>
          </a:p>
          <a:p>
            <a:pPr>
              <a:buFont typeface="Arial" charset="0"/>
              <a:buChar char="•"/>
            </a:pPr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 smtClean="0"/>
              <a:t>tetap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rendah</a:t>
            </a:r>
            <a:endParaRPr lang="en-US" dirty="0" smtClean="0"/>
          </a:p>
          <a:p>
            <a:pPr>
              <a:buFont typeface="Arial" charset="0"/>
              <a:buChar char="•"/>
            </a:pPr>
            <a:endParaRPr lang="en-US" dirty="0"/>
          </a:p>
          <a:p>
            <a:pPr>
              <a:buFont typeface="Arial" charset="0"/>
              <a:buChar char="•"/>
            </a:pPr>
            <a:r>
              <a:rPr lang="en-US" dirty="0" err="1" smtClean="0"/>
              <a:t>Pemilik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motivasi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endParaRPr lang="en-US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 11225 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603682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Penyebab</a:t>
            </a:r>
            <a:r>
              <a:rPr lang="en-US" dirty="0" smtClean="0"/>
              <a:t> </a:t>
            </a:r>
            <a:r>
              <a:rPr lang="en-US" dirty="0" err="1" smtClean="0"/>
              <a:t>Kegagalan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Usaha Kecil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Char char="•"/>
            </a:pPr>
            <a:r>
              <a:rPr lang="en-US" dirty="0" err="1" smtClean="0"/>
              <a:t>Kecerobohan</a:t>
            </a:r>
            <a:endParaRPr lang="en-US" dirty="0"/>
          </a:p>
          <a:p>
            <a:pPr>
              <a:buFont typeface="Arial" charset="0"/>
              <a:buChar char="•"/>
            </a:pPr>
            <a:r>
              <a:rPr lang="en-US" dirty="0" err="1" smtClean="0"/>
              <a:t>Bencana</a:t>
            </a:r>
            <a:endParaRPr lang="en-US" dirty="0"/>
          </a:p>
          <a:p>
            <a:pPr>
              <a:buFont typeface="Arial" charset="0"/>
              <a:buChar char="•"/>
            </a:pPr>
            <a:r>
              <a:rPr lang="en-US" dirty="0" err="1" smtClean="0"/>
              <a:t>Penipuan</a:t>
            </a:r>
            <a:endParaRPr lang="en-US" dirty="0"/>
          </a:p>
          <a:p>
            <a:pPr>
              <a:buFont typeface="Arial" charset="0"/>
              <a:buChar char="•"/>
            </a:pPr>
            <a:r>
              <a:rPr lang="en-US" dirty="0" err="1" smtClean="0"/>
              <a:t>Faktor-faktor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endParaRPr lang="en-US" dirty="0" smtClean="0"/>
          </a:p>
          <a:p>
            <a:pPr>
              <a:buFont typeface="Arial" charset="0"/>
              <a:buChar char="•"/>
            </a:pP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penjualan</a:t>
            </a:r>
            <a:endParaRPr lang="en-US" dirty="0" smtClean="0"/>
          </a:p>
          <a:p>
            <a:pPr>
              <a:buFont typeface="Arial" charset="0"/>
              <a:buChar char="•"/>
            </a:pP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endParaRPr lang="en-US" dirty="0" smtClean="0"/>
          </a:p>
          <a:p>
            <a:pPr>
              <a:buFont typeface="Arial" charset="0"/>
              <a:buChar char="•"/>
            </a:pP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pelanggan</a:t>
            </a:r>
            <a:endParaRPr lang="en-US" dirty="0" smtClean="0"/>
          </a:p>
          <a:p>
            <a:pPr>
              <a:buFont typeface="Arial" charset="0"/>
              <a:buChar char="•"/>
            </a:pP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smtClean="0"/>
              <a:t>permodalan</a:t>
            </a:r>
            <a:endParaRPr lang="en-US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 11225 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268100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 11225 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62444" y="2895327"/>
            <a:ext cx="382220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Terima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5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Kasih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333257801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2821</TotalTime>
  <Words>191</Words>
  <Application>Microsoft Office PowerPoint</Application>
  <PresentationFormat>On-screen Show (4:3)</PresentationFormat>
  <Paragraphs>98</Paragraphs>
  <Slides>9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Pengertian Kewirausahaan</vt:lpstr>
      <vt:lpstr>Perbedaan Kewirausahaan dan Bisnis Kecil</vt:lpstr>
      <vt:lpstr>Karakteristik Wirausaha</vt:lpstr>
      <vt:lpstr>PowerPoint Presentation</vt:lpstr>
      <vt:lpstr>Tahap – Tahap Pengembangan Usaha</vt:lpstr>
      <vt:lpstr>Faktor Penyebab Keberhasilan Usaha Kecil</vt:lpstr>
      <vt:lpstr>Faktor Penyebab Kegagalan Usaha Kecil</vt:lpstr>
      <vt:lpstr>PowerPoint Presentation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susan</cp:lastModifiedBy>
  <cp:revision>440</cp:revision>
  <cp:lastPrinted>2015-09-17T08:41:14Z</cp:lastPrinted>
  <dcterms:created xsi:type="dcterms:W3CDTF">2010-04-18T12:06:30Z</dcterms:created>
  <dcterms:modified xsi:type="dcterms:W3CDTF">2016-03-31T13:56:22Z</dcterms:modified>
  <cp:contentStatus/>
</cp:coreProperties>
</file>