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59" d="100"/>
          <a:sy n="59" d="100"/>
        </p:scale>
        <p:origin x="2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18484BE-C259-CB97-9989-20631952C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371" y="609601"/>
            <a:ext cx="9349242" cy="3037114"/>
          </a:xfrm>
        </p:spPr>
        <p:txBody>
          <a:bodyPr/>
          <a:lstStyle/>
          <a:p>
            <a:r>
              <a:rPr lang="id-ID" sz="4800" dirty="0"/>
              <a:t>Pengertian antropologi </a:t>
            </a:r>
            <a:br>
              <a:rPr lang="en-US" sz="4800" dirty="0"/>
            </a:br>
            <a:r>
              <a:rPr lang="id-ID" sz="4800" dirty="0"/>
              <a:t>Ruang lingkup</a:t>
            </a:r>
            <a:r>
              <a:rPr lang="en-US" sz="4800" dirty="0"/>
              <a:t> </a:t>
            </a:r>
            <a:r>
              <a:rPr lang="id-ID" sz="4800" dirty="0"/>
              <a:t>antropologi </a:t>
            </a:r>
            <a:br>
              <a:rPr lang="en-US" sz="4800" dirty="0"/>
            </a:br>
            <a:r>
              <a:rPr lang="id-ID" sz="4800" dirty="0"/>
              <a:t>Hubungan antropologi dan pariwisata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4BF6C40-DFC8-8FDD-281E-F6C769367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1371" y="5268686"/>
            <a:ext cx="9349242" cy="979713"/>
          </a:xfrm>
        </p:spPr>
        <p:txBody>
          <a:bodyPr>
            <a:normAutofit/>
          </a:bodyPr>
          <a:lstStyle/>
          <a:p>
            <a:r>
              <a:rPr lang="en-US" dirty="0" err="1"/>
              <a:t>Pertemuan</a:t>
            </a:r>
            <a:r>
              <a:rPr lang="en-US" dirty="0"/>
              <a:t> 1</a:t>
            </a:r>
          </a:p>
          <a:p>
            <a:r>
              <a:rPr lang="en-US" dirty="0"/>
              <a:t>Yusminar wahyuningsih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5175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A07D67B-B252-2560-C5A3-39311024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2000">
                <a:solidFill>
                  <a:srgbClr val="EBEBEB"/>
                </a:solidFill>
              </a:rPr>
              <a:t> Pengertian antropologi</a:t>
            </a:r>
            <a:br>
              <a:rPr lang="en-US" sz="2000">
                <a:solidFill>
                  <a:srgbClr val="EBEBEB"/>
                </a:solidFill>
              </a:rPr>
            </a:br>
            <a:endParaRPr lang="id-ID" sz="2000">
              <a:solidFill>
                <a:srgbClr val="EBEBEB"/>
              </a:solidFill>
            </a:endParaRPr>
          </a:p>
        </p:txBody>
      </p:sp>
      <p:pic>
        <p:nvPicPr>
          <p:cNvPr id="1026" name="Picture 2" descr="Pengertian Antropologi, Ruang Lingkup, dan Konsep Dasarnya">
            <a:extLst>
              <a:ext uri="{FF2B5EF4-FFF2-40B4-BE49-F238E27FC236}">
                <a16:creationId xmlns:a16="http://schemas.microsoft.com/office/drawing/2014/main" id="{CC9FBF0C-3855-58D9-9924-F872FDB4A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1467" y="3088857"/>
            <a:ext cx="4345024" cy="2441351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1DD2E7A7-C422-F21C-A025-B3214A16D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954" y="2603500"/>
            <a:ext cx="5211979" cy="3416300"/>
          </a:xfrm>
        </p:spPr>
        <p:txBody>
          <a:bodyPr anchor="ctr">
            <a:normAutofit/>
          </a:bodyPr>
          <a:lstStyle/>
          <a:p>
            <a:r>
              <a:rPr lang="id-ID" sz="1700"/>
              <a:t>1. Pengertian antropologi</a:t>
            </a:r>
            <a:endParaRPr lang="en-US" sz="1700"/>
          </a:p>
          <a:p>
            <a:r>
              <a:rPr lang="id-ID" sz="1700"/>
              <a:t> </a:t>
            </a:r>
            <a:r>
              <a:rPr lang="id-ID" sz="1700" b="0" i="0">
                <a:effectLst/>
                <a:highlight>
                  <a:srgbClr val="FFFFFF"/>
                </a:highlight>
                <a:latin typeface="Google Sans"/>
              </a:rPr>
              <a:t>Antropologi adalah ilmu yang mempelajari manusia, masyarakat, dan kebudayaan secara menyeluruh. Sementara itu, antropologi pariwisata adalah cabang ilmu yang mempelajari fenomena sosial-budaya yang berkaitan dengan pariwisata. </a:t>
            </a:r>
            <a:endParaRPr lang="en-US" sz="1700" b="0" i="0">
              <a:effectLst/>
              <a:highlight>
                <a:srgbClr val="FFFFFF"/>
              </a:highlight>
              <a:latin typeface="Google Sans"/>
            </a:endParaRPr>
          </a:p>
          <a:p>
            <a:r>
              <a:rPr lang="id-ID" sz="1700" b="0" i="0">
                <a:effectLst/>
                <a:highlight>
                  <a:srgbClr val="FFFFFF"/>
                </a:highlight>
                <a:latin typeface="Google Sans"/>
              </a:rPr>
              <a:t>Pengertian antropologi</a:t>
            </a:r>
          </a:p>
          <a:p>
            <a:r>
              <a:rPr lang="id-ID" sz="1700" b="0" i="0">
                <a:effectLst/>
                <a:highlight>
                  <a:srgbClr val="FFFFFF"/>
                </a:highlight>
                <a:latin typeface="Google Sans"/>
              </a:rPr>
              <a:t>Antropologi berasal dari kata </a:t>
            </a:r>
            <a:r>
              <a:rPr lang="id-ID" sz="1700" b="0" i="0" err="1">
                <a:effectLst/>
                <a:highlight>
                  <a:srgbClr val="FFFFFF"/>
                </a:highlight>
                <a:latin typeface="Google Sans"/>
              </a:rPr>
              <a:t>anthropos</a:t>
            </a:r>
            <a:r>
              <a:rPr lang="id-ID" sz="1700" b="0" i="0">
                <a:effectLst/>
                <a:highlight>
                  <a:srgbClr val="FFFFFF"/>
                </a:highlight>
                <a:latin typeface="Google Sans"/>
              </a:rPr>
              <a:t> (manusia) dan </a:t>
            </a:r>
            <a:r>
              <a:rPr lang="id-ID" sz="1700" b="0" i="0" err="1">
                <a:effectLst/>
                <a:highlight>
                  <a:srgbClr val="FFFFFF"/>
                </a:highlight>
                <a:latin typeface="Google Sans"/>
              </a:rPr>
              <a:t>logos</a:t>
            </a:r>
            <a:r>
              <a:rPr lang="id-ID" sz="1700" b="0" i="0">
                <a:effectLst/>
                <a:highlight>
                  <a:srgbClr val="FFFFFF"/>
                </a:highlight>
                <a:latin typeface="Google Sans"/>
              </a:rPr>
              <a:t> (ilmu). Antropologi mempelajari manusia sebagai makhluk bio-sosial, termasuk ciri khas dan kesamaan dari suatu masyarakat dan kebudayaan</a:t>
            </a:r>
          </a:p>
          <a:p>
            <a:endParaRPr lang="id-ID" sz="1700"/>
          </a:p>
        </p:txBody>
      </p:sp>
    </p:spTree>
    <p:extLst>
      <p:ext uri="{BB962C8B-B14F-4D97-AF65-F5344CB8AC3E}">
        <p14:creationId xmlns:p14="http://schemas.microsoft.com/office/powerpoint/2010/main" val="55779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87D9459-BD19-22DC-82EF-E04BBC92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id-ID">
                <a:solidFill>
                  <a:srgbClr val="EBEBEB"/>
                </a:solidFill>
              </a:rPr>
              <a:t>Ruang lingkup antropologi</a:t>
            </a:r>
          </a:p>
        </p:txBody>
      </p:sp>
      <p:pic>
        <p:nvPicPr>
          <p:cNvPr id="2050" name="Picture 2" descr="Mengenal Ruang Lingkup Dalam Ilmu Antropologi">
            <a:extLst>
              <a:ext uri="{FF2B5EF4-FFF2-40B4-BE49-F238E27FC236}">
                <a16:creationId xmlns:a16="http://schemas.microsoft.com/office/drawing/2014/main" id="{F0E4EEE6-7EFA-569E-5B85-B2FE483AB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1467" y="3088857"/>
            <a:ext cx="4345024" cy="2441351"/>
          </a:xfrm>
          <a:prstGeom prst="roundRect">
            <a:avLst>
              <a:gd name="adj" fmla="val 1858"/>
            </a:avLst>
          </a:prstGeom>
          <a:noFill/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0762EBC-FE88-B3A2-725C-6A9E1C34D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954" y="2603500"/>
            <a:ext cx="5211979" cy="3416300"/>
          </a:xfrm>
        </p:spPr>
        <p:txBody>
          <a:bodyPr anchor="ctr">
            <a:normAutofit/>
          </a:bodyPr>
          <a:lstStyle/>
          <a:p>
            <a:r>
              <a:rPr lang="id-ID" dirty="0"/>
              <a:t>2. Ruang lingkup antropologi </a:t>
            </a:r>
            <a:endParaRPr lang="en-US" dirty="0"/>
          </a:p>
          <a:p>
            <a:r>
              <a:rPr lang="id-ID" b="0" i="0">
                <a:effectLst/>
                <a:highlight>
                  <a:srgbClr val="FFFFFF"/>
                </a:highlight>
                <a:latin typeface="Google Sans"/>
              </a:rPr>
              <a:t>Antropologi mempelajari berbagai hal, seperti bahasa, agama, hak asasi manusia, upacara, pola pikir, kemasyarakatan, dan etika.</a:t>
            </a:r>
            <a:endParaRPr lang="en-US" b="0" i="0">
              <a:effectLst/>
              <a:highlight>
                <a:srgbClr val="FFFFFF"/>
              </a:highlight>
              <a:latin typeface="Google Sans"/>
            </a:endParaRPr>
          </a:p>
          <a:p>
            <a:r>
              <a:rPr lang="id-ID" b="0" i="0">
                <a:effectLst/>
                <a:highlight>
                  <a:srgbClr val="FFFFFF"/>
                </a:highlight>
                <a:latin typeface="Google Sans"/>
              </a:rPr>
              <a:t>Antropologi pariwisata mempelajari fenomena sosial-budaya yang berkaitan dengan pariwisata. Antropologi dapat memberikan pendekatan untuk mempelajari skenario lokal dan global dalam pariwisata, terutama dalam domain sosial, ekonomi, dan lingkungan</a:t>
            </a:r>
            <a:endParaRPr lang="en-US" b="0" i="0">
              <a:effectLst/>
              <a:highlight>
                <a:srgbClr val="FFFFFF"/>
              </a:highlight>
              <a:latin typeface="Google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4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6503EB0F-2257-4A3E-A73B-E1DE769B4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80" name="Rectangle 3079">
              <a:extLst>
                <a:ext uri="{FF2B5EF4-FFF2-40B4-BE49-F238E27FC236}">
                  <a16:creationId xmlns:a16="http://schemas.microsoft.com/office/drawing/2014/main" id="{77012B2A-0D78-433A-8C68-8889D3DCD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3081" name="Freeform 5">
              <a:extLst>
                <a:ext uri="{FF2B5EF4-FFF2-40B4-BE49-F238E27FC236}">
                  <a16:creationId xmlns:a16="http://schemas.microsoft.com/office/drawing/2014/main" id="{119D0202-ED3F-47CC-90E9-4E963BCDAB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670D6F2B-93AF-47D6-9378-5E54BE0AC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3085" name="Freeform 5">
            <a:extLst>
              <a:ext uri="{FF2B5EF4-FFF2-40B4-BE49-F238E27FC236}">
                <a16:creationId xmlns:a16="http://schemas.microsoft.com/office/drawing/2014/main" id="{2D529E20-662F-4915-ACD7-970C026F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3527283" y="1857885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sp>
        <p:nvSpPr>
          <p:cNvPr id="3087" name="Freeform 5">
            <a:extLst>
              <a:ext uri="{FF2B5EF4-FFF2-40B4-BE49-F238E27FC236}">
                <a16:creationId xmlns:a16="http://schemas.microsoft.com/office/drawing/2014/main" id="{1AD5EB79-7F9A-4BBC-92A5-188382CBA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id-ID"/>
          </a:p>
        </p:txBody>
      </p:sp>
      <p:pic>
        <p:nvPicPr>
          <p:cNvPr id="3074" name="Picture 2" descr="ANTROPOLOGI">
            <a:extLst>
              <a:ext uri="{FF2B5EF4-FFF2-40B4-BE49-F238E27FC236}">
                <a16:creationId xmlns:a16="http://schemas.microsoft.com/office/drawing/2014/main" id="{E14D79BF-F3FA-52C8-E6E9-0FA093E749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4"/>
          <a:stretch/>
        </p:blipFill>
        <p:spPr bwMode="auto">
          <a:xfrm>
            <a:off x="423337" y="402166"/>
            <a:ext cx="4932951" cy="6053670"/>
          </a:xfrm>
          <a:custGeom>
            <a:avLst/>
            <a:gdLst/>
            <a:ahLst/>
            <a:cxnLst/>
            <a:rect l="l" t="t" r="r" b="b"/>
            <a:pathLst>
              <a:path w="4932951" h="6053670">
                <a:moveTo>
                  <a:pt x="0" y="0"/>
                </a:moveTo>
                <a:lnTo>
                  <a:pt x="3678393" y="0"/>
                </a:lnTo>
                <a:lnTo>
                  <a:pt x="4478865" y="0"/>
                </a:lnTo>
                <a:lnTo>
                  <a:pt x="4931853" y="0"/>
                </a:lnTo>
                <a:lnTo>
                  <a:pt x="4908487" y="137419"/>
                </a:lnTo>
                <a:lnTo>
                  <a:pt x="4886218" y="274232"/>
                </a:lnTo>
                <a:lnTo>
                  <a:pt x="4864421" y="411650"/>
                </a:lnTo>
                <a:lnTo>
                  <a:pt x="4845759" y="549673"/>
                </a:lnTo>
                <a:lnTo>
                  <a:pt x="4826941" y="687092"/>
                </a:lnTo>
                <a:lnTo>
                  <a:pt x="4809377" y="825115"/>
                </a:lnTo>
                <a:lnTo>
                  <a:pt x="4794322" y="961323"/>
                </a:lnTo>
                <a:lnTo>
                  <a:pt x="4780052" y="1099347"/>
                </a:lnTo>
                <a:lnTo>
                  <a:pt x="4767035" y="1236765"/>
                </a:lnTo>
                <a:lnTo>
                  <a:pt x="4755744" y="1371761"/>
                </a:lnTo>
                <a:lnTo>
                  <a:pt x="4744453" y="1508574"/>
                </a:lnTo>
                <a:lnTo>
                  <a:pt x="4735044" y="1643572"/>
                </a:lnTo>
                <a:lnTo>
                  <a:pt x="4727674" y="1778568"/>
                </a:lnTo>
                <a:lnTo>
                  <a:pt x="4719990" y="1912960"/>
                </a:lnTo>
                <a:lnTo>
                  <a:pt x="4713560" y="2046141"/>
                </a:lnTo>
                <a:lnTo>
                  <a:pt x="4709012" y="2178111"/>
                </a:lnTo>
                <a:lnTo>
                  <a:pt x="4705092" y="2310081"/>
                </a:lnTo>
                <a:lnTo>
                  <a:pt x="4701328" y="2440840"/>
                </a:lnTo>
                <a:lnTo>
                  <a:pt x="4699603" y="2569783"/>
                </a:lnTo>
                <a:lnTo>
                  <a:pt x="4697721" y="2698726"/>
                </a:lnTo>
                <a:lnTo>
                  <a:pt x="4696780" y="2825853"/>
                </a:lnTo>
                <a:lnTo>
                  <a:pt x="4697721" y="2951770"/>
                </a:lnTo>
                <a:lnTo>
                  <a:pt x="4697721" y="3076475"/>
                </a:lnTo>
                <a:lnTo>
                  <a:pt x="4699603" y="3199970"/>
                </a:lnTo>
                <a:lnTo>
                  <a:pt x="4702426" y="3321043"/>
                </a:lnTo>
                <a:lnTo>
                  <a:pt x="4705092" y="3440906"/>
                </a:lnTo>
                <a:lnTo>
                  <a:pt x="4708071" y="3558347"/>
                </a:lnTo>
                <a:lnTo>
                  <a:pt x="4712619" y="3675183"/>
                </a:lnTo>
                <a:lnTo>
                  <a:pt x="4717480" y="3790203"/>
                </a:lnTo>
                <a:lnTo>
                  <a:pt x="4721871" y="3902801"/>
                </a:lnTo>
                <a:lnTo>
                  <a:pt x="4734260" y="4122549"/>
                </a:lnTo>
                <a:lnTo>
                  <a:pt x="4747433" y="4333217"/>
                </a:lnTo>
                <a:lnTo>
                  <a:pt x="4761233" y="4535409"/>
                </a:lnTo>
                <a:lnTo>
                  <a:pt x="4776445" y="4726705"/>
                </a:lnTo>
                <a:lnTo>
                  <a:pt x="4792283" y="4909526"/>
                </a:lnTo>
                <a:lnTo>
                  <a:pt x="4809377" y="5079029"/>
                </a:lnTo>
                <a:lnTo>
                  <a:pt x="4826157" y="5238240"/>
                </a:lnTo>
                <a:lnTo>
                  <a:pt x="4842936" y="5384739"/>
                </a:lnTo>
                <a:lnTo>
                  <a:pt x="4858775" y="5519131"/>
                </a:lnTo>
                <a:lnTo>
                  <a:pt x="4873830" y="5638388"/>
                </a:lnTo>
                <a:lnTo>
                  <a:pt x="4888100" y="5746143"/>
                </a:lnTo>
                <a:lnTo>
                  <a:pt x="4900019" y="5836948"/>
                </a:lnTo>
                <a:lnTo>
                  <a:pt x="4911310" y="5913225"/>
                </a:lnTo>
                <a:lnTo>
                  <a:pt x="4927462" y="6017953"/>
                </a:lnTo>
                <a:lnTo>
                  <a:pt x="4932951" y="6053670"/>
                </a:lnTo>
                <a:lnTo>
                  <a:pt x="4478865" y="6053670"/>
                </a:lnTo>
                <a:lnTo>
                  <a:pt x="3683097" y="6053670"/>
                </a:lnTo>
                <a:lnTo>
                  <a:pt x="0" y="605367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Judul 1">
            <a:extLst>
              <a:ext uri="{FF2B5EF4-FFF2-40B4-BE49-F238E27FC236}">
                <a16:creationId xmlns:a16="http://schemas.microsoft.com/office/drawing/2014/main" id="{4649427B-A25D-74F2-126E-718A15E3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061" y="1241266"/>
            <a:ext cx="5428551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400" dirty="0" err="1"/>
              <a:t>Hubungan</a:t>
            </a:r>
            <a:r>
              <a:rPr lang="en-US" sz="5400" dirty="0"/>
              <a:t> </a:t>
            </a:r>
            <a:r>
              <a:rPr lang="en-US" sz="5400" dirty="0" err="1"/>
              <a:t>antropologi</a:t>
            </a:r>
            <a:r>
              <a:rPr lang="en-US" sz="5400" dirty="0"/>
              <a:t> dan </a:t>
            </a:r>
            <a:r>
              <a:rPr lang="en-US" sz="5400" dirty="0" err="1"/>
              <a:t>pariwisata</a:t>
            </a:r>
            <a:r>
              <a:rPr lang="en-US" sz="5400" dirty="0"/>
              <a:t> 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B9B8A17F-DC3A-4D9A-AA53-9BFB894CD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E8F7FACE-FE05-1D5D-BC30-F05E767793AA}"/>
              </a:ext>
            </a:extLst>
          </p:cNvPr>
          <p:cNvSpPr txBox="1"/>
          <p:nvPr/>
        </p:nvSpPr>
        <p:spPr>
          <a:xfrm>
            <a:off x="1296468" y="2788557"/>
            <a:ext cx="798904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dirty="0"/>
              <a:t>Hubungan antropologi dan pariwisata</a:t>
            </a:r>
            <a:endParaRPr lang="en-US"/>
          </a:p>
          <a:p>
            <a:pPr>
              <a:spcAft>
                <a:spcPts val="600"/>
              </a:spcAft>
            </a:pPr>
            <a:endParaRPr lang="en-US" b="0" i="0">
              <a:solidFill>
                <a:srgbClr val="545D7E"/>
              </a:solidFill>
              <a:effectLst/>
              <a:highlight>
                <a:srgbClr val="FFFFFF"/>
              </a:highlight>
              <a:latin typeface="Google Sans"/>
            </a:endParaRPr>
          </a:p>
          <a:p>
            <a:pPr>
              <a:spcAft>
                <a:spcPts val="600"/>
              </a:spcAft>
            </a:pPr>
            <a:r>
              <a:rPr lang="id-ID" b="0" i="0" dirty="0">
                <a:solidFill>
                  <a:srgbClr val="545D7E"/>
                </a:solidFill>
                <a:effectLst/>
                <a:highlight>
                  <a:srgbClr val="FFFFFF"/>
                </a:highlight>
                <a:latin typeface="Google Sans"/>
              </a:rPr>
              <a:t>Antropologi dapat membantu memahami bagaimana pariwisata memengaruhi tuan rumah, seperti apakah mereka akan berkembang secara ekonomi, merasa bangga, atau memiliki insentif untuk melindungi lingkungan</a:t>
            </a:r>
            <a:endParaRPr lang="en-US" b="0" i="0">
              <a:solidFill>
                <a:srgbClr val="545D7E"/>
              </a:solidFill>
              <a:effectLst/>
              <a:highlight>
                <a:srgbClr val="FFFFFF"/>
              </a:highlight>
              <a:latin typeface="Google Sans"/>
            </a:endParaRPr>
          </a:p>
          <a:p>
            <a:pPr>
              <a:spcAft>
                <a:spcPts val="600"/>
              </a:spcAft>
            </a:pPr>
            <a:endParaRPr lang="en-US">
              <a:solidFill>
                <a:srgbClr val="545D7E"/>
              </a:solidFill>
              <a:highlight>
                <a:srgbClr val="FFFFFF"/>
              </a:highlight>
              <a:latin typeface="Google Sans"/>
            </a:endParaRPr>
          </a:p>
          <a:p>
            <a:pPr>
              <a:spcAft>
                <a:spcPts val="600"/>
              </a:spcAft>
            </a:pPr>
            <a:r>
              <a:rPr lang="id-ID" b="0" i="0" dirty="0">
                <a:solidFill>
                  <a:srgbClr val="474747"/>
                </a:solidFill>
                <a:effectLst/>
                <a:highlight>
                  <a:srgbClr val="FFFFFF"/>
                </a:highlight>
                <a:latin typeface="Google Sans"/>
              </a:rPr>
              <a:t>Posisi disiplin ilmu antropologi dalam pariwisata adalah untuk </a:t>
            </a:r>
            <a:r>
              <a:rPr lang="id-ID" b="0" i="0" dirty="0">
                <a:solidFill>
                  <a:srgbClr val="040C28"/>
                </a:solidFill>
                <a:effectLst/>
                <a:highlight>
                  <a:srgbClr val="D3E3FD"/>
                </a:highlight>
                <a:latin typeface="Google Sans"/>
              </a:rPr>
              <a:t>memahami fenomena-fenomena sosial- budaya yang berkaitan dengan bidang pariwisata</a:t>
            </a:r>
            <a:r>
              <a:rPr lang="id-ID" b="0" i="0" dirty="0">
                <a:solidFill>
                  <a:srgbClr val="474747"/>
                </a:solidFill>
                <a:effectLst/>
                <a:highlight>
                  <a:srgbClr val="FFFFFF"/>
                </a:highlight>
                <a:latin typeface="Google Sans"/>
              </a:rPr>
              <a:t>. Antropologi pariwisata sebagai sebuah cabang ilmu yang mengkaji persoalan yang terkait dengan masalah-masalah sosial – budaya pariwisata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173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642</TotalTime>
  <Words>222</Words>
  <Application>Microsoft Office PowerPoint</Application>
  <PresentationFormat>Layar Lebar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Google Sans</vt:lpstr>
      <vt:lpstr>Wingdings 3</vt:lpstr>
      <vt:lpstr>Ion Boardroom</vt:lpstr>
      <vt:lpstr>Pengertian antropologi  Ruang lingkup antropologi  Hubungan antropologi dan pariwisata</vt:lpstr>
      <vt:lpstr> Pengertian antropologi </vt:lpstr>
      <vt:lpstr>Ruang lingkup antropologi</vt:lpstr>
      <vt:lpstr>Hubungan antropologi dan pariwisata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yusminar wahyuningsih</dc:creator>
  <cp:lastModifiedBy>yusminar wahyuningsih</cp:lastModifiedBy>
  <cp:revision>2</cp:revision>
  <dcterms:created xsi:type="dcterms:W3CDTF">2024-08-08T03:00:05Z</dcterms:created>
  <dcterms:modified xsi:type="dcterms:W3CDTF">2024-08-30T09:12:51Z</dcterms:modified>
</cp:coreProperties>
</file>