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9" r:id="rId5"/>
    <p:sldId id="317" r:id="rId6"/>
    <p:sldId id="332" r:id="rId7"/>
    <p:sldId id="334" r:id="rId8"/>
    <p:sldId id="337" r:id="rId9"/>
    <p:sldId id="336" r:id="rId10"/>
    <p:sldId id="301" r:id="rId11"/>
    <p:sldId id="333" r:id="rId12"/>
    <p:sldId id="289" r:id="rId13"/>
    <p:sldId id="275" r:id="rId14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30" y="313690"/>
            <a:ext cx="2309495" cy="95123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313055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Does Python support class inheritance? </a:t>
            </a:r>
            <a:r>
              <a:rPr lang="en-US" sz="2400" dirty="0">
                <a:sym typeface="+mn-ea"/>
              </a:rPr>
              <a:t>Explained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Which method should you define to create default values in a class constructor? 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	a. __del__() 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	b. __init__() </a:t>
            </a:r>
            <a:endParaRPr lang="en-US" sz="24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	c. init() d. set_init()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3352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>
                <a:sym typeface="+mn-ea"/>
              </a:rPr>
              <a:t>Lakukan perakitan komponen pada gambar di Modul Jobsheet 13 dan gunakan script program Python untuk menggerakkan motor Servo</a:t>
            </a:r>
            <a:endParaRPr lang="en-US" sz="2400" dirty="0">
              <a:sym typeface="+mn-ea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09420"/>
            <a:ext cx="8608695" cy="384429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Classes and Objects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Create a Class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Create Object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__init__() Function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Object Methods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Modify, </a:t>
            </a:r>
            <a:r>
              <a:rPr lang="en-US" sz="3000"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Delete</a:t>
            </a:r>
            <a:r>
              <a:rPr lang="en-US" sz="3000" dirty="0">
                <a:sym typeface="+mn-ea"/>
              </a:rPr>
              <a:t> Object Properties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pass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7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Python Classes and Objects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Python is an object oriented programming language.</a:t>
            </a:r>
            <a:endParaRPr lang="en-US" sz="2400"/>
          </a:p>
          <a:p>
            <a:r>
              <a:rPr lang="en-US" sz="2400"/>
              <a:t>Almost everything in Python is an object, with its properties and methods. A Class is like an object constructor, or a "blueprint" for creating objects.</a:t>
            </a:r>
            <a:endParaRPr lang="en-US" sz="2400"/>
          </a:p>
        </p:txBody>
      </p:sp>
      <p:sp>
        <p:nvSpPr>
          <p:cNvPr id="14" name="Text Box 13"/>
          <p:cNvSpPr txBox="1"/>
          <p:nvPr/>
        </p:nvSpPr>
        <p:spPr>
          <a:xfrm>
            <a:off x="287020" y="2997835"/>
            <a:ext cx="389509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000" b="1">
                <a:latin typeface="Arial Bold" panose="020B0704020202020204" charset="0"/>
                <a:cs typeface="Arial Bold" panose="020B0704020202020204" charset="0"/>
              </a:rPr>
              <a:t>Create a Class</a:t>
            </a:r>
            <a:endParaRPr lang="en-US" sz="3000" b="1">
              <a:latin typeface="Arial Bold" panose="020B0704020202020204" charset="0"/>
              <a:cs typeface="Arial Bold" panose="020B0704020202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87985" y="3550920"/>
            <a:ext cx="58604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To create a class, use the keyword class:</a:t>
            </a:r>
            <a:endParaRPr lang="en-US" sz="2400"/>
          </a:p>
        </p:txBody>
      </p:sp>
      <p:pic>
        <p:nvPicPr>
          <p:cNvPr id="16" name="Picture 15" descr="Screen Shot 2022-02-01 at 08.45.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4138930"/>
            <a:ext cx="5651500" cy="1968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Create Object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Now we can use the class named MyClass to create objects:</a:t>
            </a:r>
            <a:endParaRPr lang="en-US" sz="2400"/>
          </a:p>
        </p:txBody>
      </p:sp>
      <p:pic>
        <p:nvPicPr>
          <p:cNvPr id="8" name="Picture 7" descr="Screen Shot 2022-02-01 at 08.46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2649220"/>
            <a:ext cx="5168900" cy="1981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The __init__() Function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examples above are classes and objects in their simplest form, and are not really useful in real life applications.</a:t>
            </a:r>
            <a:endParaRPr lang="en-US" sz="2400"/>
          </a:p>
          <a:p>
            <a:endParaRPr lang="en-US" sz="2400"/>
          </a:p>
          <a:p>
            <a:r>
              <a:rPr lang="en-US" sz="2400"/>
              <a:t>To understand the meaning of classes we have to understand the built-in __init__() function.</a:t>
            </a:r>
            <a:endParaRPr lang="en-US" sz="2400"/>
          </a:p>
          <a:p>
            <a:endParaRPr lang="en-US" sz="2400"/>
          </a:p>
          <a:p>
            <a:r>
              <a:rPr lang="en-US" sz="2400"/>
              <a:t>All classes have a function called __init__(), which is always executed when the class is being initiated.</a:t>
            </a:r>
            <a:endParaRPr lang="en-US" sz="2400"/>
          </a:p>
          <a:p>
            <a:endParaRPr lang="en-US" sz="2400"/>
          </a:p>
          <a:p>
            <a:r>
              <a:rPr lang="en-US" sz="2400"/>
              <a:t>Use the __init__() function to assign values to object properties, or other operations that are necessary to do when the object is being created:</a:t>
            </a:r>
            <a:endParaRPr lang="en-US" sz="2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The __init__() Function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89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Create a class named Person, use the __init__() function to assign values for name and age:</a:t>
            </a:r>
            <a:endParaRPr lang="en-US" sz="2400"/>
          </a:p>
        </p:txBody>
      </p:sp>
      <p:pic>
        <p:nvPicPr>
          <p:cNvPr id="2" name="Picture 1" descr="Screen Shot 2022-02-01 at 08.48.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2499995"/>
            <a:ext cx="7840345" cy="34588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>
                <a:sym typeface="+mn-ea"/>
              </a:rPr>
              <a:t>Object Methods</a:t>
            </a:r>
            <a:endParaRPr lang="en-US" sz="3000" b="1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13180"/>
            <a:ext cx="8589010" cy="1353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Objects can also contain methods. Methods in objects are functions that belong to the object.</a:t>
            </a:r>
            <a:endParaRPr lang="en-US" sz="2400"/>
          </a:p>
          <a:p>
            <a:endParaRPr lang="en-US" sz="1000"/>
          </a:p>
          <a:p>
            <a:r>
              <a:rPr lang="en-US" sz="2400"/>
              <a:t>Let us create a method in the Person class:</a:t>
            </a:r>
            <a:endParaRPr lang="en-US" sz="2400"/>
          </a:p>
        </p:txBody>
      </p:sp>
      <p:pic>
        <p:nvPicPr>
          <p:cNvPr id="9" name="Picture 8" descr="Screen Shot 2022-02-01 at 08.49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275" y="2769870"/>
            <a:ext cx="6210300" cy="37280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Modify Object Properties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6860" y="1416685"/>
            <a:ext cx="858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modify properties on objects like this:</a:t>
            </a:r>
            <a:endParaRPr lang="en-US" sz="2400"/>
          </a:p>
        </p:txBody>
      </p:sp>
      <p:pic>
        <p:nvPicPr>
          <p:cNvPr id="16" name="Picture 15" descr="Screen Shot 2022-02-01 at 08.51.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8915" y="1967230"/>
            <a:ext cx="2425700" cy="167640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67335" y="3696335"/>
            <a:ext cx="6171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latin typeface="Arial Bold" panose="020B0704020202020204" charset="0"/>
                <a:cs typeface="Arial Bold" panose="020B0704020202020204" charset="0"/>
              </a:rPr>
              <a:t>Delete Object Properties</a:t>
            </a:r>
            <a:endParaRPr lang="en-US" sz="2800" b="1">
              <a:latin typeface="Arial Bold" panose="020B0704020202020204" charset="0"/>
              <a:cs typeface="Arial Bold" panose="020B07040202020202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387985" y="4218305"/>
            <a:ext cx="74999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delete properties on objects by using the del keyword:</a:t>
            </a:r>
            <a:endParaRPr lang="en-US" sz="2400"/>
          </a:p>
        </p:txBody>
      </p:sp>
      <p:pic>
        <p:nvPicPr>
          <p:cNvPr id="19" name="Picture 18" descr="Screen Shot 2022-02-01 at 08.52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4846955"/>
            <a:ext cx="4356100" cy="1651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13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pass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68605" y="1687830"/>
            <a:ext cx="86080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class definitions cannot be empty, but if you for some reason have a class definition with no content, put in the pass statement to avoid getting an error.</a:t>
            </a:r>
            <a:endParaRPr lang="en-US" sz="2400"/>
          </a:p>
        </p:txBody>
      </p:sp>
      <p:pic>
        <p:nvPicPr>
          <p:cNvPr id="9" name="Picture 8" descr="Screen Shot 2022-02-01 at 08.53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275" y="3314700"/>
            <a:ext cx="2473325" cy="18675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2448</Words>
  <Application>WPS Writer</Application>
  <PresentationFormat>On-screen Show (4:3)</PresentationFormat>
  <Paragraphs>127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SimSun</vt:lpstr>
      <vt:lpstr>宋体-简</vt:lpstr>
      <vt:lpstr>Arial Bold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13</vt:lpstr>
      <vt:lpstr>Chapter 13</vt:lpstr>
      <vt:lpstr>Chapter 13</vt:lpstr>
      <vt:lpstr>Chapter 13</vt:lpstr>
      <vt:lpstr>Chapter 13</vt:lpstr>
      <vt:lpstr>Chapter 13</vt:lpstr>
      <vt:lpstr>Chapter 13</vt:lpstr>
      <vt:lpstr>Chapter 13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366</cp:revision>
  <dcterms:created xsi:type="dcterms:W3CDTF">2023-12-27T03:52:22Z</dcterms:created>
  <dcterms:modified xsi:type="dcterms:W3CDTF">2023-12-27T03:52:22Z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