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D0408-F70E-401F-B4C1-C36BFF3B92F9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5C3B7-1AD4-4BEC-830B-94BB07510D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QUESTION TAG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	A </a:t>
            </a:r>
            <a:r>
              <a:rPr lang="en-US" dirty="0"/>
              <a:t>question tag is a special construction in English. </a:t>
            </a:r>
            <a:r>
              <a:rPr lang="en-US" dirty="0" smtClean="0"/>
              <a:t>Question tag 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(statement) yang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mini- </a:t>
            </a:r>
            <a:r>
              <a:rPr lang="en-US" dirty="0"/>
              <a:t>question. 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Tag question are used frequently in conversation to encourage agreement or to verify a statement. </a:t>
            </a:r>
            <a:r>
              <a:rPr lang="en-US" dirty="0"/>
              <a:t>Question tags are more common in speaking than writing.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Kita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question </a:t>
            </a:r>
            <a:r>
              <a:rPr lang="en-US" dirty="0"/>
              <a:t>tags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mengharapkan</a:t>
            </a:r>
            <a:r>
              <a:rPr lang="en-US" dirty="0" smtClean="0"/>
              <a:t> </a:t>
            </a:r>
            <a:r>
              <a:rPr lang="en-US" dirty="0" err="1" smtClean="0"/>
              <a:t>pendengar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/>
              <a:t>positive,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negative </a:t>
            </a:r>
            <a:r>
              <a:rPr lang="en-US" dirty="0"/>
              <a:t>question </a:t>
            </a:r>
            <a:r>
              <a:rPr lang="en-US" dirty="0" smtClean="0"/>
              <a:t>tag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sebalinya</a:t>
            </a:r>
            <a:r>
              <a:rPr lang="en-US" dirty="0" smtClean="0"/>
              <a:t>. 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534400" cy="6096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u="sng" dirty="0" smtClean="0"/>
              <a:t>For  </a:t>
            </a:r>
            <a:r>
              <a:rPr lang="en-US" b="1" u="sng" dirty="0" smtClean="0"/>
              <a:t>Nominal sentence (adjective , adverb or noun)</a:t>
            </a:r>
            <a:endParaRPr lang="en-US" b="1" u="sng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S + to be + adjective or noun + , + to be + 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Example: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They are a romantic couple, </a:t>
            </a:r>
            <a:r>
              <a:rPr lang="en-US" i="1" dirty="0" smtClean="0"/>
              <a:t>aren’t they</a:t>
            </a:r>
            <a:r>
              <a:rPr lang="en-US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We weren’t best friend anymore since 1999, </a:t>
            </a:r>
            <a:r>
              <a:rPr lang="en-US" sz="3000" i="1" dirty="0" smtClean="0"/>
              <a:t>were we</a:t>
            </a:r>
            <a:r>
              <a:rPr lang="en-US" sz="3000" dirty="0" smtClean="0"/>
              <a:t>?</a:t>
            </a:r>
            <a:endParaRPr lang="en-US" sz="3000" dirty="0" smtClean="0"/>
          </a:p>
          <a:p>
            <a:pPr>
              <a:buNone/>
            </a:pPr>
            <a:r>
              <a:rPr lang="en-US" dirty="0" err="1" smtClean="0"/>
              <a:t>Sani</a:t>
            </a:r>
            <a:r>
              <a:rPr lang="en-US" dirty="0" smtClean="0"/>
              <a:t> is here, </a:t>
            </a:r>
            <a:r>
              <a:rPr lang="en-US" i="1" dirty="0" smtClean="0"/>
              <a:t>isn’t she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Remember:  “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smtClean="0"/>
              <a:t>positive </a:t>
            </a:r>
            <a:r>
              <a:rPr lang="en-US" dirty="0" err="1" smtClean="0"/>
              <a:t>maka</a:t>
            </a:r>
            <a:r>
              <a:rPr lang="en-US" dirty="0" smtClean="0"/>
              <a:t> question tag </a:t>
            </a:r>
            <a:r>
              <a:rPr lang="en-US" dirty="0" smtClean="0"/>
              <a:t>is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negative,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.  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	Special case: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</a:t>
            </a:r>
            <a:r>
              <a:rPr lang="en-US" dirty="0" smtClean="0"/>
              <a:t>- I </a:t>
            </a:r>
            <a:r>
              <a:rPr lang="en-US" dirty="0" smtClean="0"/>
              <a:t>am a sweet teacher, </a:t>
            </a:r>
            <a:r>
              <a:rPr lang="en-US" i="1" dirty="0" smtClean="0"/>
              <a:t>aren’t I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	Explanation: </a:t>
            </a:r>
            <a:r>
              <a:rPr lang="en-US" i="1" dirty="0" smtClean="0"/>
              <a:t>aren’t</a:t>
            </a:r>
            <a:r>
              <a:rPr lang="en-US" dirty="0" smtClean="0"/>
              <a:t> I is common in spoken English, while </a:t>
            </a:r>
            <a:r>
              <a:rPr lang="en-US" i="1" dirty="0" smtClean="0"/>
              <a:t>am I not</a:t>
            </a:r>
            <a:r>
              <a:rPr lang="en-US" dirty="0" smtClean="0"/>
              <a:t> is only on formal English.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smtClean="0"/>
              <a:t>-This</a:t>
            </a:r>
            <a:r>
              <a:rPr lang="en-US" dirty="0" smtClean="0"/>
              <a:t>/ That is your book, </a:t>
            </a:r>
            <a:r>
              <a:rPr lang="en-US" i="1" dirty="0" smtClean="0"/>
              <a:t>isn’t it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	Explanation: the tag pronoun for this/ that = </a:t>
            </a:r>
            <a:r>
              <a:rPr lang="en-US" i="1" dirty="0" smtClean="0"/>
              <a:t>it</a:t>
            </a:r>
            <a:r>
              <a:rPr lang="en-US" dirty="0" smtClean="0"/>
              <a:t> because this/ that are singular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-These/Those </a:t>
            </a:r>
            <a:r>
              <a:rPr lang="en-US" dirty="0" smtClean="0"/>
              <a:t>are yours, </a:t>
            </a:r>
            <a:r>
              <a:rPr lang="en-US" i="1" dirty="0" smtClean="0"/>
              <a:t>aren’t they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	Explanation: the tag pronoun for These/Those=</a:t>
            </a:r>
            <a:r>
              <a:rPr lang="en-US" i="1" dirty="0" smtClean="0"/>
              <a:t>they</a:t>
            </a:r>
            <a:r>
              <a:rPr lang="en-US" dirty="0" smtClean="0"/>
              <a:t> because these/those are plural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8229600" cy="6019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u="sng" dirty="0" smtClean="0"/>
              <a:t>For </a:t>
            </a:r>
            <a:r>
              <a:rPr lang="en-US" b="1" u="sng" dirty="0" smtClean="0"/>
              <a:t>Verbal sentence</a:t>
            </a:r>
            <a:endParaRPr lang="en-US" b="1" u="sng" dirty="0" smtClean="0"/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S +  Verb + , + auxiliary verb + 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 e</a:t>
            </a:r>
            <a:r>
              <a:rPr lang="en-US" dirty="0" smtClean="0"/>
              <a:t>xample of positive statement:</a:t>
            </a:r>
          </a:p>
          <a:p>
            <a:pPr>
              <a:buNone/>
            </a:pPr>
            <a:r>
              <a:rPr lang="en-US" dirty="0"/>
              <a:t>	 </a:t>
            </a:r>
            <a:r>
              <a:rPr lang="en-US" dirty="0" smtClean="0"/>
              <a:t> </a:t>
            </a:r>
            <a:r>
              <a:rPr lang="en-US" dirty="0" smtClean="0"/>
              <a:t>She agrees with me, </a:t>
            </a:r>
            <a:r>
              <a:rPr lang="en-US" i="1" dirty="0" smtClean="0"/>
              <a:t>doesn’t she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/>
              <a:t>	 </a:t>
            </a:r>
            <a:r>
              <a:rPr lang="en-US" dirty="0" smtClean="0"/>
              <a:t> They came to my party, </a:t>
            </a:r>
            <a:r>
              <a:rPr lang="en-US" i="1" dirty="0" smtClean="0"/>
              <a:t>didn’t they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/>
              <a:t> </a:t>
            </a:r>
            <a:r>
              <a:rPr lang="en-US" dirty="0" smtClean="0"/>
              <a:t> You have done your homework, </a:t>
            </a:r>
            <a:r>
              <a:rPr lang="en-US" i="1" dirty="0" smtClean="0"/>
              <a:t>haven’t you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We will go to around the world, won’t we?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b="1" i="1" dirty="0" smtClean="0"/>
              <a:t>Remember: “</a:t>
            </a:r>
            <a:r>
              <a:rPr lang="en-US" b="1" i="1" dirty="0" err="1" smtClean="0"/>
              <a:t>jika</a:t>
            </a:r>
            <a:r>
              <a:rPr lang="en-US" b="1" i="1" dirty="0" smtClean="0"/>
              <a:t> verbal sentence </a:t>
            </a:r>
            <a:r>
              <a:rPr lang="en-US" b="1" i="1" dirty="0" err="1" smtClean="0"/>
              <a:t>berbentuk</a:t>
            </a:r>
            <a:r>
              <a:rPr lang="en-US" b="1" i="1" dirty="0" smtClean="0"/>
              <a:t> positive </a:t>
            </a:r>
            <a:r>
              <a:rPr lang="en-US" b="1" i="1" dirty="0" err="1" smtClean="0"/>
              <a:t>maka</a:t>
            </a:r>
            <a:r>
              <a:rPr lang="en-US" b="1" i="1" dirty="0" smtClean="0"/>
              <a:t> question tag </a:t>
            </a:r>
            <a:r>
              <a:rPr lang="en-US" b="1" i="1" dirty="0" err="1" smtClean="0"/>
              <a:t>bergantung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penggunakan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jenis</a:t>
            </a:r>
            <a:r>
              <a:rPr lang="en-US" b="1" i="1" dirty="0" smtClean="0"/>
              <a:t> </a:t>
            </a:r>
            <a:r>
              <a:rPr lang="en-US" b="1" i="1" dirty="0" err="1" smtClean="0"/>
              <a:t>tensis</a:t>
            </a:r>
            <a:r>
              <a:rPr lang="en-US" b="1" i="1" dirty="0" smtClean="0"/>
              <a:t>/ </a:t>
            </a:r>
            <a:r>
              <a:rPr lang="en-US" b="1" i="1" dirty="0" err="1" smtClean="0"/>
              <a:t>modalnya</a:t>
            </a:r>
            <a:endParaRPr lang="en-US" b="1" i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 example negative statement: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 She didn't agree with me, </a:t>
            </a:r>
            <a:r>
              <a:rPr lang="en-US" i="1" dirty="0" smtClean="0"/>
              <a:t>did she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/>
              <a:t>	 </a:t>
            </a:r>
            <a:r>
              <a:rPr lang="en-US" dirty="0" smtClean="0"/>
              <a:t>  They didn’t come to my party, </a:t>
            </a:r>
            <a:r>
              <a:rPr lang="en-US" i="1" dirty="0" smtClean="0"/>
              <a:t>did they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You have not done your homework, </a:t>
            </a:r>
            <a:r>
              <a:rPr lang="en-US" i="1" dirty="0" smtClean="0"/>
              <a:t>have you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We will not go to around the world, </a:t>
            </a:r>
            <a:r>
              <a:rPr lang="en-US" i="1" dirty="0" smtClean="0"/>
              <a:t>will we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819912"/>
          </a:xfrm>
        </p:spPr>
        <p:txBody>
          <a:bodyPr/>
          <a:lstStyle/>
          <a:p>
            <a:r>
              <a:rPr lang="en-US" dirty="0" smtClean="0"/>
              <a:t>Analyze these sentence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I owe you twenty dollars, ………..?</a:t>
            </a:r>
          </a:p>
          <a:p>
            <a:pPr marL="514350" indent="-514350">
              <a:buAutoNum type="arabicPeriod"/>
            </a:pPr>
            <a:r>
              <a:rPr lang="en-US" dirty="0" smtClean="0"/>
              <a:t> This is my apple,…………..?</a:t>
            </a:r>
          </a:p>
          <a:p>
            <a:pPr marL="514350" indent="-514350">
              <a:buAutoNum type="arabicPeriod"/>
            </a:pPr>
            <a:r>
              <a:rPr lang="en-US" dirty="0" smtClean="0"/>
              <a:t> She understood the question, </a:t>
            </a:r>
            <a:r>
              <a:rPr lang="en-US" dirty="0" smtClean="0"/>
              <a:t>…………?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 The Golden gate bridge is located in San Francisco,…..?</a:t>
            </a:r>
          </a:p>
          <a:p>
            <a:pPr marL="514350" indent="-514350">
              <a:buAutoNum type="arabicPeriod"/>
            </a:pPr>
            <a:r>
              <a:rPr lang="en-US" dirty="0" smtClean="0"/>
              <a:t> George Washington Carver suggested </a:t>
            </a:r>
            <a:r>
              <a:rPr lang="en-US" u="sng" dirty="0" smtClean="0"/>
              <a:t>many</a:t>
            </a:r>
          </a:p>
          <a:p>
            <a:pPr marL="514350" indent="-514350">
              <a:buNone/>
            </a:pPr>
            <a:r>
              <a:rPr lang="en-US" dirty="0" smtClean="0"/>
              <a:t>								</a:t>
            </a:r>
            <a:r>
              <a:rPr lang="en-US" dirty="0" smtClean="0"/>
              <a:t>       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 	different uses </a:t>
            </a:r>
            <a:r>
              <a:rPr lang="en-US" u="sng" dirty="0" smtClean="0"/>
              <a:t>for</a:t>
            </a:r>
            <a:r>
              <a:rPr lang="en-US" dirty="0" smtClean="0"/>
              <a:t> </a:t>
            </a:r>
            <a:r>
              <a:rPr lang="en-US" u="sng" dirty="0" smtClean="0"/>
              <a:t>peanuts</a:t>
            </a:r>
            <a:r>
              <a:rPr lang="en-US" dirty="0" smtClean="0"/>
              <a:t>, </a:t>
            </a:r>
            <a:r>
              <a:rPr lang="en-US" u="sng" dirty="0" smtClean="0"/>
              <a:t>isn’t it</a:t>
            </a:r>
            <a:r>
              <a:rPr lang="en-US" dirty="0" smtClean="0"/>
              <a:t>?</a:t>
            </a:r>
          </a:p>
          <a:p>
            <a:pPr marL="514350" indent="-514350">
              <a:buNone/>
            </a:pPr>
            <a:r>
              <a:rPr lang="en-US" dirty="0" smtClean="0"/>
              <a:t>			         B       C		D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6. They </a:t>
            </a:r>
            <a:r>
              <a:rPr lang="en-US" dirty="0" smtClean="0"/>
              <a:t>sing a </a:t>
            </a:r>
            <a:r>
              <a:rPr lang="en-US" dirty="0" err="1" smtClean="0"/>
              <a:t>dangdut</a:t>
            </a:r>
            <a:r>
              <a:rPr lang="en-US" dirty="0" smtClean="0"/>
              <a:t> song, didn’t they? </a:t>
            </a:r>
          </a:p>
          <a:p>
            <a:pPr marL="514350" indent="-514350">
              <a:buNone/>
            </a:pPr>
            <a:r>
              <a:rPr lang="en-US" dirty="0" smtClean="0"/>
              <a:t>7. </a:t>
            </a:r>
            <a:r>
              <a:rPr lang="en-US" dirty="0" smtClean="0"/>
              <a:t>That </a:t>
            </a:r>
            <a:r>
              <a:rPr lang="en-US" dirty="0" smtClean="0"/>
              <a:t>is mine,……?</a:t>
            </a:r>
          </a:p>
          <a:p>
            <a:pPr marL="514350" indent="-514350">
              <a:buNone/>
            </a:pPr>
            <a:r>
              <a:rPr lang="en-US" dirty="0" smtClean="0"/>
              <a:t>8. </a:t>
            </a:r>
            <a:r>
              <a:rPr lang="en-US" dirty="0" smtClean="0"/>
              <a:t>Hemingway has </a:t>
            </a:r>
            <a:r>
              <a:rPr lang="en-US" dirty="0" smtClean="0"/>
              <a:t>written short stories as well as novels, ……?</a:t>
            </a:r>
          </a:p>
          <a:p>
            <a:pPr marL="514350" indent="-514350">
              <a:buNone/>
            </a:pPr>
            <a:r>
              <a:rPr lang="en-US" dirty="0" smtClean="0"/>
              <a:t>9. </a:t>
            </a:r>
            <a:r>
              <a:rPr lang="en-US" dirty="0" smtClean="0"/>
              <a:t>The </a:t>
            </a:r>
            <a:r>
              <a:rPr lang="en-US" dirty="0" smtClean="0"/>
              <a:t>climate is </a:t>
            </a:r>
            <a:r>
              <a:rPr lang="en-US" dirty="0" smtClean="0"/>
              <a:t>changing very slowly in the northern </a:t>
            </a:r>
            <a:r>
              <a:rPr lang="en-US" dirty="0" smtClean="0"/>
              <a:t>United </a:t>
            </a:r>
            <a:r>
              <a:rPr lang="en-US" dirty="0" smtClean="0"/>
              <a:t>States, </a:t>
            </a:r>
            <a:r>
              <a:rPr lang="en-US" dirty="0" smtClean="0"/>
              <a:t>…………? </a:t>
            </a:r>
          </a:p>
          <a:p>
            <a:pPr marL="514350" indent="-514350">
              <a:buNone/>
            </a:pPr>
            <a:r>
              <a:rPr lang="en-US" dirty="0" smtClean="0"/>
              <a:t>10. I am a sweet friend,…………?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		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188</Words>
  <Application>Microsoft Office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QUESTION TAG</vt:lpstr>
      <vt:lpstr>Slide 2</vt:lpstr>
      <vt:lpstr>Slide 3</vt:lpstr>
      <vt:lpstr>Slide 4</vt:lpstr>
      <vt:lpstr>Slide 5</vt:lpstr>
      <vt:lpstr>Analyze these sentence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 TAG</dc:title>
  <dc:creator>Lastri</dc:creator>
  <cp:lastModifiedBy>Lastri</cp:lastModifiedBy>
  <cp:revision>11</cp:revision>
  <dcterms:created xsi:type="dcterms:W3CDTF">2021-06-28T06:30:01Z</dcterms:created>
  <dcterms:modified xsi:type="dcterms:W3CDTF">2021-06-28T13:46:10Z</dcterms:modified>
</cp:coreProperties>
</file>