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61" r:id="rId7"/>
    <p:sldId id="262" r:id="rId8"/>
    <p:sldId id="25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6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aktivitas pemimpin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F3-4CC4-96E2-3E75C9FFB8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F3-4CC4-96E2-3E75C9FFB8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F3-4CC4-96E2-3E75C9FFB8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F3-4CC4-96E2-3E75C9FFB8B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BF3-4CC4-96E2-3E75C9FFB8B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BF3-4CC4-96E2-3E75C9FFB8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Sheet1!$B$2:$B$7</c:f>
              <c:numCache>
                <c:formatCode>0%</c:formatCode>
                <c:ptCount val="6"/>
                <c:pt idx="0">
                  <c:v>0.02</c:v>
                </c:pt>
                <c:pt idx="1">
                  <c:v>0.05</c:v>
                </c:pt>
                <c:pt idx="2">
                  <c:v>0.06</c:v>
                </c:pt>
                <c:pt idx="3">
                  <c:v>7.0000000000000007E-2</c:v>
                </c:pt>
                <c:pt idx="4">
                  <c:v>0.13</c:v>
                </c:pt>
                <c:pt idx="5">
                  <c:v>0.67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0-5320-49C9-9C43-EFC60CB42A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BF3-4CC4-96E2-3E75C9FFB8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BF3-4CC4-96E2-3E75C9FFB8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BF3-4CC4-96E2-3E75C9FFB8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BF3-4CC4-96E2-3E75C9FFB8B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BF3-4CC4-96E2-3E75C9FFB8B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7BF3-4CC4-96E2-3E75C9FFB8B3}"/>
              </c:ext>
            </c:extLst>
          </c:dPt>
          <c: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5320-49C9-9C43-EFC60CB42A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682586362768677"/>
          <c:y val="0.38535090421409485"/>
          <c:w val="2.1820461563953168E-2"/>
          <c:h val="0.430301290002277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/>
        <a:lstStyle/>
        <a:p>
          <a:endParaRPr lang="en-US"/>
        </a:p>
      </dgm:t>
    </dgm:pt>
    <dgm:pt modelId="{AAC263CB-8256-4B03-92FE-1622698FB3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Kepemimpinan</a:t>
          </a:r>
          <a:r>
            <a:rPr lang="en-US" dirty="0"/>
            <a:t> Strategi</a:t>
          </a:r>
        </a:p>
      </dgm:t>
    </dgm:pt>
    <dgm:pt modelId="{0BEED663-FC38-4EAD-940F-4C475D2C87DB}" type="parTrans" cxnId="{C5E94186-9CB6-4C42-92B3-C546CC53A7B9}">
      <dgm:prSet/>
      <dgm:spPr/>
      <dgm:t>
        <a:bodyPr/>
        <a:lstStyle/>
        <a:p>
          <a:endParaRPr lang="en-US"/>
        </a:p>
      </dgm:t>
    </dgm:pt>
    <dgm:pt modelId="{808B76D0-8EC7-469A-93AC-7A6017188A9D}" type="sibTrans" cxnId="{C5E94186-9CB6-4C42-92B3-C546CC53A7B9}">
      <dgm:prSet/>
      <dgm:spPr/>
      <dgm:t>
        <a:bodyPr/>
        <a:lstStyle/>
        <a:p>
          <a:endParaRPr lang="en-US"/>
        </a:p>
      </dgm:t>
    </dgm:pt>
    <dgm:pt modelId="{4E8D2E69-0173-4BD3-B96A-7A9C5DD12B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Visi</a:t>
          </a:r>
          <a:r>
            <a:rPr lang="en-US" dirty="0"/>
            <a:t>: Perusahaan </a:t>
          </a:r>
          <a:r>
            <a:rPr lang="en-US" dirty="0" err="1"/>
            <a:t>Ingin</a:t>
          </a:r>
          <a:r>
            <a:rPr lang="en-US" dirty="0"/>
            <a:t> </a:t>
          </a:r>
          <a:r>
            <a:rPr lang="en-US" dirty="0" err="1"/>
            <a:t>menjadi</a:t>
          </a:r>
          <a:r>
            <a:rPr lang="en-US" dirty="0"/>
            <a:t> </a:t>
          </a:r>
          <a:r>
            <a:rPr lang="en-US" dirty="0" err="1"/>
            <a:t>Apa</a:t>
          </a:r>
          <a:r>
            <a:rPr lang="en-US" dirty="0"/>
            <a:t>?</a:t>
          </a:r>
        </a:p>
      </dgm:t>
    </dgm:pt>
    <dgm:pt modelId="{B954BF22-E3B3-4A1C-802E-590228BE2D9C}" type="parTrans" cxnId="{0F866C41-EB5F-47BD-A2CD-A58671F15B67}">
      <dgm:prSet/>
      <dgm:spPr/>
      <dgm:t>
        <a:bodyPr/>
        <a:lstStyle/>
        <a:p>
          <a:endParaRPr lang="en-US"/>
        </a:p>
      </dgm:t>
    </dgm:pt>
    <dgm:pt modelId="{FEF1E80E-8A9E-4B0A-817C-2A4CFDCF3FB2}" type="sibTrans" cxnId="{0F866C41-EB5F-47BD-A2CD-A58671F15B67}">
      <dgm:prSet/>
      <dgm:spPr/>
      <dgm:t>
        <a:bodyPr/>
        <a:lstStyle/>
        <a:p>
          <a:endParaRPr lang="en-US"/>
        </a:p>
      </dgm:t>
    </dgm:pt>
    <dgm:pt modelId="{93A6A030-ABAB-4EFA-B539-0FDB3E07C1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Misi</a:t>
          </a:r>
          <a:r>
            <a:rPr lang="en-US" dirty="0"/>
            <a:t>: </a:t>
          </a:r>
          <a:r>
            <a:rPr lang="en-US" dirty="0" err="1"/>
            <a:t>Apa</a:t>
          </a:r>
          <a:r>
            <a:rPr lang="en-US" dirty="0"/>
            <a:t> </a:t>
          </a:r>
          <a:r>
            <a:rPr lang="en-US" dirty="0" err="1"/>
            <a:t>Bisnis</a:t>
          </a:r>
          <a:r>
            <a:rPr lang="en-US" dirty="0"/>
            <a:t> Yang Perusahaan </a:t>
          </a:r>
          <a:r>
            <a:rPr lang="en-US" dirty="0" err="1"/>
            <a:t>Jalankan</a:t>
          </a:r>
          <a:r>
            <a:rPr lang="en-US" dirty="0"/>
            <a:t>?</a:t>
          </a:r>
        </a:p>
      </dgm:t>
    </dgm:pt>
    <dgm:pt modelId="{3D674B97-6DC6-4A12-85BA-0976D3064237}" type="parTrans" cxnId="{4B40C8DC-6B57-4F5B-8440-7241C649700B}">
      <dgm:prSet/>
      <dgm:spPr/>
      <dgm:t>
        <a:bodyPr/>
        <a:lstStyle/>
        <a:p>
          <a:endParaRPr lang="en-US"/>
        </a:p>
      </dgm:t>
    </dgm:pt>
    <dgm:pt modelId="{BFE0749E-E343-4A6F-BD09-2810EE6B4BD7}" type="sibTrans" cxnId="{4B40C8DC-6B57-4F5B-8440-7241C649700B}">
      <dgm:prSet/>
      <dgm:spPr/>
      <dgm:t>
        <a:bodyPr/>
        <a:lstStyle/>
        <a:p>
          <a:endParaRPr lang="en-US"/>
        </a:p>
      </dgm:t>
    </dgm:pt>
    <dgm:pt modelId="{76D56F19-2708-49DB-8F92-D8AC45F23A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Proses </a:t>
          </a:r>
          <a:r>
            <a:rPr lang="en-US" dirty="0" err="1"/>
            <a:t>Pengembangan</a:t>
          </a:r>
          <a:r>
            <a:rPr lang="en-US" dirty="0"/>
            <a:t> </a:t>
          </a:r>
          <a:r>
            <a:rPr lang="en-US" dirty="0" err="1"/>
            <a:t>Visi</a:t>
          </a:r>
          <a:r>
            <a:rPr lang="en-US" dirty="0"/>
            <a:t> dan </a:t>
          </a:r>
          <a:r>
            <a:rPr lang="en-US" dirty="0" err="1"/>
            <a:t>Misi</a:t>
          </a:r>
          <a:r>
            <a:rPr lang="en-US" dirty="0"/>
            <a:t> Perusahaan</a:t>
          </a:r>
        </a:p>
      </dgm:t>
    </dgm:pt>
    <dgm:pt modelId="{9D5610C2-0A12-494A-AC46-8DD17C08B09F}" type="parTrans" cxnId="{32E90211-17E0-4DDF-9274-DD3E46D811B8}">
      <dgm:prSet/>
      <dgm:spPr/>
      <dgm:t>
        <a:bodyPr/>
        <a:lstStyle/>
        <a:p>
          <a:endParaRPr lang="en-US"/>
        </a:p>
      </dgm:t>
    </dgm:pt>
    <dgm:pt modelId="{EC8965A1-F755-4945-8AAC-DCF1F68F011E}" type="sibTrans" cxnId="{32E90211-17E0-4DDF-9274-DD3E46D811B8}">
      <dgm:prSet/>
      <dgm:spPr/>
      <dgm:t>
        <a:bodyPr/>
        <a:lstStyle/>
        <a:p>
          <a:endParaRPr lang="en-US"/>
        </a:p>
      </dgm:t>
    </dgm:pt>
    <dgm:pt modelId="{62F8266B-222B-4ACF-8613-2C8D6376E5BD}" type="pres">
      <dgm:prSet presAssocID="{D4503D04-C97E-4622-AE07-D0307CB3B4CA}" presName="root" presStyleCnt="0">
        <dgm:presLayoutVars>
          <dgm:dir/>
          <dgm:resizeHandles val="exact"/>
        </dgm:presLayoutVars>
      </dgm:prSet>
      <dgm:spPr/>
    </dgm:pt>
    <dgm:pt modelId="{34FD8F56-D6B7-417A-923A-010E4B5FF0CD}" type="pres">
      <dgm:prSet presAssocID="{AAC263CB-8256-4B03-92FE-1622698FB3E9}" presName="compNode" presStyleCnt="0"/>
      <dgm:spPr/>
    </dgm:pt>
    <dgm:pt modelId="{08450877-B8C0-4FE2-B6DB-B88F20C8574C}" type="pres">
      <dgm:prSet presAssocID="{AAC263CB-8256-4B03-92FE-1622698FB3E9}" presName="bgRect" presStyleLbl="bgShp" presStyleIdx="0" presStyleCnt="4"/>
      <dgm:spPr/>
    </dgm:pt>
    <dgm:pt modelId="{BB7E5F84-64F2-4718-BACC-301BBCDC9D3A}" type="pres">
      <dgm:prSet presAssocID="{AAC263CB-8256-4B03-92FE-1622698FB3E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D7E1920B-5F09-4283-BAA8-B0012E66F14A}" type="pres">
      <dgm:prSet presAssocID="{AAC263CB-8256-4B03-92FE-1622698FB3E9}" presName="spaceRect" presStyleCnt="0"/>
      <dgm:spPr/>
    </dgm:pt>
    <dgm:pt modelId="{30E9CA6C-A0F7-4BE8-9B77-EE5C9EF005B7}" type="pres">
      <dgm:prSet presAssocID="{AAC263CB-8256-4B03-92FE-1622698FB3E9}" presName="parTx" presStyleLbl="revTx" presStyleIdx="0" presStyleCnt="4">
        <dgm:presLayoutVars>
          <dgm:chMax val="0"/>
          <dgm:chPref val="0"/>
        </dgm:presLayoutVars>
      </dgm:prSet>
      <dgm:spPr/>
    </dgm:pt>
    <dgm:pt modelId="{75497209-36D8-474C-9F50-43B26DAE367B}" type="pres">
      <dgm:prSet presAssocID="{808B76D0-8EC7-469A-93AC-7A6017188A9D}" presName="sibTrans" presStyleCnt="0"/>
      <dgm:spPr/>
    </dgm:pt>
    <dgm:pt modelId="{FB1D870E-AB7C-40E3-AA7F-3EC612E6F71C}" type="pres">
      <dgm:prSet presAssocID="{4E8D2E69-0173-4BD3-B96A-7A9C5DD12B47}" presName="compNode" presStyleCnt="0"/>
      <dgm:spPr/>
    </dgm:pt>
    <dgm:pt modelId="{B9A40EDB-694E-464C-8356-AEE8787842F2}" type="pres">
      <dgm:prSet presAssocID="{4E8D2E69-0173-4BD3-B96A-7A9C5DD12B47}" presName="bgRect" presStyleLbl="bgShp" presStyleIdx="1" presStyleCnt="4"/>
      <dgm:spPr/>
    </dgm:pt>
    <dgm:pt modelId="{8B8D9FA1-74BB-4EA5-B65F-49B870DCE4EB}" type="pres">
      <dgm:prSet presAssocID="{4E8D2E69-0173-4BD3-B96A-7A9C5DD12B4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FE35795C-E288-448C-BF98-006011EF35C1}" type="pres">
      <dgm:prSet presAssocID="{4E8D2E69-0173-4BD3-B96A-7A9C5DD12B47}" presName="spaceRect" presStyleCnt="0"/>
      <dgm:spPr/>
    </dgm:pt>
    <dgm:pt modelId="{4258831D-960B-4D2D-A65E-513B92084C01}" type="pres">
      <dgm:prSet presAssocID="{4E8D2E69-0173-4BD3-B96A-7A9C5DD12B47}" presName="parTx" presStyleLbl="revTx" presStyleIdx="1" presStyleCnt="4">
        <dgm:presLayoutVars>
          <dgm:chMax val="0"/>
          <dgm:chPref val="0"/>
        </dgm:presLayoutVars>
      </dgm:prSet>
      <dgm:spPr/>
    </dgm:pt>
    <dgm:pt modelId="{4849AED6-7C24-47EC-B39A-6EC2169AAAEC}" type="pres">
      <dgm:prSet presAssocID="{FEF1E80E-8A9E-4B0A-817C-2A4CFDCF3FB2}" presName="sibTrans" presStyleCnt="0"/>
      <dgm:spPr/>
    </dgm:pt>
    <dgm:pt modelId="{344EF6F7-386A-468B-9D66-8046D158DFC8}" type="pres">
      <dgm:prSet presAssocID="{93A6A030-ABAB-4EFA-B539-0FDB3E07C1EF}" presName="compNode" presStyleCnt="0"/>
      <dgm:spPr/>
    </dgm:pt>
    <dgm:pt modelId="{9DD6C5DE-B838-492F-B4A8-49E4DE8C5CF5}" type="pres">
      <dgm:prSet presAssocID="{93A6A030-ABAB-4EFA-B539-0FDB3E07C1EF}" presName="bgRect" presStyleLbl="bgShp" presStyleIdx="2" presStyleCnt="4"/>
      <dgm:spPr/>
    </dgm:pt>
    <dgm:pt modelId="{3CD2D8A7-CAF8-4A2F-A324-BDF8CFA66908}" type="pres">
      <dgm:prSet presAssocID="{93A6A030-ABAB-4EFA-B539-0FDB3E07C1E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343D945D-C209-4E7A-8D9B-BCF7127718D8}" type="pres">
      <dgm:prSet presAssocID="{93A6A030-ABAB-4EFA-B539-0FDB3E07C1EF}" presName="spaceRect" presStyleCnt="0"/>
      <dgm:spPr/>
    </dgm:pt>
    <dgm:pt modelId="{ECA97BE5-E798-4AEE-9404-4E43192F5136}" type="pres">
      <dgm:prSet presAssocID="{93A6A030-ABAB-4EFA-B539-0FDB3E07C1EF}" presName="parTx" presStyleLbl="revTx" presStyleIdx="2" presStyleCnt="4">
        <dgm:presLayoutVars>
          <dgm:chMax val="0"/>
          <dgm:chPref val="0"/>
        </dgm:presLayoutVars>
      </dgm:prSet>
      <dgm:spPr/>
    </dgm:pt>
    <dgm:pt modelId="{C890CB11-26D0-4233-A3B2-FE616B33A810}" type="pres">
      <dgm:prSet presAssocID="{BFE0749E-E343-4A6F-BD09-2810EE6B4BD7}" presName="sibTrans" presStyleCnt="0"/>
      <dgm:spPr/>
    </dgm:pt>
    <dgm:pt modelId="{25E7A08B-6A02-49D1-8C9D-FCE9C92A1AC5}" type="pres">
      <dgm:prSet presAssocID="{76D56F19-2708-49DB-8F92-D8AC45F23A9A}" presName="compNode" presStyleCnt="0"/>
      <dgm:spPr/>
    </dgm:pt>
    <dgm:pt modelId="{984F7435-4B4C-47D4-B03E-CC8917BDBDBB}" type="pres">
      <dgm:prSet presAssocID="{76D56F19-2708-49DB-8F92-D8AC45F23A9A}" presName="bgRect" presStyleLbl="bgShp" presStyleIdx="3" presStyleCnt="4"/>
      <dgm:spPr/>
    </dgm:pt>
    <dgm:pt modelId="{D3271400-E9D7-4481-8E98-7952ACC542C2}" type="pres">
      <dgm:prSet presAssocID="{76D56F19-2708-49DB-8F92-D8AC45F23A9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3EB25EBA-A880-4DC7-908E-0568144BFBD1}" type="pres">
      <dgm:prSet presAssocID="{76D56F19-2708-49DB-8F92-D8AC45F23A9A}" presName="spaceRect" presStyleCnt="0"/>
      <dgm:spPr/>
    </dgm:pt>
    <dgm:pt modelId="{F2EA86B5-8AF6-40E0-BDDB-512587036C8B}" type="pres">
      <dgm:prSet presAssocID="{76D56F19-2708-49DB-8F92-D8AC45F23A9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6D0D100-FB07-44A7-8ACC-C79CE174D2D7}" type="presOf" srcId="{D4503D04-C97E-4622-AE07-D0307CB3B4CA}" destId="{62F8266B-222B-4ACF-8613-2C8D6376E5BD}" srcOrd="0" destOrd="0" presId="urn:microsoft.com/office/officeart/2018/2/layout/IconVerticalSolidList"/>
    <dgm:cxn modelId="{9DACE70A-4FEB-433A-900C-46A1377C5716}" type="presOf" srcId="{AAC263CB-8256-4B03-92FE-1622698FB3E9}" destId="{30E9CA6C-A0F7-4BE8-9B77-EE5C9EF005B7}" srcOrd="0" destOrd="0" presId="urn:microsoft.com/office/officeart/2018/2/layout/IconVerticalSolidList"/>
    <dgm:cxn modelId="{32E90211-17E0-4DDF-9274-DD3E46D811B8}" srcId="{D4503D04-C97E-4622-AE07-D0307CB3B4CA}" destId="{76D56F19-2708-49DB-8F92-D8AC45F23A9A}" srcOrd="3" destOrd="0" parTransId="{9D5610C2-0A12-494A-AC46-8DD17C08B09F}" sibTransId="{EC8965A1-F755-4945-8AAC-DCF1F68F011E}"/>
    <dgm:cxn modelId="{AFE0042D-F8CA-4F9C-B780-65750DC87CEC}" type="presOf" srcId="{76D56F19-2708-49DB-8F92-D8AC45F23A9A}" destId="{F2EA86B5-8AF6-40E0-BDDB-512587036C8B}" srcOrd="0" destOrd="0" presId="urn:microsoft.com/office/officeart/2018/2/layout/IconVerticalSolidList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F236B04A-0845-45D6-B99A-98DBB252074F}" type="presOf" srcId="{4E8D2E69-0173-4BD3-B96A-7A9C5DD12B47}" destId="{4258831D-960B-4D2D-A65E-513B92084C01}" srcOrd="0" destOrd="0" presId="urn:microsoft.com/office/officeart/2018/2/layout/IconVerticalSolidList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F248DBAE-9D9B-462B-998C-1322E596929F}" type="presOf" srcId="{93A6A030-ABAB-4EFA-B539-0FDB3E07C1EF}" destId="{ECA97BE5-E798-4AEE-9404-4E43192F5136}" srcOrd="0" destOrd="0" presId="urn:microsoft.com/office/officeart/2018/2/layout/IconVerticalSolidList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8CA5002F-95FA-436B-966F-7B8BA099F8C0}" type="presParOf" srcId="{62F8266B-222B-4ACF-8613-2C8D6376E5BD}" destId="{34FD8F56-D6B7-417A-923A-010E4B5FF0CD}" srcOrd="0" destOrd="0" presId="urn:microsoft.com/office/officeart/2018/2/layout/IconVerticalSolidList"/>
    <dgm:cxn modelId="{3E84FCFB-F2E6-496C-9124-8BCCBAF7581E}" type="presParOf" srcId="{34FD8F56-D6B7-417A-923A-010E4B5FF0CD}" destId="{08450877-B8C0-4FE2-B6DB-B88F20C8574C}" srcOrd="0" destOrd="0" presId="urn:microsoft.com/office/officeart/2018/2/layout/IconVerticalSolidList"/>
    <dgm:cxn modelId="{5AAB9D67-2058-4B02-ACAE-9010504CFA8D}" type="presParOf" srcId="{34FD8F56-D6B7-417A-923A-010E4B5FF0CD}" destId="{BB7E5F84-64F2-4718-BACC-301BBCDC9D3A}" srcOrd="1" destOrd="0" presId="urn:microsoft.com/office/officeart/2018/2/layout/IconVerticalSolidList"/>
    <dgm:cxn modelId="{60640685-0CF7-48C8-A8EF-553779FD445D}" type="presParOf" srcId="{34FD8F56-D6B7-417A-923A-010E4B5FF0CD}" destId="{D7E1920B-5F09-4283-BAA8-B0012E66F14A}" srcOrd="2" destOrd="0" presId="urn:microsoft.com/office/officeart/2018/2/layout/IconVerticalSolidList"/>
    <dgm:cxn modelId="{6FE12CDB-D070-4C97-8AE1-997533C4A8AB}" type="presParOf" srcId="{34FD8F56-D6B7-417A-923A-010E4B5FF0CD}" destId="{30E9CA6C-A0F7-4BE8-9B77-EE5C9EF005B7}" srcOrd="3" destOrd="0" presId="urn:microsoft.com/office/officeart/2018/2/layout/IconVerticalSolidList"/>
    <dgm:cxn modelId="{89F45104-A3AE-4AA5-8376-E3E54E87635B}" type="presParOf" srcId="{62F8266B-222B-4ACF-8613-2C8D6376E5BD}" destId="{75497209-36D8-474C-9F50-43B26DAE367B}" srcOrd="1" destOrd="0" presId="urn:microsoft.com/office/officeart/2018/2/layout/IconVerticalSolidList"/>
    <dgm:cxn modelId="{F53E1E41-AFBD-4F42-B954-620893A507D2}" type="presParOf" srcId="{62F8266B-222B-4ACF-8613-2C8D6376E5BD}" destId="{FB1D870E-AB7C-40E3-AA7F-3EC612E6F71C}" srcOrd="2" destOrd="0" presId="urn:microsoft.com/office/officeart/2018/2/layout/IconVerticalSolidList"/>
    <dgm:cxn modelId="{ECA76847-5AC0-4769-B961-BD6FBFA2D2F3}" type="presParOf" srcId="{FB1D870E-AB7C-40E3-AA7F-3EC612E6F71C}" destId="{B9A40EDB-694E-464C-8356-AEE8787842F2}" srcOrd="0" destOrd="0" presId="urn:microsoft.com/office/officeart/2018/2/layout/IconVerticalSolidList"/>
    <dgm:cxn modelId="{E9875D05-A2CA-4949-A0EC-E659F0F81F59}" type="presParOf" srcId="{FB1D870E-AB7C-40E3-AA7F-3EC612E6F71C}" destId="{8B8D9FA1-74BB-4EA5-B65F-49B870DCE4EB}" srcOrd="1" destOrd="0" presId="urn:microsoft.com/office/officeart/2018/2/layout/IconVerticalSolidList"/>
    <dgm:cxn modelId="{F5076418-1870-49C0-A665-417CB498B6D1}" type="presParOf" srcId="{FB1D870E-AB7C-40E3-AA7F-3EC612E6F71C}" destId="{FE35795C-E288-448C-BF98-006011EF35C1}" srcOrd="2" destOrd="0" presId="urn:microsoft.com/office/officeart/2018/2/layout/IconVerticalSolidList"/>
    <dgm:cxn modelId="{8B6CAA02-B9CA-4F7C-A2C4-A376BC49C448}" type="presParOf" srcId="{FB1D870E-AB7C-40E3-AA7F-3EC612E6F71C}" destId="{4258831D-960B-4D2D-A65E-513B92084C01}" srcOrd="3" destOrd="0" presId="urn:microsoft.com/office/officeart/2018/2/layout/IconVerticalSolidList"/>
    <dgm:cxn modelId="{E0C19E8F-4424-498D-BF7E-0A0F0C17D704}" type="presParOf" srcId="{62F8266B-222B-4ACF-8613-2C8D6376E5BD}" destId="{4849AED6-7C24-47EC-B39A-6EC2169AAAEC}" srcOrd="3" destOrd="0" presId="urn:microsoft.com/office/officeart/2018/2/layout/IconVerticalSolidList"/>
    <dgm:cxn modelId="{ACAF17C3-08FB-4404-A101-25BA91958FE3}" type="presParOf" srcId="{62F8266B-222B-4ACF-8613-2C8D6376E5BD}" destId="{344EF6F7-386A-468B-9D66-8046D158DFC8}" srcOrd="4" destOrd="0" presId="urn:microsoft.com/office/officeart/2018/2/layout/IconVerticalSolidList"/>
    <dgm:cxn modelId="{AE175CB6-3E51-4A45-BD69-A7AF096E3CD2}" type="presParOf" srcId="{344EF6F7-386A-468B-9D66-8046D158DFC8}" destId="{9DD6C5DE-B838-492F-B4A8-49E4DE8C5CF5}" srcOrd="0" destOrd="0" presId="urn:microsoft.com/office/officeart/2018/2/layout/IconVerticalSolidList"/>
    <dgm:cxn modelId="{C47334AD-33FF-468C-A41A-E7D0A23484A4}" type="presParOf" srcId="{344EF6F7-386A-468B-9D66-8046D158DFC8}" destId="{3CD2D8A7-CAF8-4A2F-A324-BDF8CFA66908}" srcOrd="1" destOrd="0" presId="urn:microsoft.com/office/officeart/2018/2/layout/IconVerticalSolidList"/>
    <dgm:cxn modelId="{37DF411B-B4A0-44B4-B176-F8958F165CB2}" type="presParOf" srcId="{344EF6F7-386A-468B-9D66-8046D158DFC8}" destId="{343D945D-C209-4E7A-8D9B-BCF7127718D8}" srcOrd="2" destOrd="0" presId="urn:microsoft.com/office/officeart/2018/2/layout/IconVerticalSolidList"/>
    <dgm:cxn modelId="{43DACBA9-774B-4E88-8510-9265E34E50FA}" type="presParOf" srcId="{344EF6F7-386A-468B-9D66-8046D158DFC8}" destId="{ECA97BE5-E798-4AEE-9404-4E43192F5136}" srcOrd="3" destOrd="0" presId="urn:microsoft.com/office/officeart/2018/2/layout/IconVerticalSolidList"/>
    <dgm:cxn modelId="{0C339883-B66B-4487-B66D-1AA832FF598B}" type="presParOf" srcId="{62F8266B-222B-4ACF-8613-2C8D6376E5BD}" destId="{C890CB11-26D0-4233-A3B2-FE616B33A810}" srcOrd="5" destOrd="0" presId="urn:microsoft.com/office/officeart/2018/2/layout/IconVerticalSolidList"/>
    <dgm:cxn modelId="{0616937D-6FCD-4AA3-A503-BCBE4DCE75B1}" type="presParOf" srcId="{62F8266B-222B-4ACF-8613-2C8D6376E5BD}" destId="{25E7A08B-6A02-49D1-8C9D-FCE9C92A1AC5}" srcOrd="6" destOrd="0" presId="urn:microsoft.com/office/officeart/2018/2/layout/IconVerticalSolidList"/>
    <dgm:cxn modelId="{B186621D-A046-462B-BB0C-6236267E563B}" type="presParOf" srcId="{25E7A08B-6A02-49D1-8C9D-FCE9C92A1AC5}" destId="{984F7435-4B4C-47D4-B03E-CC8917BDBDBB}" srcOrd="0" destOrd="0" presId="urn:microsoft.com/office/officeart/2018/2/layout/IconVerticalSolidList"/>
    <dgm:cxn modelId="{F52693A5-0CDF-426A-86AB-E12EC26F0A8F}" type="presParOf" srcId="{25E7A08B-6A02-49D1-8C9D-FCE9C92A1AC5}" destId="{D3271400-E9D7-4481-8E98-7952ACC542C2}" srcOrd="1" destOrd="0" presId="urn:microsoft.com/office/officeart/2018/2/layout/IconVerticalSolidList"/>
    <dgm:cxn modelId="{A0E86A54-FEE6-445C-A5D8-E1BEB46BF402}" type="presParOf" srcId="{25E7A08B-6A02-49D1-8C9D-FCE9C92A1AC5}" destId="{3EB25EBA-A880-4DC7-908E-0568144BFBD1}" srcOrd="2" destOrd="0" presId="urn:microsoft.com/office/officeart/2018/2/layout/IconVerticalSolidList"/>
    <dgm:cxn modelId="{249C530D-BDAF-40DC-B153-C1C13BE8F861}" type="presParOf" srcId="{25E7A08B-6A02-49D1-8C9D-FCE9C92A1AC5}" destId="{F2EA86B5-8AF6-40E0-BDDB-512587036C8B}" srcOrd="3" destOrd="0" presId="urn:microsoft.com/office/officeart/2018/2/layout/IconVerticalSoli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/>
        <a:lstStyle/>
        <a:p>
          <a:endParaRPr lang="en-US"/>
        </a:p>
      </dgm:t>
    </dgm:pt>
    <dgm:pt modelId="{AAC263CB-8256-4B03-92FE-1622698FB3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Pernyataan</a:t>
          </a:r>
          <a:r>
            <a:rPr lang="en-US" dirty="0"/>
            <a:t> </a:t>
          </a:r>
          <a:r>
            <a:rPr lang="en-US" dirty="0" err="1"/>
            <a:t>Tujuan</a:t>
          </a:r>
          <a:endParaRPr lang="en-US" dirty="0"/>
        </a:p>
      </dgm:t>
    </dgm:pt>
    <dgm:pt modelId="{0BEED663-FC38-4EAD-940F-4C475D2C87DB}" type="parTrans" cxnId="{C5E94186-9CB6-4C42-92B3-C546CC53A7B9}">
      <dgm:prSet/>
      <dgm:spPr/>
      <dgm:t>
        <a:bodyPr/>
        <a:lstStyle/>
        <a:p>
          <a:endParaRPr lang="en-US"/>
        </a:p>
      </dgm:t>
    </dgm:pt>
    <dgm:pt modelId="{808B76D0-8EC7-469A-93AC-7A6017188A9D}" type="sibTrans" cxnId="{C5E94186-9CB6-4C42-92B3-C546CC53A7B9}">
      <dgm:prSet/>
      <dgm:spPr/>
      <dgm:t>
        <a:bodyPr/>
        <a:lstStyle/>
        <a:p>
          <a:endParaRPr lang="en-US"/>
        </a:p>
      </dgm:t>
    </dgm:pt>
    <dgm:pt modelId="{4E8D2E69-0173-4BD3-B96A-7A9C5DD12B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Pernyataan</a:t>
          </a:r>
          <a:r>
            <a:rPr lang="en-US" dirty="0"/>
            <a:t> </a:t>
          </a:r>
          <a:r>
            <a:rPr lang="en-US" dirty="0" err="1"/>
            <a:t>prinsip</a:t>
          </a:r>
          <a:r>
            <a:rPr lang="en-US" dirty="0"/>
            <a:t> </a:t>
          </a:r>
          <a:r>
            <a:rPr lang="en-US" dirty="0" err="1"/>
            <a:t>bisnis</a:t>
          </a:r>
          <a:r>
            <a:rPr lang="en-US" dirty="0"/>
            <a:t> </a:t>
          </a:r>
          <a:r>
            <a:rPr lang="en-US" dirty="0" err="1"/>
            <a:t>perusahaan</a:t>
          </a:r>
          <a:endParaRPr lang="en-US" dirty="0"/>
        </a:p>
      </dgm:t>
    </dgm:pt>
    <dgm:pt modelId="{B954BF22-E3B3-4A1C-802E-590228BE2D9C}" type="parTrans" cxnId="{0F866C41-EB5F-47BD-A2CD-A58671F15B67}">
      <dgm:prSet/>
      <dgm:spPr/>
      <dgm:t>
        <a:bodyPr/>
        <a:lstStyle/>
        <a:p>
          <a:endParaRPr lang="en-US"/>
        </a:p>
      </dgm:t>
    </dgm:pt>
    <dgm:pt modelId="{FEF1E80E-8A9E-4B0A-817C-2A4CFDCF3FB2}" type="sibTrans" cxnId="{0F866C41-EB5F-47BD-A2CD-A58671F15B67}">
      <dgm:prSet/>
      <dgm:spPr/>
      <dgm:t>
        <a:bodyPr/>
        <a:lstStyle/>
        <a:p>
          <a:endParaRPr lang="en-US"/>
        </a:p>
      </dgm:t>
    </dgm:pt>
    <dgm:pt modelId="{93A6A030-ABAB-4EFA-B539-0FDB3E07C1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Pernyataan</a:t>
          </a:r>
          <a:r>
            <a:rPr lang="en-US" dirty="0"/>
            <a:t> yang </a:t>
          </a:r>
          <a:r>
            <a:rPr lang="en-US" dirty="0" err="1"/>
            <a:t>menjelaskan</a:t>
          </a:r>
          <a:r>
            <a:rPr lang="en-US" dirty="0"/>
            <a:t> </a:t>
          </a:r>
          <a:r>
            <a:rPr lang="en-US" dirty="0" err="1"/>
            <a:t>bisnis</a:t>
          </a:r>
          <a:r>
            <a:rPr lang="en-US" dirty="0"/>
            <a:t> </a:t>
          </a:r>
          <a:r>
            <a:rPr lang="en-US" dirty="0" err="1"/>
            <a:t>perusahaan</a:t>
          </a:r>
          <a:r>
            <a:rPr lang="en-US" dirty="0"/>
            <a:t> </a:t>
          </a:r>
          <a:r>
            <a:rPr lang="en-US" dirty="0" err="1"/>
            <a:t>tersebut</a:t>
          </a:r>
          <a:r>
            <a:rPr lang="en-US" dirty="0"/>
            <a:t> </a:t>
          </a:r>
        </a:p>
      </dgm:t>
    </dgm:pt>
    <dgm:pt modelId="{3D674B97-6DC6-4A12-85BA-0976D3064237}" type="parTrans" cxnId="{4B40C8DC-6B57-4F5B-8440-7241C649700B}">
      <dgm:prSet/>
      <dgm:spPr/>
      <dgm:t>
        <a:bodyPr/>
        <a:lstStyle/>
        <a:p>
          <a:endParaRPr lang="en-US"/>
        </a:p>
      </dgm:t>
    </dgm:pt>
    <dgm:pt modelId="{BFE0749E-E343-4A6F-BD09-2810EE6B4BD7}" type="sibTrans" cxnId="{4B40C8DC-6B57-4F5B-8440-7241C649700B}">
      <dgm:prSet/>
      <dgm:spPr/>
      <dgm:t>
        <a:bodyPr/>
        <a:lstStyle/>
        <a:p>
          <a:endParaRPr lang="en-US"/>
        </a:p>
      </dgm:t>
    </dgm:pt>
    <dgm:pt modelId="{76D56F19-2708-49DB-8F92-D8AC45F23A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Menjelaskan</a:t>
          </a:r>
          <a:r>
            <a:rPr lang="en-US" dirty="0"/>
            <a:t> </a:t>
          </a:r>
          <a:r>
            <a:rPr lang="en-US" dirty="0" err="1"/>
            <a:t>apa</a:t>
          </a:r>
          <a:r>
            <a:rPr lang="en-US" dirty="0"/>
            <a:t> yang </a:t>
          </a:r>
          <a:r>
            <a:rPr lang="en-US" dirty="0" err="1"/>
            <a:t>suatu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inginkan</a:t>
          </a:r>
          <a:endParaRPr lang="en-US" dirty="0"/>
        </a:p>
      </dgm:t>
    </dgm:pt>
    <dgm:pt modelId="{9D5610C2-0A12-494A-AC46-8DD17C08B09F}" type="parTrans" cxnId="{32E90211-17E0-4DDF-9274-DD3E46D811B8}">
      <dgm:prSet/>
      <dgm:spPr/>
      <dgm:t>
        <a:bodyPr/>
        <a:lstStyle/>
        <a:p>
          <a:endParaRPr lang="en-US"/>
        </a:p>
      </dgm:t>
    </dgm:pt>
    <dgm:pt modelId="{EC8965A1-F755-4945-8AAC-DCF1F68F011E}" type="sibTrans" cxnId="{32E90211-17E0-4DDF-9274-DD3E46D811B8}">
      <dgm:prSet/>
      <dgm:spPr/>
      <dgm:t>
        <a:bodyPr/>
        <a:lstStyle/>
        <a:p>
          <a:endParaRPr lang="en-US"/>
        </a:p>
      </dgm:t>
    </dgm:pt>
    <dgm:pt modelId="{62F8266B-222B-4ACF-8613-2C8D6376E5BD}" type="pres">
      <dgm:prSet presAssocID="{D4503D04-C97E-4622-AE07-D0307CB3B4CA}" presName="root" presStyleCnt="0">
        <dgm:presLayoutVars>
          <dgm:dir/>
          <dgm:resizeHandles val="exact"/>
        </dgm:presLayoutVars>
      </dgm:prSet>
      <dgm:spPr/>
    </dgm:pt>
    <dgm:pt modelId="{34FD8F56-D6B7-417A-923A-010E4B5FF0CD}" type="pres">
      <dgm:prSet presAssocID="{AAC263CB-8256-4B03-92FE-1622698FB3E9}" presName="compNode" presStyleCnt="0"/>
      <dgm:spPr/>
    </dgm:pt>
    <dgm:pt modelId="{08450877-B8C0-4FE2-B6DB-B88F20C8574C}" type="pres">
      <dgm:prSet presAssocID="{AAC263CB-8256-4B03-92FE-1622698FB3E9}" presName="bgRect" presStyleLbl="bgShp" presStyleIdx="0" presStyleCnt="4"/>
      <dgm:spPr/>
    </dgm:pt>
    <dgm:pt modelId="{BB7E5F84-64F2-4718-BACC-301BBCDC9D3A}" type="pres">
      <dgm:prSet presAssocID="{AAC263CB-8256-4B03-92FE-1622698FB3E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D7E1920B-5F09-4283-BAA8-B0012E66F14A}" type="pres">
      <dgm:prSet presAssocID="{AAC263CB-8256-4B03-92FE-1622698FB3E9}" presName="spaceRect" presStyleCnt="0"/>
      <dgm:spPr/>
    </dgm:pt>
    <dgm:pt modelId="{30E9CA6C-A0F7-4BE8-9B77-EE5C9EF005B7}" type="pres">
      <dgm:prSet presAssocID="{AAC263CB-8256-4B03-92FE-1622698FB3E9}" presName="parTx" presStyleLbl="revTx" presStyleIdx="0" presStyleCnt="4">
        <dgm:presLayoutVars>
          <dgm:chMax val="0"/>
          <dgm:chPref val="0"/>
        </dgm:presLayoutVars>
      </dgm:prSet>
      <dgm:spPr/>
    </dgm:pt>
    <dgm:pt modelId="{75497209-36D8-474C-9F50-43B26DAE367B}" type="pres">
      <dgm:prSet presAssocID="{808B76D0-8EC7-469A-93AC-7A6017188A9D}" presName="sibTrans" presStyleCnt="0"/>
      <dgm:spPr/>
    </dgm:pt>
    <dgm:pt modelId="{FB1D870E-AB7C-40E3-AA7F-3EC612E6F71C}" type="pres">
      <dgm:prSet presAssocID="{4E8D2E69-0173-4BD3-B96A-7A9C5DD12B47}" presName="compNode" presStyleCnt="0"/>
      <dgm:spPr/>
    </dgm:pt>
    <dgm:pt modelId="{B9A40EDB-694E-464C-8356-AEE8787842F2}" type="pres">
      <dgm:prSet presAssocID="{4E8D2E69-0173-4BD3-B96A-7A9C5DD12B47}" presName="bgRect" presStyleLbl="bgShp" presStyleIdx="1" presStyleCnt="4"/>
      <dgm:spPr/>
    </dgm:pt>
    <dgm:pt modelId="{8B8D9FA1-74BB-4EA5-B65F-49B870DCE4EB}" type="pres">
      <dgm:prSet presAssocID="{4E8D2E69-0173-4BD3-B96A-7A9C5DD12B4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FE35795C-E288-448C-BF98-006011EF35C1}" type="pres">
      <dgm:prSet presAssocID="{4E8D2E69-0173-4BD3-B96A-7A9C5DD12B47}" presName="spaceRect" presStyleCnt="0"/>
      <dgm:spPr/>
    </dgm:pt>
    <dgm:pt modelId="{4258831D-960B-4D2D-A65E-513B92084C01}" type="pres">
      <dgm:prSet presAssocID="{4E8D2E69-0173-4BD3-B96A-7A9C5DD12B47}" presName="parTx" presStyleLbl="revTx" presStyleIdx="1" presStyleCnt="4">
        <dgm:presLayoutVars>
          <dgm:chMax val="0"/>
          <dgm:chPref val="0"/>
        </dgm:presLayoutVars>
      </dgm:prSet>
      <dgm:spPr/>
    </dgm:pt>
    <dgm:pt modelId="{4849AED6-7C24-47EC-B39A-6EC2169AAAEC}" type="pres">
      <dgm:prSet presAssocID="{FEF1E80E-8A9E-4B0A-817C-2A4CFDCF3FB2}" presName="sibTrans" presStyleCnt="0"/>
      <dgm:spPr/>
    </dgm:pt>
    <dgm:pt modelId="{344EF6F7-386A-468B-9D66-8046D158DFC8}" type="pres">
      <dgm:prSet presAssocID="{93A6A030-ABAB-4EFA-B539-0FDB3E07C1EF}" presName="compNode" presStyleCnt="0"/>
      <dgm:spPr/>
    </dgm:pt>
    <dgm:pt modelId="{9DD6C5DE-B838-492F-B4A8-49E4DE8C5CF5}" type="pres">
      <dgm:prSet presAssocID="{93A6A030-ABAB-4EFA-B539-0FDB3E07C1EF}" presName="bgRect" presStyleLbl="bgShp" presStyleIdx="2" presStyleCnt="4"/>
      <dgm:spPr/>
    </dgm:pt>
    <dgm:pt modelId="{3CD2D8A7-CAF8-4A2F-A324-BDF8CFA66908}" type="pres">
      <dgm:prSet presAssocID="{93A6A030-ABAB-4EFA-B539-0FDB3E07C1E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343D945D-C209-4E7A-8D9B-BCF7127718D8}" type="pres">
      <dgm:prSet presAssocID="{93A6A030-ABAB-4EFA-B539-0FDB3E07C1EF}" presName="spaceRect" presStyleCnt="0"/>
      <dgm:spPr/>
    </dgm:pt>
    <dgm:pt modelId="{ECA97BE5-E798-4AEE-9404-4E43192F5136}" type="pres">
      <dgm:prSet presAssocID="{93A6A030-ABAB-4EFA-B539-0FDB3E07C1EF}" presName="parTx" presStyleLbl="revTx" presStyleIdx="2" presStyleCnt="4">
        <dgm:presLayoutVars>
          <dgm:chMax val="0"/>
          <dgm:chPref val="0"/>
        </dgm:presLayoutVars>
      </dgm:prSet>
      <dgm:spPr/>
    </dgm:pt>
    <dgm:pt modelId="{C890CB11-26D0-4233-A3B2-FE616B33A810}" type="pres">
      <dgm:prSet presAssocID="{BFE0749E-E343-4A6F-BD09-2810EE6B4BD7}" presName="sibTrans" presStyleCnt="0"/>
      <dgm:spPr/>
    </dgm:pt>
    <dgm:pt modelId="{25E7A08B-6A02-49D1-8C9D-FCE9C92A1AC5}" type="pres">
      <dgm:prSet presAssocID="{76D56F19-2708-49DB-8F92-D8AC45F23A9A}" presName="compNode" presStyleCnt="0"/>
      <dgm:spPr/>
    </dgm:pt>
    <dgm:pt modelId="{984F7435-4B4C-47D4-B03E-CC8917BDBDBB}" type="pres">
      <dgm:prSet presAssocID="{76D56F19-2708-49DB-8F92-D8AC45F23A9A}" presName="bgRect" presStyleLbl="bgShp" presStyleIdx="3" presStyleCnt="4"/>
      <dgm:spPr/>
    </dgm:pt>
    <dgm:pt modelId="{D3271400-E9D7-4481-8E98-7952ACC542C2}" type="pres">
      <dgm:prSet presAssocID="{76D56F19-2708-49DB-8F92-D8AC45F23A9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3EB25EBA-A880-4DC7-908E-0568144BFBD1}" type="pres">
      <dgm:prSet presAssocID="{76D56F19-2708-49DB-8F92-D8AC45F23A9A}" presName="spaceRect" presStyleCnt="0"/>
      <dgm:spPr/>
    </dgm:pt>
    <dgm:pt modelId="{F2EA86B5-8AF6-40E0-BDDB-512587036C8B}" type="pres">
      <dgm:prSet presAssocID="{76D56F19-2708-49DB-8F92-D8AC45F23A9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6D0D100-FB07-44A7-8ACC-C79CE174D2D7}" type="presOf" srcId="{D4503D04-C97E-4622-AE07-D0307CB3B4CA}" destId="{62F8266B-222B-4ACF-8613-2C8D6376E5BD}" srcOrd="0" destOrd="0" presId="urn:microsoft.com/office/officeart/2018/2/layout/IconVerticalSolidList"/>
    <dgm:cxn modelId="{9DACE70A-4FEB-433A-900C-46A1377C5716}" type="presOf" srcId="{AAC263CB-8256-4B03-92FE-1622698FB3E9}" destId="{30E9CA6C-A0F7-4BE8-9B77-EE5C9EF005B7}" srcOrd="0" destOrd="0" presId="urn:microsoft.com/office/officeart/2018/2/layout/IconVerticalSolidList"/>
    <dgm:cxn modelId="{32E90211-17E0-4DDF-9274-DD3E46D811B8}" srcId="{D4503D04-C97E-4622-AE07-D0307CB3B4CA}" destId="{76D56F19-2708-49DB-8F92-D8AC45F23A9A}" srcOrd="3" destOrd="0" parTransId="{9D5610C2-0A12-494A-AC46-8DD17C08B09F}" sibTransId="{EC8965A1-F755-4945-8AAC-DCF1F68F011E}"/>
    <dgm:cxn modelId="{AFE0042D-F8CA-4F9C-B780-65750DC87CEC}" type="presOf" srcId="{76D56F19-2708-49DB-8F92-D8AC45F23A9A}" destId="{F2EA86B5-8AF6-40E0-BDDB-512587036C8B}" srcOrd="0" destOrd="0" presId="urn:microsoft.com/office/officeart/2018/2/layout/IconVerticalSolidList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F236B04A-0845-45D6-B99A-98DBB252074F}" type="presOf" srcId="{4E8D2E69-0173-4BD3-B96A-7A9C5DD12B47}" destId="{4258831D-960B-4D2D-A65E-513B92084C01}" srcOrd="0" destOrd="0" presId="urn:microsoft.com/office/officeart/2018/2/layout/IconVerticalSolidList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F248DBAE-9D9B-462B-998C-1322E596929F}" type="presOf" srcId="{93A6A030-ABAB-4EFA-B539-0FDB3E07C1EF}" destId="{ECA97BE5-E798-4AEE-9404-4E43192F5136}" srcOrd="0" destOrd="0" presId="urn:microsoft.com/office/officeart/2018/2/layout/IconVerticalSolidList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8CA5002F-95FA-436B-966F-7B8BA099F8C0}" type="presParOf" srcId="{62F8266B-222B-4ACF-8613-2C8D6376E5BD}" destId="{34FD8F56-D6B7-417A-923A-010E4B5FF0CD}" srcOrd="0" destOrd="0" presId="urn:microsoft.com/office/officeart/2018/2/layout/IconVerticalSolidList"/>
    <dgm:cxn modelId="{3E84FCFB-F2E6-496C-9124-8BCCBAF7581E}" type="presParOf" srcId="{34FD8F56-D6B7-417A-923A-010E4B5FF0CD}" destId="{08450877-B8C0-4FE2-B6DB-B88F20C8574C}" srcOrd="0" destOrd="0" presId="urn:microsoft.com/office/officeart/2018/2/layout/IconVerticalSolidList"/>
    <dgm:cxn modelId="{5AAB9D67-2058-4B02-ACAE-9010504CFA8D}" type="presParOf" srcId="{34FD8F56-D6B7-417A-923A-010E4B5FF0CD}" destId="{BB7E5F84-64F2-4718-BACC-301BBCDC9D3A}" srcOrd="1" destOrd="0" presId="urn:microsoft.com/office/officeart/2018/2/layout/IconVerticalSolidList"/>
    <dgm:cxn modelId="{60640685-0CF7-48C8-A8EF-553779FD445D}" type="presParOf" srcId="{34FD8F56-D6B7-417A-923A-010E4B5FF0CD}" destId="{D7E1920B-5F09-4283-BAA8-B0012E66F14A}" srcOrd="2" destOrd="0" presId="urn:microsoft.com/office/officeart/2018/2/layout/IconVerticalSolidList"/>
    <dgm:cxn modelId="{6FE12CDB-D070-4C97-8AE1-997533C4A8AB}" type="presParOf" srcId="{34FD8F56-D6B7-417A-923A-010E4B5FF0CD}" destId="{30E9CA6C-A0F7-4BE8-9B77-EE5C9EF005B7}" srcOrd="3" destOrd="0" presId="urn:microsoft.com/office/officeart/2018/2/layout/IconVerticalSolidList"/>
    <dgm:cxn modelId="{89F45104-A3AE-4AA5-8376-E3E54E87635B}" type="presParOf" srcId="{62F8266B-222B-4ACF-8613-2C8D6376E5BD}" destId="{75497209-36D8-474C-9F50-43B26DAE367B}" srcOrd="1" destOrd="0" presId="urn:microsoft.com/office/officeart/2018/2/layout/IconVerticalSolidList"/>
    <dgm:cxn modelId="{F53E1E41-AFBD-4F42-B954-620893A507D2}" type="presParOf" srcId="{62F8266B-222B-4ACF-8613-2C8D6376E5BD}" destId="{FB1D870E-AB7C-40E3-AA7F-3EC612E6F71C}" srcOrd="2" destOrd="0" presId="urn:microsoft.com/office/officeart/2018/2/layout/IconVerticalSolidList"/>
    <dgm:cxn modelId="{ECA76847-5AC0-4769-B961-BD6FBFA2D2F3}" type="presParOf" srcId="{FB1D870E-AB7C-40E3-AA7F-3EC612E6F71C}" destId="{B9A40EDB-694E-464C-8356-AEE8787842F2}" srcOrd="0" destOrd="0" presId="urn:microsoft.com/office/officeart/2018/2/layout/IconVerticalSolidList"/>
    <dgm:cxn modelId="{E9875D05-A2CA-4949-A0EC-E659F0F81F59}" type="presParOf" srcId="{FB1D870E-AB7C-40E3-AA7F-3EC612E6F71C}" destId="{8B8D9FA1-74BB-4EA5-B65F-49B870DCE4EB}" srcOrd="1" destOrd="0" presId="urn:microsoft.com/office/officeart/2018/2/layout/IconVerticalSolidList"/>
    <dgm:cxn modelId="{F5076418-1870-49C0-A665-417CB498B6D1}" type="presParOf" srcId="{FB1D870E-AB7C-40E3-AA7F-3EC612E6F71C}" destId="{FE35795C-E288-448C-BF98-006011EF35C1}" srcOrd="2" destOrd="0" presId="urn:microsoft.com/office/officeart/2018/2/layout/IconVerticalSolidList"/>
    <dgm:cxn modelId="{8B6CAA02-B9CA-4F7C-A2C4-A376BC49C448}" type="presParOf" srcId="{FB1D870E-AB7C-40E3-AA7F-3EC612E6F71C}" destId="{4258831D-960B-4D2D-A65E-513B92084C01}" srcOrd="3" destOrd="0" presId="urn:microsoft.com/office/officeart/2018/2/layout/IconVerticalSolidList"/>
    <dgm:cxn modelId="{E0C19E8F-4424-498D-BF7E-0A0F0C17D704}" type="presParOf" srcId="{62F8266B-222B-4ACF-8613-2C8D6376E5BD}" destId="{4849AED6-7C24-47EC-B39A-6EC2169AAAEC}" srcOrd="3" destOrd="0" presId="urn:microsoft.com/office/officeart/2018/2/layout/IconVerticalSolidList"/>
    <dgm:cxn modelId="{ACAF17C3-08FB-4404-A101-25BA91958FE3}" type="presParOf" srcId="{62F8266B-222B-4ACF-8613-2C8D6376E5BD}" destId="{344EF6F7-386A-468B-9D66-8046D158DFC8}" srcOrd="4" destOrd="0" presId="urn:microsoft.com/office/officeart/2018/2/layout/IconVerticalSolidList"/>
    <dgm:cxn modelId="{AE175CB6-3E51-4A45-BD69-A7AF096E3CD2}" type="presParOf" srcId="{344EF6F7-386A-468B-9D66-8046D158DFC8}" destId="{9DD6C5DE-B838-492F-B4A8-49E4DE8C5CF5}" srcOrd="0" destOrd="0" presId="urn:microsoft.com/office/officeart/2018/2/layout/IconVerticalSolidList"/>
    <dgm:cxn modelId="{C47334AD-33FF-468C-A41A-E7D0A23484A4}" type="presParOf" srcId="{344EF6F7-386A-468B-9D66-8046D158DFC8}" destId="{3CD2D8A7-CAF8-4A2F-A324-BDF8CFA66908}" srcOrd="1" destOrd="0" presId="urn:microsoft.com/office/officeart/2018/2/layout/IconVerticalSolidList"/>
    <dgm:cxn modelId="{37DF411B-B4A0-44B4-B176-F8958F165CB2}" type="presParOf" srcId="{344EF6F7-386A-468B-9D66-8046D158DFC8}" destId="{343D945D-C209-4E7A-8D9B-BCF7127718D8}" srcOrd="2" destOrd="0" presId="urn:microsoft.com/office/officeart/2018/2/layout/IconVerticalSolidList"/>
    <dgm:cxn modelId="{43DACBA9-774B-4E88-8510-9265E34E50FA}" type="presParOf" srcId="{344EF6F7-386A-468B-9D66-8046D158DFC8}" destId="{ECA97BE5-E798-4AEE-9404-4E43192F5136}" srcOrd="3" destOrd="0" presId="urn:microsoft.com/office/officeart/2018/2/layout/IconVerticalSolidList"/>
    <dgm:cxn modelId="{0C339883-B66B-4487-B66D-1AA832FF598B}" type="presParOf" srcId="{62F8266B-222B-4ACF-8613-2C8D6376E5BD}" destId="{C890CB11-26D0-4233-A3B2-FE616B33A810}" srcOrd="5" destOrd="0" presId="urn:microsoft.com/office/officeart/2018/2/layout/IconVerticalSolidList"/>
    <dgm:cxn modelId="{0616937D-6FCD-4AA3-A503-BCBE4DCE75B1}" type="presParOf" srcId="{62F8266B-222B-4ACF-8613-2C8D6376E5BD}" destId="{25E7A08B-6A02-49D1-8C9D-FCE9C92A1AC5}" srcOrd="6" destOrd="0" presId="urn:microsoft.com/office/officeart/2018/2/layout/IconVerticalSolidList"/>
    <dgm:cxn modelId="{B186621D-A046-462B-BB0C-6236267E563B}" type="presParOf" srcId="{25E7A08B-6A02-49D1-8C9D-FCE9C92A1AC5}" destId="{984F7435-4B4C-47D4-B03E-CC8917BDBDBB}" srcOrd="0" destOrd="0" presId="urn:microsoft.com/office/officeart/2018/2/layout/IconVerticalSolidList"/>
    <dgm:cxn modelId="{F52693A5-0CDF-426A-86AB-E12EC26F0A8F}" type="presParOf" srcId="{25E7A08B-6A02-49D1-8C9D-FCE9C92A1AC5}" destId="{D3271400-E9D7-4481-8E98-7952ACC542C2}" srcOrd="1" destOrd="0" presId="urn:microsoft.com/office/officeart/2018/2/layout/IconVerticalSolidList"/>
    <dgm:cxn modelId="{A0E86A54-FEE6-445C-A5D8-E1BEB46BF402}" type="presParOf" srcId="{25E7A08B-6A02-49D1-8C9D-FCE9C92A1AC5}" destId="{3EB25EBA-A880-4DC7-908E-0568144BFBD1}" srcOrd="2" destOrd="0" presId="urn:microsoft.com/office/officeart/2018/2/layout/IconVerticalSolidList"/>
    <dgm:cxn modelId="{249C530D-BDAF-40DC-B153-C1C13BE8F861}" type="presParOf" srcId="{25E7A08B-6A02-49D1-8C9D-FCE9C92A1AC5}" destId="{F2EA86B5-8AF6-40E0-BDDB-512587036C8B}" srcOrd="3" destOrd="0" presId="urn:microsoft.com/office/officeart/2018/2/layout/IconVerticalSoli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50877-B8C0-4FE2-B6DB-B88F20C8574C}">
      <dsp:nvSpPr>
        <dsp:cNvPr id="0" name=""/>
        <dsp:cNvSpPr/>
      </dsp:nvSpPr>
      <dsp:spPr>
        <a:xfrm>
          <a:off x="0" y="1469"/>
          <a:ext cx="3084892" cy="7450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E5F84-64F2-4718-BACC-301BBCDC9D3A}">
      <dsp:nvSpPr>
        <dsp:cNvPr id="0" name=""/>
        <dsp:cNvSpPr/>
      </dsp:nvSpPr>
      <dsp:spPr>
        <a:xfrm>
          <a:off x="225364" y="169096"/>
          <a:ext cx="409752" cy="4097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9CA6C-A0F7-4BE8-9B77-EE5C9EF005B7}">
      <dsp:nvSpPr>
        <dsp:cNvPr id="0" name=""/>
        <dsp:cNvSpPr/>
      </dsp:nvSpPr>
      <dsp:spPr>
        <a:xfrm>
          <a:off x="860480" y="1469"/>
          <a:ext cx="2224411" cy="74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46" tIns="78846" rIns="78846" bIns="7884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Kepemimpinan</a:t>
          </a:r>
          <a:r>
            <a:rPr lang="en-US" sz="1600" kern="1200" dirty="0"/>
            <a:t> Strategi</a:t>
          </a:r>
        </a:p>
      </dsp:txBody>
      <dsp:txXfrm>
        <a:off x="860480" y="1469"/>
        <a:ext cx="2224411" cy="745005"/>
      </dsp:txXfrm>
    </dsp:sp>
    <dsp:sp modelId="{B9A40EDB-694E-464C-8356-AEE8787842F2}">
      <dsp:nvSpPr>
        <dsp:cNvPr id="0" name=""/>
        <dsp:cNvSpPr/>
      </dsp:nvSpPr>
      <dsp:spPr>
        <a:xfrm>
          <a:off x="0" y="932726"/>
          <a:ext cx="3084892" cy="745005"/>
        </a:xfrm>
        <a:prstGeom prst="roundRect">
          <a:avLst>
            <a:gd name="adj" fmla="val 10000"/>
          </a:avLst>
        </a:prstGeom>
        <a:solidFill>
          <a:schemeClr val="accent5">
            <a:hueOff val="1420348"/>
            <a:satOff val="-9402"/>
            <a:lumOff val="-16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8D9FA1-74BB-4EA5-B65F-49B870DCE4EB}">
      <dsp:nvSpPr>
        <dsp:cNvPr id="0" name=""/>
        <dsp:cNvSpPr/>
      </dsp:nvSpPr>
      <dsp:spPr>
        <a:xfrm>
          <a:off x="225364" y="1100352"/>
          <a:ext cx="409752" cy="4097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8831D-960B-4D2D-A65E-513B92084C01}">
      <dsp:nvSpPr>
        <dsp:cNvPr id="0" name=""/>
        <dsp:cNvSpPr/>
      </dsp:nvSpPr>
      <dsp:spPr>
        <a:xfrm>
          <a:off x="860480" y="932726"/>
          <a:ext cx="2224411" cy="74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46" tIns="78846" rIns="78846" bIns="7884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Visi</a:t>
          </a:r>
          <a:r>
            <a:rPr lang="en-US" sz="1600" kern="1200" dirty="0"/>
            <a:t>: Perusahaan </a:t>
          </a:r>
          <a:r>
            <a:rPr lang="en-US" sz="1600" kern="1200" dirty="0" err="1"/>
            <a:t>Ingin</a:t>
          </a:r>
          <a:r>
            <a:rPr lang="en-US" sz="1600" kern="1200" dirty="0"/>
            <a:t> </a:t>
          </a:r>
          <a:r>
            <a:rPr lang="en-US" sz="1600" kern="1200" dirty="0" err="1"/>
            <a:t>menjadi</a:t>
          </a:r>
          <a:r>
            <a:rPr lang="en-US" sz="1600" kern="1200" dirty="0"/>
            <a:t> </a:t>
          </a:r>
          <a:r>
            <a:rPr lang="en-US" sz="1600" kern="1200" dirty="0" err="1"/>
            <a:t>Apa</a:t>
          </a:r>
          <a:r>
            <a:rPr lang="en-US" sz="1600" kern="1200" dirty="0"/>
            <a:t>?</a:t>
          </a:r>
        </a:p>
      </dsp:txBody>
      <dsp:txXfrm>
        <a:off x="860480" y="932726"/>
        <a:ext cx="2224411" cy="745005"/>
      </dsp:txXfrm>
    </dsp:sp>
    <dsp:sp modelId="{9DD6C5DE-B838-492F-B4A8-49E4DE8C5CF5}">
      <dsp:nvSpPr>
        <dsp:cNvPr id="0" name=""/>
        <dsp:cNvSpPr/>
      </dsp:nvSpPr>
      <dsp:spPr>
        <a:xfrm>
          <a:off x="0" y="1863982"/>
          <a:ext cx="3084892" cy="745005"/>
        </a:xfrm>
        <a:prstGeom prst="roundRect">
          <a:avLst>
            <a:gd name="adj" fmla="val 10000"/>
          </a:avLst>
        </a:prstGeom>
        <a:solidFill>
          <a:schemeClr val="accent5">
            <a:hueOff val="2840696"/>
            <a:satOff val="-18805"/>
            <a:lumOff val="-32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2D8A7-CAF8-4A2F-A324-BDF8CFA66908}">
      <dsp:nvSpPr>
        <dsp:cNvPr id="0" name=""/>
        <dsp:cNvSpPr/>
      </dsp:nvSpPr>
      <dsp:spPr>
        <a:xfrm>
          <a:off x="225364" y="2031608"/>
          <a:ext cx="409752" cy="4097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97BE5-E798-4AEE-9404-4E43192F5136}">
      <dsp:nvSpPr>
        <dsp:cNvPr id="0" name=""/>
        <dsp:cNvSpPr/>
      </dsp:nvSpPr>
      <dsp:spPr>
        <a:xfrm>
          <a:off x="860480" y="1863982"/>
          <a:ext cx="2224411" cy="74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46" tIns="78846" rIns="78846" bIns="7884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Misi</a:t>
          </a:r>
          <a:r>
            <a:rPr lang="en-US" sz="1600" kern="1200" dirty="0"/>
            <a:t>: </a:t>
          </a:r>
          <a:r>
            <a:rPr lang="en-US" sz="1600" kern="1200" dirty="0" err="1"/>
            <a:t>Apa</a:t>
          </a:r>
          <a:r>
            <a:rPr lang="en-US" sz="1600" kern="1200" dirty="0"/>
            <a:t> </a:t>
          </a:r>
          <a:r>
            <a:rPr lang="en-US" sz="1600" kern="1200" dirty="0" err="1"/>
            <a:t>Bisnis</a:t>
          </a:r>
          <a:r>
            <a:rPr lang="en-US" sz="1600" kern="1200" dirty="0"/>
            <a:t> Yang Perusahaan </a:t>
          </a:r>
          <a:r>
            <a:rPr lang="en-US" sz="1600" kern="1200" dirty="0" err="1"/>
            <a:t>Jalankan</a:t>
          </a:r>
          <a:r>
            <a:rPr lang="en-US" sz="1600" kern="1200" dirty="0"/>
            <a:t>?</a:t>
          </a:r>
        </a:p>
      </dsp:txBody>
      <dsp:txXfrm>
        <a:off x="860480" y="1863982"/>
        <a:ext cx="2224411" cy="745005"/>
      </dsp:txXfrm>
    </dsp:sp>
    <dsp:sp modelId="{984F7435-4B4C-47D4-B03E-CC8917BDBDBB}">
      <dsp:nvSpPr>
        <dsp:cNvPr id="0" name=""/>
        <dsp:cNvSpPr/>
      </dsp:nvSpPr>
      <dsp:spPr>
        <a:xfrm>
          <a:off x="0" y="2795238"/>
          <a:ext cx="3084892" cy="745005"/>
        </a:xfrm>
        <a:prstGeom prst="roundRect">
          <a:avLst>
            <a:gd name="adj" fmla="val 10000"/>
          </a:avLst>
        </a:prstGeom>
        <a:solidFill>
          <a:schemeClr val="accent5">
            <a:hueOff val="4261045"/>
            <a:satOff val="-28207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71400-E9D7-4481-8E98-7952ACC542C2}">
      <dsp:nvSpPr>
        <dsp:cNvPr id="0" name=""/>
        <dsp:cNvSpPr/>
      </dsp:nvSpPr>
      <dsp:spPr>
        <a:xfrm>
          <a:off x="225364" y="2962865"/>
          <a:ext cx="409752" cy="4097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A86B5-8AF6-40E0-BDDB-512587036C8B}">
      <dsp:nvSpPr>
        <dsp:cNvPr id="0" name=""/>
        <dsp:cNvSpPr/>
      </dsp:nvSpPr>
      <dsp:spPr>
        <a:xfrm>
          <a:off x="860480" y="2795238"/>
          <a:ext cx="2224411" cy="74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46" tIns="78846" rIns="78846" bIns="7884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Proses </a:t>
          </a:r>
          <a:r>
            <a:rPr lang="en-US" sz="1600" kern="1200" dirty="0" err="1"/>
            <a:t>Pengembangan</a:t>
          </a:r>
          <a:r>
            <a:rPr lang="en-US" sz="1600" kern="1200" dirty="0"/>
            <a:t> </a:t>
          </a:r>
          <a:r>
            <a:rPr lang="en-US" sz="1600" kern="1200" dirty="0" err="1"/>
            <a:t>Visi</a:t>
          </a:r>
          <a:r>
            <a:rPr lang="en-US" sz="1600" kern="1200" dirty="0"/>
            <a:t> dan </a:t>
          </a:r>
          <a:r>
            <a:rPr lang="en-US" sz="1600" kern="1200" dirty="0" err="1"/>
            <a:t>Misi</a:t>
          </a:r>
          <a:r>
            <a:rPr lang="en-US" sz="1600" kern="1200" dirty="0"/>
            <a:t> Perusahaan</a:t>
          </a:r>
        </a:p>
      </dsp:txBody>
      <dsp:txXfrm>
        <a:off x="860480" y="2795238"/>
        <a:ext cx="2224411" cy="745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50877-B8C0-4FE2-B6DB-B88F20C8574C}">
      <dsp:nvSpPr>
        <dsp:cNvPr id="0" name=""/>
        <dsp:cNvSpPr/>
      </dsp:nvSpPr>
      <dsp:spPr>
        <a:xfrm>
          <a:off x="0" y="1469"/>
          <a:ext cx="3084892" cy="7450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E5F84-64F2-4718-BACC-301BBCDC9D3A}">
      <dsp:nvSpPr>
        <dsp:cNvPr id="0" name=""/>
        <dsp:cNvSpPr/>
      </dsp:nvSpPr>
      <dsp:spPr>
        <a:xfrm>
          <a:off x="225364" y="169096"/>
          <a:ext cx="409752" cy="4097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9CA6C-A0F7-4BE8-9B77-EE5C9EF005B7}">
      <dsp:nvSpPr>
        <dsp:cNvPr id="0" name=""/>
        <dsp:cNvSpPr/>
      </dsp:nvSpPr>
      <dsp:spPr>
        <a:xfrm>
          <a:off x="860480" y="1469"/>
          <a:ext cx="2224411" cy="74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46" tIns="78846" rIns="78846" bIns="7884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Pernyataan</a:t>
          </a:r>
          <a:r>
            <a:rPr lang="en-US" sz="1400" kern="1200" dirty="0"/>
            <a:t> </a:t>
          </a:r>
          <a:r>
            <a:rPr lang="en-US" sz="1400" kern="1200" dirty="0" err="1"/>
            <a:t>Tujuan</a:t>
          </a:r>
          <a:endParaRPr lang="en-US" sz="1400" kern="1200" dirty="0"/>
        </a:p>
      </dsp:txBody>
      <dsp:txXfrm>
        <a:off x="860480" y="1469"/>
        <a:ext cx="2224411" cy="745005"/>
      </dsp:txXfrm>
    </dsp:sp>
    <dsp:sp modelId="{B9A40EDB-694E-464C-8356-AEE8787842F2}">
      <dsp:nvSpPr>
        <dsp:cNvPr id="0" name=""/>
        <dsp:cNvSpPr/>
      </dsp:nvSpPr>
      <dsp:spPr>
        <a:xfrm>
          <a:off x="0" y="932726"/>
          <a:ext cx="3084892" cy="745005"/>
        </a:xfrm>
        <a:prstGeom prst="roundRect">
          <a:avLst>
            <a:gd name="adj" fmla="val 10000"/>
          </a:avLst>
        </a:prstGeom>
        <a:solidFill>
          <a:schemeClr val="accent5">
            <a:hueOff val="1420348"/>
            <a:satOff val="-9402"/>
            <a:lumOff val="-16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8D9FA1-74BB-4EA5-B65F-49B870DCE4EB}">
      <dsp:nvSpPr>
        <dsp:cNvPr id="0" name=""/>
        <dsp:cNvSpPr/>
      </dsp:nvSpPr>
      <dsp:spPr>
        <a:xfrm>
          <a:off x="225364" y="1100352"/>
          <a:ext cx="409752" cy="4097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8831D-960B-4D2D-A65E-513B92084C01}">
      <dsp:nvSpPr>
        <dsp:cNvPr id="0" name=""/>
        <dsp:cNvSpPr/>
      </dsp:nvSpPr>
      <dsp:spPr>
        <a:xfrm>
          <a:off x="860480" y="932726"/>
          <a:ext cx="2224411" cy="74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46" tIns="78846" rIns="78846" bIns="7884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Pernyataan</a:t>
          </a:r>
          <a:r>
            <a:rPr lang="en-US" sz="1400" kern="1200" dirty="0"/>
            <a:t> </a:t>
          </a:r>
          <a:r>
            <a:rPr lang="en-US" sz="1400" kern="1200" dirty="0" err="1"/>
            <a:t>prinsip</a:t>
          </a:r>
          <a:r>
            <a:rPr lang="en-US" sz="1400" kern="1200" dirty="0"/>
            <a:t> </a:t>
          </a:r>
          <a:r>
            <a:rPr lang="en-US" sz="1400" kern="1200" dirty="0" err="1"/>
            <a:t>bisnis</a:t>
          </a:r>
          <a:r>
            <a:rPr lang="en-US" sz="1400" kern="1200" dirty="0"/>
            <a:t> </a:t>
          </a:r>
          <a:r>
            <a:rPr lang="en-US" sz="1400" kern="1200" dirty="0" err="1"/>
            <a:t>perusahaan</a:t>
          </a:r>
          <a:endParaRPr lang="en-US" sz="1400" kern="1200" dirty="0"/>
        </a:p>
      </dsp:txBody>
      <dsp:txXfrm>
        <a:off x="860480" y="932726"/>
        <a:ext cx="2224411" cy="745005"/>
      </dsp:txXfrm>
    </dsp:sp>
    <dsp:sp modelId="{9DD6C5DE-B838-492F-B4A8-49E4DE8C5CF5}">
      <dsp:nvSpPr>
        <dsp:cNvPr id="0" name=""/>
        <dsp:cNvSpPr/>
      </dsp:nvSpPr>
      <dsp:spPr>
        <a:xfrm>
          <a:off x="0" y="1863982"/>
          <a:ext cx="3084892" cy="745005"/>
        </a:xfrm>
        <a:prstGeom prst="roundRect">
          <a:avLst>
            <a:gd name="adj" fmla="val 10000"/>
          </a:avLst>
        </a:prstGeom>
        <a:solidFill>
          <a:schemeClr val="accent5">
            <a:hueOff val="2840696"/>
            <a:satOff val="-18805"/>
            <a:lumOff val="-32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2D8A7-CAF8-4A2F-A324-BDF8CFA66908}">
      <dsp:nvSpPr>
        <dsp:cNvPr id="0" name=""/>
        <dsp:cNvSpPr/>
      </dsp:nvSpPr>
      <dsp:spPr>
        <a:xfrm>
          <a:off x="225364" y="2031608"/>
          <a:ext cx="409752" cy="4097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97BE5-E798-4AEE-9404-4E43192F5136}">
      <dsp:nvSpPr>
        <dsp:cNvPr id="0" name=""/>
        <dsp:cNvSpPr/>
      </dsp:nvSpPr>
      <dsp:spPr>
        <a:xfrm>
          <a:off x="860480" y="1863982"/>
          <a:ext cx="2224411" cy="74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46" tIns="78846" rIns="78846" bIns="7884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Pernyataan</a:t>
          </a:r>
          <a:r>
            <a:rPr lang="en-US" sz="1400" kern="1200" dirty="0"/>
            <a:t> yang </a:t>
          </a:r>
          <a:r>
            <a:rPr lang="en-US" sz="1400" kern="1200" dirty="0" err="1"/>
            <a:t>menjelaskan</a:t>
          </a:r>
          <a:r>
            <a:rPr lang="en-US" sz="1400" kern="1200" dirty="0"/>
            <a:t> </a:t>
          </a:r>
          <a:r>
            <a:rPr lang="en-US" sz="1400" kern="1200" dirty="0" err="1"/>
            <a:t>bisnis</a:t>
          </a:r>
          <a:r>
            <a:rPr lang="en-US" sz="1400" kern="1200" dirty="0"/>
            <a:t> </a:t>
          </a:r>
          <a:r>
            <a:rPr lang="en-US" sz="1400" kern="1200" dirty="0" err="1"/>
            <a:t>perusahaan</a:t>
          </a:r>
          <a:r>
            <a:rPr lang="en-US" sz="1400" kern="1200" dirty="0"/>
            <a:t> </a:t>
          </a:r>
          <a:r>
            <a:rPr lang="en-US" sz="1400" kern="1200" dirty="0" err="1"/>
            <a:t>tersebut</a:t>
          </a:r>
          <a:r>
            <a:rPr lang="en-US" sz="1400" kern="1200" dirty="0"/>
            <a:t> </a:t>
          </a:r>
        </a:p>
      </dsp:txBody>
      <dsp:txXfrm>
        <a:off x="860480" y="1863982"/>
        <a:ext cx="2224411" cy="745005"/>
      </dsp:txXfrm>
    </dsp:sp>
    <dsp:sp modelId="{984F7435-4B4C-47D4-B03E-CC8917BDBDBB}">
      <dsp:nvSpPr>
        <dsp:cNvPr id="0" name=""/>
        <dsp:cNvSpPr/>
      </dsp:nvSpPr>
      <dsp:spPr>
        <a:xfrm>
          <a:off x="0" y="2795238"/>
          <a:ext cx="3084892" cy="745005"/>
        </a:xfrm>
        <a:prstGeom prst="roundRect">
          <a:avLst>
            <a:gd name="adj" fmla="val 10000"/>
          </a:avLst>
        </a:prstGeom>
        <a:solidFill>
          <a:schemeClr val="accent5">
            <a:hueOff val="4261045"/>
            <a:satOff val="-28207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71400-E9D7-4481-8E98-7952ACC542C2}">
      <dsp:nvSpPr>
        <dsp:cNvPr id="0" name=""/>
        <dsp:cNvSpPr/>
      </dsp:nvSpPr>
      <dsp:spPr>
        <a:xfrm>
          <a:off x="225364" y="2962865"/>
          <a:ext cx="409752" cy="4097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A86B5-8AF6-40E0-BDDB-512587036C8B}">
      <dsp:nvSpPr>
        <dsp:cNvPr id="0" name=""/>
        <dsp:cNvSpPr/>
      </dsp:nvSpPr>
      <dsp:spPr>
        <a:xfrm>
          <a:off x="860480" y="2795238"/>
          <a:ext cx="2224411" cy="74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46" tIns="78846" rIns="78846" bIns="7884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Menjelaskan</a:t>
          </a:r>
          <a:r>
            <a:rPr lang="en-US" sz="1400" kern="1200" dirty="0"/>
            <a:t> </a:t>
          </a:r>
          <a:r>
            <a:rPr lang="en-US" sz="1400" kern="1200" dirty="0" err="1"/>
            <a:t>apa</a:t>
          </a:r>
          <a:r>
            <a:rPr lang="en-US" sz="1400" kern="1200" dirty="0"/>
            <a:t> yang </a:t>
          </a:r>
          <a:r>
            <a:rPr lang="en-US" sz="1400" kern="1200" dirty="0" err="1"/>
            <a:t>suatu</a:t>
          </a:r>
          <a:r>
            <a:rPr lang="en-US" sz="1400" kern="1200" dirty="0"/>
            <a:t> </a:t>
          </a:r>
          <a:r>
            <a:rPr lang="en-US" sz="1400" kern="1200" dirty="0" err="1"/>
            <a:t>organisasi</a:t>
          </a:r>
          <a:r>
            <a:rPr lang="en-US" sz="1400" kern="1200" dirty="0"/>
            <a:t> </a:t>
          </a:r>
          <a:r>
            <a:rPr lang="en-US" sz="1400" kern="1200" dirty="0" err="1"/>
            <a:t>inginkan</a:t>
          </a:r>
          <a:endParaRPr lang="en-US" sz="1400" kern="1200" dirty="0"/>
        </a:p>
      </dsp:txBody>
      <dsp:txXfrm>
        <a:off x="860480" y="2795238"/>
        <a:ext cx="2224411" cy="745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0.4557</cdr:x>
      <cdr:y>0.40636</cdr:y>
    </cdr:from>
    <cdr:to>
      <cdr:x>0.5443</cdr:x>
      <cdr:y>0.59364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41468C1-626B-6FA4-1F52-A26EB07FB979}"/>
            </a:ext>
          </a:extLst>
        </cdr:cNvPr>
        <cdr:cNvSpPr txBox="1"/>
      </cdr:nvSpPr>
      <cdr:spPr>
        <a:xfrm xmlns:a="http://schemas.openxmlformats.org/drawingml/2006/main">
          <a:off x="4702865" y="19840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0.77095</cdr:x>
      <cdr:y>0.39642</cdr:y>
    </cdr:from>
    <cdr:to>
      <cdr:x>0.961</cdr:x>
      <cdr:y>0.44053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3B09FAD0-420F-CDFD-61EB-F84DD2BB78FA}"/>
            </a:ext>
          </a:extLst>
        </cdr:cNvPr>
        <cdr:cNvSpPr txBox="1"/>
      </cdr:nvSpPr>
      <cdr:spPr>
        <a:xfrm xmlns:a="http://schemas.openxmlformats.org/drawingml/2006/main">
          <a:off x="7956275" y="1935522"/>
          <a:ext cx="1961322" cy="2153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0.77095</cdr:x>
      <cdr:y>0.38998</cdr:y>
    </cdr:from>
    <cdr:to>
      <cdr:x>0.961</cdr:x>
      <cdr:y>0.44698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31EA9B3-36F0-B734-C77A-A789DC331939}"/>
            </a:ext>
          </a:extLst>
        </cdr:cNvPr>
        <cdr:cNvSpPr txBox="1"/>
      </cdr:nvSpPr>
      <cdr:spPr>
        <a:xfrm xmlns:a="http://schemas.openxmlformats.org/drawingml/2006/main">
          <a:off x="7956275" y="1904048"/>
          <a:ext cx="1961322" cy="2782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Acara Bersama</a:t>
          </a:r>
        </a:p>
      </cdr:txBody>
    </cdr:sp>
  </cdr:relSizeAnchor>
  <cdr:relSizeAnchor xmlns:cdr="http://schemas.openxmlformats.org/drawingml/2006/chartDrawing">
    <cdr:from>
      <cdr:x>0.76945</cdr:x>
      <cdr:y>0.4525</cdr:y>
    </cdr:from>
    <cdr:to>
      <cdr:x>0.9595</cdr:x>
      <cdr:y>0.5095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7BF3804A-8237-C6CA-1353-9A4B98622C04}"/>
            </a:ext>
          </a:extLst>
        </cdr:cNvPr>
        <cdr:cNvSpPr txBox="1"/>
      </cdr:nvSpPr>
      <cdr:spPr>
        <a:xfrm xmlns:a="http://schemas.openxmlformats.org/drawingml/2006/main">
          <a:off x="7940814" y="2209323"/>
          <a:ext cx="1961322" cy="2782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0.77073</cdr:x>
      <cdr:y>0.4525</cdr:y>
    </cdr:from>
    <cdr:to>
      <cdr:x>0.96078</cdr:x>
      <cdr:y>0.5095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1AC1CC03-3EEF-C39B-F042-220F2C1FD99D}"/>
            </a:ext>
          </a:extLst>
        </cdr:cNvPr>
        <cdr:cNvSpPr txBox="1"/>
      </cdr:nvSpPr>
      <cdr:spPr>
        <a:xfrm xmlns:a="http://schemas.openxmlformats.org/drawingml/2006/main">
          <a:off x="7954067" y="2209323"/>
          <a:ext cx="1961322" cy="2782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err="1">
              <a:solidFill>
                <a:schemeClr val="tx1"/>
              </a:solidFill>
            </a:rPr>
            <a:t>Istirahat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Makan</a:t>
          </a:r>
          <a:endParaRPr lang="en-US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0.7718</cdr:x>
      <cdr:y>0.53076</cdr:y>
    </cdr:from>
    <cdr:to>
      <cdr:x>0.96185</cdr:x>
      <cdr:y>0.58776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72C5F56-04CD-A86B-E3B1-C93A7DE8DC7D}"/>
            </a:ext>
          </a:extLst>
        </cdr:cNvPr>
        <cdr:cNvSpPr txBox="1"/>
      </cdr:nvSpPr>
      <cdr:spPr>
        <a:xfrm xmlns:a="http://schemas.openxmlformats.org/drawingml/2006/main">
          <a:off x="7965111" y="2591429"/>
          <a:ext cx="1961322" cy="2782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err="1">
              <a:solidFill>
                <a:schemeClr val="tx1"/>
              </a:solidFill>
            </a:rPr>
            <a:t>Telepon</a:t>
          </a:r>
          <a:endParaRPr lang="en-US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0.77159</cdr:x>
      <cdr:y>0.60902</cdr:y>
    </cdr:from>
    <cdr:to>
      <cdr:x>0.96164</cdr:x>
      <cdr:y>0.66602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E24F68E0-4762-7FFC-FA5A-38B5C7557202}"/>
            </a:ext>
          </a:extLst>
        </cdr:cNvPr>
        <cdr:cNvSpPr txBox="1"/>
      </cdr:nvSpPr>
      <cdr:spPr>
        <a:xfrm xmlns:a="http://schemas.openxmlformats.org/drawingml/2006/main">
          <a:off x="7962902" y="2973533"/>
          <a:ext cx="1961322" cy="2782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err="1">
              <a:solidFill>
                <a:schemeClr val="tx1"/>
              </a:solidFill>
            </a:rPr>
            <a:t>Mengirim</a:t>
          </a:r>
          <a:r>
            <a:rPr lang="en-US" dirty="0">
              <a:solidFill>
                <a:schemeClr val="tx1"/>
              </a:solidFill>
            </a:rPr>
            <a:t> e-mail</a:t>
          </a:r>
          <a:endParaRPr lang="en-US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0.77009</cdr:x>
      <cdr:y>0.67643</cdr:y>
    </cdr:from>
    <cdr:to>
      <cdr:x>0.96014</cdr:x>
      <cdr:y>0.73342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7C6A158E-2423-D09F-876B-6C988D01A1C3}"/>
            </a:ext>
          </a:extLst>
        </cdr:cNvPr>
        <cdr:cNvSpPr txBox="1"/>
      </cdr:nvSpPr>
      <cdr:spPr>
        <a:xfrm xmlns:a="http://schemas.openxmlformats.org/drawingml/2006/main">
          <a:off x="7947441" y="3302629"/>
          <a:ext cx="1961322" cy="2782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err="1">
              <a:solidFill>
                <a:schemeClr val="tx1"/>
              </a:solidFill>
            </a:rPr>
            <a:t>Bekerja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Sendiri</a:t>
          </a:r>
          <a:endParaRPr lang="en-US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0.76988</cdr:x>
      <cdr:y>0.75197</cdr:y>
    </cdr:from>
    <cdr:to>
      <cdr:x>0.95993</cdr:x>
      <cdr:y>0.80897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5C7ABE6E-8FC7-1DD5-AD28-470647B4C8F0}"/>
            </a:ext>
          </a:extLst>
        </cdr:cNvPr>
        <cdr:cNvSpPr txBox="1"/>
      </cdr:nvSpPr>
      <cdr:spPr>
        <a:xfrm xmlns:a="http://schemas.openxmlformats.org/drawingml/2006/main">
          <a:off x="7945232" y="3671481"/>
          <a:ext cx="1961322" cy="2782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err="1">
              <a:solidFill>
                <a:schemeClr val="tx1"/>
              </a:solidFill>
            </a:rPr>
            <a:t>Rapat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Secara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langsung</a:t>
          </a:r>
          <a:endParaRPr lang="en-US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0.02006</cdr:x>
      <cdr:y>0.21627</cdr:y>
    </cdr:from>
    <cdr:to>
      <cdr:x>0.21878</cdr:x>
      <cdr:y>0.63697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5FAB12F0-57A4-4C0E-55A9-8E4803F6862B}"/>
            </a:ext>
          </a:extLst>
        </cdr:cNvPr>
        <cdr:cNvSpPr txBox="1"/>
      </cdr:nvSpPr>
      <cdr:spPr>
        <a:xfrm xmlns:a="http://schemas.openxmlformats.org/drawingml/2006/main">
          <a:off x="207065" y="1055909"/>
          <a:ext cx="2050774" cy="2054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err="1">
              <a:solidFill>
                <a:schemeClr val="tx1"/>
              </a:solidFill>
            </a:rPr>
            <a:t>Pemimpin</a:t>
          </a:r>
          <a:r>
            <a:rPr lang="en-US" sz="1200" dirty="0">
              <a:solidFill>
                <a:schemeClr val="tx1"/>
              </a:solidFill>
            </a:rPr>
            <a:t> </a:t>
          </a:r>
          <a:r>
            <a:rPr lang="en-US" sz="1200" dirty="0" err="1">
              <a:solidFill>
                <a:schemeClr val="tx1"/>
              </a:solidFill>
            </a:rPr>
            <a:t>memiliki</a:t>
          </a:r>
          <a:r>
            <a:rPr lang="en-US" sz="1200" dirty="0">
              <a:solidFill>
                <a:schemeClr val="tx1"/>
              </a:solidFill>
            </a:rPr>
            <a:t> </a:t>
          </a:r>
          <a:r>
            <a:rPr lang="en-US" sz="1200" dirty="0" err="1">
              <a:solidFill>
                <a:schemeClr val="tx1"/>
              </a:solidFill>
            </a:rPr>
            <a:t>peran</a:t>
          </a:r>
          <a:r>
            <a:rPr lang="en-US" sz="1200" dirty="0">
              <a:solidFill>
                <a:schemeClr val="tx1"/>
              </a:solidFill>
            </a:rPr>
            <a:t> yang sangat </a:t>
          </a:r>
          <a:r>
            <a:rPr lang="en-US" sz="1200" dirty="0" err="1">
              <a:solidFill>
                <a:schemeClr val="tx1"/>
              </a:solidFill>
            </a:rPr>
            <a:t>penting</a:t>
          </a:r>
          <a:r>
            <a:rPr lang="en-US" sz="1200" dirty="0">
              <a:solidFill>
                <a:schemeClr val="tx1"/>
              </a:solidFill>
            </a:rPr>
            <a:t> </a:t>
          </a:r>
          <a:r>
            <a:rPr lang="en-US" sz="1200" dirty="0" err="1">
              <a:solidFill>
                <a:schemeClr val="tx1"/>
              </a:solidFill>
            </a:rPr>
            <a:t>atas</a:t>
          </a:r>
          <a:r>
            <a:rPr lang="en-US" sz="1200" dirty="0">
              <a:solidFill>
                <a:schemeClr val="tx1"/>
              </a:solidFill>
            </a:rPr>
            <a:t> </a:t>
          </a:r>
          <a:r>
            <a:rPr lang="en-US" sz="1200" dirty="0" err="1">
              <a:solidFill>
                <a:schemeClr val="tx1"/>
              </a:solidFill>
            </a:rPr>
            <a:t>keberhasilan</a:t>
          </a:r>
          <a:r>
            <a:rPr lang="en-US" sz="1200" dirty="0">
              <a:solidFill>
                <a:schemeClr val="tx1"/>
              </a:solidFill>
            </a:rPr>
            <a:t> </a:t>
          </a:r>
          <a:r>
            <a:rPr lang="en-US" sz="1200" dirty="0" err="1">
              <a:solidFill>
                <a:schemeClr val="tx1"/>
              </a:solidFill>
            </a:rPr>
            <a:t>suatu</a:t>
          </a:r>
          <a:r>
            <a:rPr lang="en-US" sz="1200" dirty="0">
              <a:solidFill>
                <a:schemeClr val="tx1"/>
              </a:solidFill>
            </a:rPr>
            <a:t> </a:t>
          </a:r>
          <a:r>
            <a:rPr lang="en-US" sz="1200" dirty="0" err="1">
              <a:solidFill>
                <a:schemeClr val="tx1"/>
              </a:solidFill>
            </a:rPr>
            <a:t>organisasi</a:t>
          </a:r>
          <a:r>
            <a:rPr lang="en-US" sz="1200" dirty="0">
              <a:solidFill>
                <a:schemeClr val="tx1"/>
              </a:solidFill>
            </a:rPr>
            <a:t> </a:t>
          </a:r>
          <a:r>
            <a:rPr lang="en-US" sz="1200" dirty="0" err="1">
              <a:solidFill>
                <a:schemeClr val="tx1"/>
              </a:solidFill>
            </a:rPr>
            <a:t>dalam</a:t>
          </a:r>
          <a:r>
            <a:rPr lang="en-US" sz="1200" dirty="0">
              <a:solidFill>
                <a:schemeClr val="tx1"/>
              </a:solidFill>
            </a:rPr>
            <a:t> </a:t>
          </a:r>
          <a:r>
            <a:rPr lang="en-US" sz="1200" dirty="0" err="1">
              <a:solidFill>
                <a:schemeClr val="tx1"/>
              </a:solidFill>
            </a:rPr>
            <a:t>mencapai</a:t>
          </a:r>
          <a:r>
            <a:rPr lang="en-US" sz="1200" dirty="0">
              <a:solidFill>
                <a:schemeClr val="tx1"/>
              </a:solidFill>
            </a:rPr>
            <a:t> </a:t>
          </a:r>
          <a:r>
            <a:rPr lang="en-US" sz="1200" dirty="0" err="1">
              <a:solidFill>
                <a:schemeClr val="tx1"/>
              </a:solidFill>
            </a:rPr>
            <a:t>tujuannya</a:t>
          </a:r>
          <a:r>
            <a:rPr lang="en-US" sz="1200" dirty="0">
              <a:solidFill>
                <a:schemeClr val="tx1"/>
              </a:solidFill>
            </a:rPr>
            <a:t>. </a:t>
          </a:r>
          <a:r>
            <a:rPr lang="en-US" sz="1200" dirty="0" err="1">
              <a:solidFill>
                <a:schemeClr val="tx1"/>
              </a:solidFill>
            </a:rPr>
            <a:t>Seberapa</a:t>
          </a:r>
          <a:r>
            <a:rPr lang="en-US" sz="1200" dirty="0">
              <a:solidFill>
                <a:schemeClr val="tx1"/>
              </a:solidFill>
            </a:rPr>
            <a:t> </a:t>
          </a:r>
          <a:r>
            <a:rPr lang="en-US" sz="1200" dirty="0" err="1">
              <a:solidFill>
                <a:schemeClr val="tx1"/>
              </a:solidFill>
            </a:rPr>
            <a:t>besar</a:t>
          </a:r>
          <a:r>
            <a:rPr lang="en-US" sz="1200" dirty="0">
              <a:solidFill>
                <a:schemeClr val="tx1"/>
              </a:solidFill>
            </a:rPr>
            <a:t> </a:t>
          </a:r>
          <a:r>
            <a:rPr lang="en-US" sz="1200" dirty="0" err="1">
              <a:solidFill>
                <a:schemeClr val="tx1"/>
              </a:solidFill>
            </a:rPr>
            <a:t>tercapainya</a:t>
          </a:r>
          <a:r>
            <a:rPr lang="en-US" sz="1200" dirty="0">
              <a:solidFill>
                <a:schemeClr val="tx1"/>
              </a:solidFill>
            </a:rPr>
            <a:t> </a:t>
          </a:r>
          <a:r>
            <a:rPr lang="en-US" sz="1200" dirty="0" err="1">
              <a:solidFill>
                <a:schemeClr val="tx1"/>
              </a:solidFill>
            </a:rPr>
            <a:t>atau</a:t>
          </a:r>
          <a:r>
            <a:rPr lang="en-US" sz="1200" dirty="0">
              <a:solidFill>
                <a:schemeClr val="tx1"/>
              </a:solidFill>
            </a:rPr>
            <a:t> </a:t>
          </a:r>
          <a:r>
            <a:rPr lang="en-US" sz="1200" dirty="0" err="1">
              <a:solidFill>
                <a:schemeClr val="tx1"/>
              </a:solidFill>
            </a:rPr>
            <a:t>keberhasilan</a:t>
          </a:r>
          <a:r>
            <a:rPr lang="en-US" sz="1200" dirty="0">
              <a:solidFill>
                <a:schemeClr val="tx1"/>
              </a:solidFill>
            </a:rPr>
            <a:t> </a:t>
          </a:r>
          <a:r>
            <a:rPr lang="en-US" sz="1200" dirty="0" err="1">
              <a:solidFill>
                <a:schemeClr val="tx1"/>
              </a:solidFill>
            </a:rPr>
            <a:t>antar</a:t>
          </a:r>
          <a:r>
            <a:rPr lang="en-US" sz="1200" dirty="0">
              <a:solidFill>
                <a:schemeClr val="tx1"/>
              </a:solidFill>
            </a:rPr>
            <a:t> </a:t>
          </a:r>
          <a:r>
            <a:rPr lang="en-US" sz="1200" dirty="0" err="1">
              <a:solidFill>
                <a:schemeClr val="tx1"/>
              </a:solidFill>
            </a:rPr>
            <a:t>organisasi</a:t>
          </a:r>
          <a:r>
            <a:rPr lang="en-US" sz="1200" dirty="0">
              <a:solidFill>
                <a:schemeClr val="tx1"/>
              </a:solidFill>
            </a:rPr>
            <a:t> </a:t>
          </a:r>
          <a:r>
            <a:rPr lang="en-US" sz="1200" dirty="0" err="1">
              <a:solidFill>
                <a:schemeClr val="tx1"/>
              </a:solidFill>
            </a:rPr>
            <a:t>berbeda-beda</a:t>
          </a:r>
          <a:r>
            <a:rPr lang="en-US" sz="1200" dirty="0">
              <a:solidFill>
                <a:schemeClr val="tx1"/>
              </a:solidFill>
            </a:rPr>
            <a:t> </a:t>
          </a:r>
          <a:r>
            <a:rPr lang="en-US" sz="1200" dirty="0" err="1">
              <a:solidFill>
                <a:schemeClr val="tx1"/>
              </a:solidFill>
            </a:rPr>
            <a:t>tergantung</a:t>
          </a:r>
          <a:r>
            <a:rPr lang="en-US" sz="1200" dirty="0">
              <a:solidFill>
                <a:schemeClr val="tx1"/>
              </a:solidFill>
            </a:rPr>
            <a:t> Tingkat </a:t>
          </a:r>
          <a:r>
            <a:rPr lang="en-US" sz="1200" dirty="0" err="1">
              <a:solidFill>
                <a:schemeClr val="tx1"/>
              </a:solidFill>
            </a:rPr>
            <a:t>efektifitas</a:t>
          </a:r>
          <a:r>
            <a:rPr lang="en-US" sz="1200" dirty="0">
              <a:solidFill>
                <a:schemeClr val="tx1"/>
              </a:solidFill>
            </a:rPr>
            <a:t> yang </a:t>
          </a:r>
          <a:r>
            <a:rPr lang="en-US" sz="1200" dirty="0" err="1">
              <a:solidFill>
                <a:schemeClr val="tx1"/>
              </a:solidFill>
            </a:rPr>
            <a:t>dimiliki</a:t>
          </a:r>
          <a:r>
            <a:rPr lang="en-US" sz="1200" dirty="0">
              <a:solidFill>
                <a:schemeClr val="tx1"/>
              </a:solidFill>
            </a:rPr>
            <a:t> masing-masing </a:t>
          </a:r>
          <a:r>
            <a:rPr lang="en-US" sz="1200" dirty="0" err="1">
              <a:solidFill>
                <a:schemeClr val="tx1"/>
              </a:solidFill>
            </a:rPr>
            <a:t>pemimpin</a:t>
          </a:r>
          <a:r>
            <a:rPr lang="en-US" sz="1200" dirty="0">
              <a:solidFill>
                <a:schemeClr val="tx1"/>
              </a:solidFill>
            </a:rPr>
            <a:t>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2A2767-FEC0-45D8-A250-3A0CECEC10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D87BEA-720A-4B01-983C-6493C0017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38802-F28A-42D1-9BCA-40E34B52D6F0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F7142-7B6D-4E82-A762-17951F1395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A5D6A-4E5C-4EA7-A13B-15A02BB533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A98BC-2DB8-47A3-A77F-B9E32C2662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84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5794D-BDB5-4811-AA4A-B25E4EF2852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B1A04-13E8-48CD-97F9-AC2568E1A8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999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05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6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94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67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75C26-3FDE-90D6-F3A9-D45518639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8B119D-B056-9C98-F78F-3CD5198B57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7E602B-0193-A60F-C556-D9233D98FE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7BDB2-884A-5D4C-9826-88A4C06BC9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09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962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1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9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256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2241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38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44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44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16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7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36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0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33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9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2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5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6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6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852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13.svg"/><Relationship Id="rId3" Type="http://schemas.openxmlformats.org/officeDocument/2006/relationships/image" Target="../media/image1.jpeg"/><Relationship Id="rId7" Type="http://schemas.openxmlformats.org/officeDocument/2006/relationships/diagramLayout" Target="../diagrams/layout2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14.png"/><Relationship Id="rId5" Type="http://schemas.openxmlformats.org/officeDocument/2006/relationships/image" Target="../media/image5.jpe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3.svg"/><Relationship Id="rId3" Type="http://schemas.openxmlformats.org/officeDocument/2006/relationships/image" Target="../media/image1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4.png"/><Relationship Id="rId5" Type="http://schemas.openxmlformats.org/officeDocument/2006/relationships/image" Target="../media/image5.jpe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88D5DFD-FA42-4EB0-B24E-4180C0CC5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CC864817-5955-484B-9D1F-9BC8DB739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280C083F-71A6-4E55-AE35-586518FE2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 cstate="email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Lightbulb">
            <a:extLst>
              <a:ext uri="{FF2B5EF4-FFF2-40B4-BE49-F238E27FC236}">
                <a16:creationId xmlns:a16="http://schemas.microsoft.com/office/drawing/2014/main" id="{AC06F95D-BA5D-4DEE-93EF-3FE3173D13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44056DF-7985-4692-968A-466E9E6AF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15" name="Round Diagonal Corner Rectangle 7">
              <a:extLst>
                <a:ext uri="{FF2B5EF4-FFF2-40B4-BE49-F238E27FC236}">
                  <a16:creationId xmlns:a16="http://schemas.microsoft.com/office/drawing/2014/main" id="{B414A174-532A-4602-934F-9858D1D86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40B0C0C-7F94-4725-8108-62B3B7A5A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17" name="Freeform 32">
                <a:extLst>
                  <a:ext uri="{FF2B5EF4-FFF2-40B4-BE49-F238E27FC236}">
                    <a16:creationId xmlns:a16="http://schemas.microsoft.com/office/drawing/2014/main" id="{367EAC5B-1891-480A-A3AD-B9F6A88FA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8" name="Freeform 33">
                <a:extLst>
                  <a:ext uri="{FF2B5EF4-FFF2-40B4-BE49-F238E27FC236}">
                    <a16:creationId xmlns:a16="http://schemas.microsoft.com/office/drawing/2014/main" id="{E33FF633-15BA-464F-8F5B-26C56665F7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9" name="Freeform 34">
                <a:extLst>
                  <a:ext uri="{FF2B5EF4-FFF2-40B4-BE49-F238E27FC236}">
                    <a16:creationId xmlns:a16="http://schemas.microsoft.com/office/drawing/2014/main" id="{0C949DF6-E66B-4DB8-AB52-30CA781B48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309C2298-5EF9-4B09-8995-014F6D3BFF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1" name="Freeform 35">
                <a:extLst>
                  <a:ext uri="{FF2B5EF4-FFF2-40B4-BE49-F238E27FC236}">
                    <a16:creationId xmlns:a16="http://schemas.microsoft.com/office/drawing/2014/main" id="{319B2AFC-EBFF-477C-A364-6D575BE5AA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CC6B7D67-F2F8-4B07-B954-EAC9135B2B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3" name="Freeform 38">
                <a:extLst>
                  <a:ext uri="{FF2B5EF4-FFF2-40B4-BE49-F238E27FC236}">
                    <a16:creationId xmlns:a16="http://schemas.microsoft.com/office/drawing/2014/main" id="{7FF1659D-33DA-4F62-8567-A54020D2E2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4" name="Freeform 39">
                <a:extLst>
                  <a:ext uri="{FF2B5EF4-FFF2-40B4-BE49-F238E27FC236}">
                    <a16:creationId xmlns:a16="http://schemas.microsoft.com/office/drawing/2014/main" id="{9110F572-DC3D-4AB3-B731-B73BD65057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5" name="Freeform 40">
                <a:extLst>
                  <a:ext uri="{FF2B5EF4-FFF2-40B4-BE49-F238E27FC236}">
                    <a16:creationId xmlns:a16="http://schemas.microsoft.com/office/drawing/2014/main" id="{A2F7D0E9-68CE-40F9-B0E9-F915103ECF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AB69A438-1FB7-454A-A3E9-0C329643CD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7" name="Freeform 32">
                <a:extLst>
                  <a:ext uri="{FF2B5EF4-FFF2-40B4-BE49-F238E27FC236}">
                    <a16:creationId xmlns:a16="http://schemas.microsoft.com/office/drawing/2014/main" id="{E64598D0-3A2C-4570-9E7C-C52C89549B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" name="Freeform 33">
                <a:extLst>
                  <a:ext uri="{FF2B5EF4-FFF2-40B4-BE49-F238E27FC236}">
                    <a16:creationId xmlns:a16="http://schemas.microsoft.com/office/drawing/2014/main" id="{CC17CF42-8908-477B-9F36-DA1306CA01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" name="Freeform 34">
                <a:extLst>
                  <a:ext uri="{FF2B5EF4-FFF2-40B4-BE49-F238E27FC236}">
                    <a16:creationId xmlns:a16="http://schemas.microsoft.com/office/drawing/2014/main" id="{A2457851-D4A0-404C-BF3F-99AE00B9E9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0" name="Freeform 37">
                <a:extLst>
                  <a:ext uri="{FF2B5EF4-FFF2-40B4-BE49-F238E27FC236}">
                    <a16:creationId xmlns:a16="http://schemas.microsoft.com/office/drawing/2014/main" id="{ECC300FA-EE4A-489E-9A47-79BEBF05DC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1" name="Freeform 35">
                <a:extLst>
                  <a:ext uri="{FF2B5EF4-FFF2-40B4-BE49-F238E27FC236}">
                    <a16:creationId xmlns:a16="http://schemas.microsoft.com/office/drawing/2014/main" id="{0D1F26E2-902B-416B-A1DB-80DAF78D8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2" name="Freeform 36">
                <a:extLst>
                  <a:ext uri="{FF2B5EF4-FFF2-40B4-BE49-F238E27FC236}">
                    <a16:creationId xmlns:a16="http://schemas.microsoft.com/office/drawing/2014/main" id="{491346A0-BF6D-45A5-806A-2150768722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3" name="Freeform 38">
                <a:extLst>
                  <a:ext uri="{FF2B5EF4-FFF2-40B4-BE49-F238E27FC236}">
                    <a16:creationId xmlns:a16="http://schemas.microsoft.com/office/drawing/2014/main" id="{A8A5AAC9-38FD-4A03-AB91-236F2AAC62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4" name="Freeform 39">
                <a:extLst>
                  <a:ext uri="{FF2B5EF4-FFF2-40B4-BE49-F238E27FC236}">
                    <a16:creationId xmlns:a16="http://schemas.microsoft.com/office/drawing/2014/main" id="{7AD4105C-55AA-47FF-AC5D-5BCB0B78C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5" name="Freeform 40">
                <a:extLst>
                  <a:ext uri="{FF2B5EF4-FFF2-40B4-BE49-F238E27FC236}">
                    <a16:creationId xmlns:a16="http://schemas.microsoft.com/office/drawing/2014/main" id="{1C4B42B1-B112-4057-82C3-E5AF3BC7F6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6" name="Rectangle 41">
                <a:extLst>
                  <a:ext uri="{FF2B5EF4-FFF2-40B4-BE49-F238E27FC236}">
                    <a16:creationId xmlns:a16="http://schemas.microsoft.com/office/drawing/2014/main" id="{C8B37395-3651-4E66-A62E-31529FABC8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D687081-16D7-4BC5-A7DB-E70117439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6858000" cy="136789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/>
              <a:t>KEPEMIMPINAN DAN STRATEGI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1851F-203A-4F8E-AA75-478526ABA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1" y="3602038"/>
            <a:ext cx="6857999" cy="95302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By </a:t>
            </a:r>
            <a:r>
              <a:rPr lang="en-US" dirty="0" err="1"/>
              <a:t>nolita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B6D540F-1E2F-416F-819F-D8216BC8F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75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0F8B3-0743-0495-9835-11D9E3848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visi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C680B-AA2C-48FB-537F-0ECEFFD39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PT. </a:t>
            </a:r>
            <a:r>
              <a:rPr lang="en-US" dirty="0" err="1"/>
              <a:t>KAI”menjadi</a:t>
            </a:r>
            <a:r>
              <a:rPr lang="en-US" dirty="0"/>
              <a:t> </a:t>
            </a:r>
            <a:r>
              <a:rPr lang="en-US" dirty="0" err="1"/>
              <a:t>penyedia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perkeretaapian</a:t>
            </a:r>
            <a:r>
              <a:rPr lang="en-US" dirty="0"/>
              <a:t> </a:t>
            </a:r>
            <a:r>
              <a:rPr lang="en-US" dirty="0" err="1"/>
              <a:t>terbaik</a:t>
            </a:r>
            <a:r>
              <a:rPr lang="en-US" dirty="0"/>
              <a:t> yang focus pada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dan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harapan</a:t>
            </a:r>
            <a:r>
              <a:rPr lang="en-US" dirty="0"/>
              <a:t> stakeholders”</a:t>
            </a:r>
          </a:p>
          <a:p>
            <a:r>
              <a:rPr lang="en-US" dirty="0"/>
              <a:t>PT. Semen </a:t>
            </a:r>
            <a:r>
              <a:rPr lang="en-US" dirty="0" err="1"/>
              <a:t>Indonesia”Menjadi</a:t>
            </a:r>
            <a:r>
              <a:rPr lang="en-US" dirty="0"/>
              <a:t> Perusahaan </a:t>
            </a:r>
            <a:r>
              <a:rPr lang="en-US" dirty="0" err="1"/>
              <a:t>Persemenan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yang </a:t>
            </a:r>
            <a:r>
              <a:rPr lang="en-US" dirty="0" err="1"/>
              <a:t>Terkemuka</a:t>
            </a:r>
            <a:r>
              <a:rPr lang="en-US" dirty="0"/>
              <a:t> di Asia Tenggara”</a:t>
            </a:r>
          </a:p>
          <a:p>
            <a:r>
              <a:rPr lang="en-US" dirty="0"/>
              <a:t>PT Telkom” Be the King in the Region”</a:t>
            </a:r>
          </a:p>
        </p:txBody>
      </p:sp>
    </p:spTree>
    <p:extLst>
      <p:ext uri="{BB962C8B-B14F-4D97-AF65-F5344CB8AC3E}">
        <p14:creationId xmlns:p14="http://schemas.microsoft.com/office/powerpoint/2010/main" val="3470669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2FB468-179F-8DDB-077A-BC0F62AC3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roup 279">
            <a:extLst>
              <a:ext uri="{FF2B5EF4-FFF2-40B4-BE49-F238E27FC236}">
                <a16:creationId xmlns:a16="http://schemas.microsoft.com/office/drawing/2014/main" id="{D8E4EF71-D0E8-7D09-1456-BC5FD7A78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281" name="Rectangle 280">
              <a:extLst>
                <a:ext uri="{FF2B5EF4-FFF2-40B4-BE49-F238E27FC236}">
                  <a16:creationId xmlns:a16="http://schemas.microsoft.com/office/drawing/2014/main" id="{2A38B122-9F23-2458-B519-6A97F6B9C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2" name="Picture 2">
              <a:extLst>
                <a:ext uri="{FF2B5EF4-FFF2-40B4-BE49-F238E27FC236}">
                  <a16:creationId xmlns:a16="http://schemas.microsoft.com/office/drawing/2014/main" id="{5F7BAB42-A6DC-DF7F-B4C4-ED30B6AF1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DC3B20-F7D1-5160-D209-BF346C26F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556" y="216878"/>
            <a:ext cx="6634437" cy="1478570"/>
          </a:xfrm>
        </p:spPr>
        <p:txBody>
          <a:bodyPr>
            <a:normAutofit/>
          </a:bodyPr>
          <a:lstStyle/>
          <a:p>
            <a:r>
              <a:rPr lang="en-US" sz="3200" dirty="0"/>
              <a:t>MISI: </a:t>
            </a:r>
            <a:r>
              <a:rPr lang="en-US" sz="3200" dirty="0" err="1"/>
              <a:t>Bisnis</a:t>
            </a:r>
            <a:r>
              <a:rPr lang="en-US" sz="3200" dirty="0"/>
              <a:t> </a:t>
            </a:r>
            <a:r>
              <a:rPr lang="en-US" sz="3200" dirty="0" err="1"/>
              <a:t>apa</a:t>
            </a:r>
            <a:r>
              <a:rPr lang="en-US" sz="3200" dirty="0"/>
              <a:t> yang </a:t>
            </a:r>
            <a:r>
              <a:rPr lang="en-US" sz="3200" dirty="0" err="1"/>
              <a:t>perusahaan</a:t>
            </a:r>
            <a:r>
              <a:rPr lang="en-US" sz="3200" dirty="0"/>
              <a:t> </a:t>
            </a:r>
            <a:r>
              <a:rPr lang="en-US" sz="3200" dirty="0" err="1"/>
              <a:t>jalankan</a:t>
            </a:r>
            <a:endParaRPr lang="en-US" sz="3200" dirty="0"/>
          </a:p>
        </p:txBody>
      </p:sp>
      <p:pic>
        <p:nvPicPr>
          <p:cNvPr id="10" name="Content Placeholder 6" descr="circuit board">
            <a:extLst>
              <a:ext uri="{FF2B5EF4-FFF2-40B4-BE49-F238E27FC236}">
                <a16:creationId xmlns:a16="http://schemas.microsoft.com/office/drawing/2014/main" id="{8998CF7F-AB51-8045-0F24-85E06B031D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31" r="14065"/>
          <a:stretch/>
        </p:blipFill>
        <p:spPr>
          <a:xfrm flipH="1">
            <a:off x="-5598" y="10"/>
            <a:ext cx="4418571" cy="6857990"/>
          </a:xfrm>
          <a:prstGeom prst="rect">
            <a:avLst/>
          </a:prstGeom>
        </p:spPr>
      </p:pic>
      <p:grpSp>
        <p:nvGrpSpPr>
          <p:cNvPr id="341" name="Group 283">
            <a:extLst>
              <a:ext uri="{FF2B5EF4-FFF2-40B4-BE49-F238E27FC236}">
                <a16:creationId xmlns:a16="http://schemas.microsoft.com/office/drawing/2014/main" id="{7EFAA0EF-54B1-DCA0-F99F-34841A324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78D35971-57C7-C4D7-80B4-1E3AE0B17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6" name="Freeform 6">
              <a:extLst>
                <a:ext uri="{FF2B5EF4-FFF2-40B4-BE49-F238E27FC236}">
                  <a16:creationId xmlns:a16="http://schemas.microsoft.com/office/drawing/2014/main" id="{6B8921BB-6D37-4261-E989-5BFB3003A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7" name="Freeform 7">
              <a:extLst>
                <a:ext uri="{FF2B5EF4-FFF2-40B4-BE49-F238E27FC236}">
                  <a16:creationId xmlns:a16="http://schemas.microsoft.com/office/drawing/2014/main" id="{B1732C73-6CEC-8125-E971-29DE8A96F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796BAAAC-D524-D47C-FCF9-BECE32B2C7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9" name="Freeform 9">
              <a:extLst>
                <a:ext uri="{FF2B5EF4-FFF2-40B4-BE49-F238E27FC236}">
                  <a16:creationId xmlns:a16="http://schemas.microsoft.com/office/drawing/2014/main" id="{7A2D88ED-2AD8-9AA1-891B-CC94B5277C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0" name="Freeform 10">
              <a:extLst>
                <a:ext uri="{FF2B5EF4-FFF2-40B4-BE49-F238E27FC236}">
                  <a16:creationId xmlns:a16="http://schemas.microsoft.com/office/drawing/2014/main" id="{121DAF66-9792-6EBA-34EE-C76C73AA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1" name="Freeform 11">
              <a:extLst>
                <a:ext uri="{FF2B5EF4-FFF2-40B4-BE49-F238E27FC236}">
                  <a16:creationId xmlns:a16="http://schemas.microsoft.com/office/drawing/2014/main" id="{A4503B65-E034-01DB-4DC6-6703A761F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2" name="Freeform 12">
              <a:extLst>
                <a:ext uri="{FF2B5EF4-FFF2-40B4-BE49-F238E27FC236}">
                  <a16:creationId xmlns:a16="http://schemas.microsoft.com/office/drawing/2014/main" id="{55C19F94-5EAB-C23F-B92C-B50BF9C691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3" name="Freeform 13">
              <a:extLst>
                <a:ext uri="{FF2B5EF4-FFF2-40B4-BE49-F238E27FC236}">
                  <a16:creationId xmlns:a16="http://schemas.microsoft.com/office/drawing/2014/main" id="{3EA9AACD-72D2-5607-3172-C3231CE9E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4" name="Freeform 14">
              <a:extLst>
                <a:ext uri="{FF2B5EF4-FFF2-40B4-BE49-F238E27FC236}">
                  <a16:creationId xmlns:a16="http://schemas.microsoft.com/office/drawing/2014/main" id="{0EAF6E28-21B1-7FB3-3148-2E9F890D7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5" name="Freeform 15">
              <a:extLst>
                <a:ext uri="{FF2B5EF4-FFF2-40B4-BE49-F238E27FC236}">
                  <a16:creationId xmlns:a16="http://schemas.microsoft.com/office/drawing/2014/main" id="{4998AAAE-0C47-5F2B-BA3D-523A01288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6" name="Freeform 16">
              <a:extLst>
                <a:ext uri="{FF2B5EF4-FFF2-40B4-BE49-F238E27FC236}">
                  <a16:creationId xmlns:a16="http://schemas.microsoft.com/office/drawing/2014/main" id="{44F6BA48-E910-E79D-2C45-B204CBC65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7" name="Freeform 17">
              <a:extLst>
                <a:ext uri="{FF2B5EF4-FFF2-40B4-BE49-F238E27FC236}">
                  <a16:creationId xmlns:a16="http://schemas.microsoft.com/office/drawing/2014/main" id="{1CB8D83A-372D-C713-5F94-0A2859CB9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8" name="Freeform 18">
              <a:extLst>
                <a:ext uri="{FF2B5EF4-FFF2-40B4-BE49-F238E27FC236}">
                  <a16:creationId xmlns:a16="http://schemas.microsoft.com/office/drawing/2014/main" id="{450950FD-6648-3B86-4610-28F17551A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9" name="Freeform 19">
              <a:extLst>
                <a:ext uri="{FF2B5EF4-FFF2-40B4-BE49-F238E27FC236}">
                  <a16:creationId xmlns:a16="http://schemas.microsoft.com/office/drawing/2014/main" id="{BC6EF4BE-5251-5E1D-686B-ECD5C79B62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0" name="Freeform 20">
              <a:extLst>
                <a:ext uri="{FF2B5EF4-FFF2-40B4-BE49-F238E27FC236}">
                  <a16:creationId xmlns:a16="http://schemas.microsoft.com/office/drawing/2014/main" id="{53EE8BFB-3715-956C-3785-620734130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1" name="Freeform 21">
              <a:extLst>
                <a:ext uri="{FF2B5EF4-FFF2-40B4-BE49-F238E27FC236}">
                  <a16:creationId xmlns:a16="http://schemas.microsoft.com/office/drawing/2014/main" id="{2A4696C2-5D8E-91C9-7F2B-4DFBEBB233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2" name="Freeform 22">
              <a:extLst>
                <a:ext uri="{FF2B5EF4-FFF2-40B4-BE49-F238E27FC236}">
                  <a16:creationId xmlns:a16="http://schemas.microsoft.com/office/drawing/2014/main" id="{50031A86-7916-C550-CAE8-51D6761A81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3" name="Freeform 23">
              <a:extLst>
                <a:ext uri="{FF2B5EF4-FFF2-40B4-BE49-F238E27FC236}">
                  <a16:creationId xmlns:a16="http://schemas.microsoft.com/office/drawing/2014/main" id="{46401371-356C-3547-9EB5-0F842580C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4" name="Freeform 24">
              <a:extLst>
                <a:ext uri="{FF2B5EF4-FFF2-40B4-BE49-F238E27FC236}">
                  <a16:creationId xmlns:a16="http://schemas.microsoft.com/office/drawing/2014/main" id="{674590EE-057B-1B1F-ACB8-759E8AB58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5" name="Freeform 25">
              <a:extLst>
                <a:ext uri="{FF2B5EF4-FFF2-40B4-BE49-F238E27FC236}">
                  <a16:creationId xmlns:a16="http://schemas.microsoft.com/office/drawing/2014/main" id="{2B851E0B-2C6D-EB80-4321-FF5200BFC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6" name="Freeform 26">
              <a:extLst>
                <a:ext uri="{FF2B5EF4-FFF2-40B4-BE49-F238E27FC236}">
                  <a16:creationId xmlns:a16="http://schemas.microsoft.com/office/drawing/2014/main" id="{F263EB34-74C2-66F6-66C4-9F31B2B3C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7" name="Freeform 27">
              <a:extLst>
                <a:ext uri="{FF2B5EF4-FFF2-40B4-BE49-F238E27FC236}">
                  <a16:creationId xmlns:a16="http://schemas.microsoft.com/office/drawing/2014/main" id="{47143354-BC3E-E5D2-765D-819606FDE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8" name="Freeform 28">
              <a:extLst>
                <a:ext uri="{FF2B5EF4-FFF2-40B4-BE49-F238E27FC236}">
                  <a16:creationId xmlns:a16="http://schemas.microsoft.com/office/drawing/2014/main" id="{FEB3C91B-CFA3-4F21-2A7B-B4D341D6A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9" name="Freeform 29">
              <a:extLst>
                <a:ext uri="{FF2B5EF4-FFF2-40B4-BE49-F238E27FC236}">
                  <a16:creationId xmlns:a16="http://schemas.microsoft.com/office/drawing/2014/main" id="{5CC55AC5-5BD0-668B-57A5-48F800A6F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0" name="Freeform 30">
              <a:extLst>
                <a:ext uri="{FF2B5EF4-FFF2-40B4-BE49-F238E27FC236}">
                  <a16:creationId xmlns:a16="http://schemas.microsoft.com/office/drawing/2014/main" id="{0CB4C281-F261-F6F6-8F3D-6A719E4509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1" name="Freeform 31">
              <a:extLst>
                <a:ext uri="{FF2B5EF4-FFF2-40B4-BE49-F238E27FC236}">
                  <a16:creationId xmlns:a16="http://schemas.microsoft.com/office/drawing/2014/main" id="{E8454828-6AFE-746C-0A2C-559AD1198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2" name="Freeform 32">
              <a:extLst>
                <a:ext uri="{FF2B5EF4-FFF2-40B4-BE49-F238E27FC236}">
                  <a16:creationId xmlns:a16="http://schemas.microsoft.com/office/drawing/2014/main" id="{E3E4CFEB-480B-A10C-B62E-D8FD1A1AFC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6E8BC510-3094-1302-18D3-3D50CEBC6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4" name="Freeform 34">
              <a:extLst>
                <a:ext uri="{FF2B5EF4-FFF2-40B4-BE49-F238E27FC236}">
                  <a16:creationId xmlns:a16="http://schemas.microsoft.com/office/drawing/2014/main" id="{DC377A12-BA0D-E1DE-0DC3-C35923162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5" name="Freeform 35">
              <a:extLst>
                <a:ext uri="{FF2B5EF4-FFF2-40B4-BE49-F238E27FC236}">
                  <a16:creationId xmlns:a16="http://schemas.microsoft.com/office/drawing/2014/main" id="{ECB07BDB-848D-20E4-2466-28345EF1D3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6" name="Freeform 36">
              <a:extLst>
                <a:ext uri="{FF2B5EF4-FFF2-40B4-BE49-F238E27FC236}">
                  <a16:creationId xmlns:a16="http://schemas.microsoft.com/office/drawing/2014/main" id="{E2AA34A7-D192-6FA2-40F9-AABEEEDFC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7" name="Freeform 37">
              <a:extLst>
                <a:ext uri="{FF2B5EF4-FFF2-40B4-BE49-F238E27FC236}">
                  <a16:creationId xmlns:a16="http://schemas.microsoft.com/office/drawing/2014/main" id="{B3AEFB75-A3C4-71D2-445E-9D942F03D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8" name="Freeform 38">
              <a:extLst>
                <a:ext uri="{FF2B5EF4-FFF2-40B4-BE49-F238E27FC236}">
                  <a16:creationId xmlns:a16="http://schemas.microsoft.com/office/drawing/2014/main" id="{E7AF1F41-C8AA-BB6A-CDBF-7A3DA484B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9" name="Freeform 39">
              <a:extLst>
                <a:ext uri="{FF2B5EF4-FFF2-40B4-BE49-F238E27FC236}">
                  <a16:creationId xmlns:a16="http://schemas.microsoft.com/office/drawing/2014/main" id="{5620DEAD-9A99-86AA-8DE6-992189B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0" name="Freeform 40">
              <a:extLst>
                <a:ext uri="{FF2B5EF4-FFF2-40B4-BE49-F238E27FC236}">
                  <a16:creationId xmlns:a16="http://schemas.microsoft.com/office/drawing/2014/main" id="{A3A97F99-0B72-033D-27A9-81AF85D2D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1" name="Freeform 41">
              <a:extLst>
                <a:ext uri="{FF2B5EF4-FFF2-40B4-BE49-F238E27FC236}">
                  <a16:creationId xmlns:a16="http://schemas.microsoft.com/office/drawing/2014/main" id="{5B28C04C-127C-9230-7DF5-7EA24C71E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2" name="Freeform 42">
              <a:extLst>
                <a:ext uri="{FF2B5EF4-FFF2-40B4-BE49-F238E27FC236}">
                  <a16:creationId xmlns:a16="http://schemas.microsoft.com/office/drawing/2014/main" id="{0365734F-FC66-A866-95D5-F9EDECDEA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3" name="Freeform 43">
              <a:extLst>
                <a:ext uri="{FF2B5EF4-FFF2-40B4-BE49-F238E27FC236}">
                  <a16:creationId xmlns:a16="http://schemas.microsoft.com/office/drawing/2014/main" id="{BAB5985D-C80F-F1E3-B1CC-FEA4311E8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4" name="Freeform 44">
              <a:extLst>
                <a:ext uri="{FF2B5EF4-FFF2-40B4-BE49-F238E27FC236}">
                  <a16:creationId xmlns:a16="http://schemas.microsoft.com/office/drawing/2014/main" id="{C35DD010-D75B-6BA4-CE94-1C5757553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60FBA25E-CDC0-D4B4-E50C-C4E90B067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6" name="Freeform 46">
              <a:extLst>
                <a:ext uri="{FF2B5EF4-FFF2-40B4-BE49-F238E27FC236}">
                  <a16:creationId xmlns:a16="http://schemas.microsoft.com/office/drawing/2014/main" id="{A4EA4048-6B3D-A9B9-145E-9B6708B0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7" name="Freeform 47">
              <a:extLst>
                <a:ext uri="{FF2B5EF4-FFF2-40B4-BE49-F238E27FC236}">
                  <a16:creationId xmlns:a16="http://schemas.microsoft.com/office/drawing/2014/main" id="{8E80BEE8-F55F-F052-05EF-97B982F5C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8" name="Freeform 48">
              <a:extLst>
                <a:ext uri="{FF2B5EF4-FFF2-40B4-BE49-F238E27FC236}">
                  <a16:creationId xmlns:a16="http://schemas.microsoft.com/office/drawing/2014/main" id="{50FF55E9-D28D-DCBE-0C43-07E0C4474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9" name="Freeform 49">
              <a:extLst>
                <a:ext uri="{FF2B5EF4-FFF2-40B4-BE49-F238E27FC236}">
                  <a16:creationId xmlns:a16="http://schemas.microsoft.com/office/drawing/2014/main" id="{26BB1D95-555A-EC0E-BCBC-39392F862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0" name="Freeform 50">
              <a:extLst>
                <a:ext uri="{FF2B5EF4-FFF2-40B4-BE49-F238E27FC236}">
                  <a16:creationId xmlns:a16="http://schemas.microsoft.com/office/drawing/2014/main" id="{F251F6A9-E637-DC00-7E36-40B471823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1" name="Freeform 51">
              <a:extLst>
                <a:ext uri="{FF2B5EF4-FFF2-40B4-BE49-F238E27FC236}">
                  <a16:creationId xmlns:a16="http://schemas.microsoft.com/office/drawing/2014/main" id="{B704DD31-BBE6-3551-2984-63FE7A5037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2" name="Freeform 52">
              <a:extLst>
                <a:ext uri="{FF2B5EF4-FFF2-40B4-BE49-F238E27FC236}">
                  <a16:creationId xmlns:a16="http://schemas.microsoft.com/office/drawing/2014/main" id="{B0A84E24-E79A-11A9-A3D0-954637C95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3" name="Freeform 53">
              <a:extLst>
                <a:ext uri="{FF2B5EF4-FFF2-40B4-BE49-F238E27FC236}">
                  <a16:creationId xmlns:a16="http://schemas.microsoft.com/office/drawing/2014/main" id="{B3BBB2FB-5BC1-FF9C-0FF0-66692A261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4" name="Freeform 54">
              <a:extLst>
                <a:ext uri="{FF2B5EF4-FFF2-40B4-BE49-F238E27FC236}">
                  <a16:creationId xmlns:a16="http://schemas.microsoft.com/office/drawing/2014/main" id="{0AC7ABD3-7590-8742-E019-FCC53CD3B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5" name="Freeform 55">
              <a:extLst>
                <a:ext uri="{FF2B5EF4-FFF2-40B4-BE49-F238E27FC236}">
                  <a16:creationId xmlns:a16="http://schemas.microsoft.com/office/drawing/2014/main" id="{92C3CDC3-DD35-B338-6B59-944107101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6" name="Freeform 56">
              <a:extLst>
                <a:ext uri="{FF2B5EF4-FFF2-40B4-BE49-F238E27FC236}">
                  <a16:creationId xmlns:a16="http://schemas.microsoft.com/office/drawing/2014/main" id="{48B52C11-D68F-C4F5-4D39-606B0EFA7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7" name="Freeform 57">
              <a:extLst>
                <a:ext uri="{FF2B5EF4-FFF2-40B4-BE49-F238E27FC236}">
                  <a16:creationId xmlns:a16="http://schemas.microsoft.com/office/drawing/2014/main" id="{8B96F12C-12FE-FFCA-2ACF-CAC9EAF17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8" name="Freeform 58">
              <a:extLst>
                <a:ext uri="{FF2B5EF4-FFF2-40B4-BE49-F238E27FC236}">
                  <a16:creationId xmlns:a16="http://schemas.microsoft.com/office/drawing/2014/main" id="{8D9CA593-4618-4764-4A1C-C1C2B7632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aphicFrame>
        <p:nvGraphicFramePr>
          <p:cNvPr id="200" name="Content Placeholder 2" descr="Smart Art">
            <a:extLst>
              <a:ext uri="{FF2B5EF4-FFF2-40B4-BE49-F238E27FC236}">
                <a16:creationId xmlns:a16="http://schemas.microsoft.com/office/drawing/2014/main" id="{1B14361F-E536-9F89-E7A1-03D2988541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027670"/>
              </p:ext>
            </p:extLst>
          </p:nvPr>
        </p:nvGraphicFramePr>
        <p:xfrm>
          <a:off x="6214406" y="1620838"/>
          <a:ext cx="3084892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53FDDF4-D4C0-D338-C134-9EB715D2ED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6154" y="5293002"/>
            <a:ext cx="3090940" cy="749873"/>
          </a:xfrm>
          <a:prstGeom prst="rect">
            <a:avLst/>
          </a:prstGeom>
        </p:spPr>
      </p:pic>
      <p:sp>
        <p:nvSpPr>
          <p:cNvPr id="4" name="Rectangle 3" descr="Server">
            <a:extLst>
              <a:ext uri="{FF2B5EF4-FFF2-40B4-BE49-F238E27FC236}">
                <a16:creationId xmlns:a16="http://schemas.microsoft.com/office/drawing/2014/main" id="{511BB410-B7AA-9E81-80D7-BAF823371A1E}"/>
              </a:ext>
            </a:extLst>
          </p:cNvPr>
          <p:cNvSpPr/>
          <p:nvPr/>
        </p:nvSpPr>
        <p:spPr>
          <a:xfrm>
            <a:off x="6456236" y="5395647"/>
            <a:ext cx="409752" cy="409752"/>
          </a:xfrm>
          <a:prstGeom prst="rect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245F79-6E46-04B6-838F-C3BE69247BD3}"/>
              </a:ext>
            </a:extLst>
          </p:cNvPr>
          <p:cNvSpPr txBox="1"/>
          <p:nvPr/>
        </p:nvSpPr>
        <p:spPr>
          <a:xfrm>
            <a:off x="7076070" y="5244543"/>
            <a:ext cx="22340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1400" dirty="0" err="1"/>
              <a:t>Siapa</a:t>
            </a:r>
            <a:r>
              <a:rPr lang="en-US" sz="1400" dirty="0"/>
              <a:t> yang </a:t>
            </a:r>
            <a:r>
              <a:rPr lang="en-US" sz="1400" dirty="0" err="1"/>
              <a:t>ingin</a:t>
            </a:r>
            <a:r>
              <a:rPr lang="en-US" sz="1400" dirty="0"/>
              <a:t> </a:t>
            </a:r>
            <a:r>
              <a:rPr lang="en-US" sz="1400" dirty="0" err="1"/>
              <a:t>organisasi</a:t>
            </a:r>
            <a:r>
              <a:rPr lang="en-US" sz="1400" dirty="0"/>
              <a:t> </a:t>
            </a:r>
            <a:r>
              <a:rPr lang="en-US" sz="1400" dirty="0" err="1"/>
              <a:t>layani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3934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8B0F6-E358-5744-B5C7-DF6FFD00D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misi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4AF59-2222-774D-6198-8C764086B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PT. </a:t>
            </a:r>
            <a:r>
              <a:rPr lang="en-US" dirty="0" err="1"/>
              <a:t>Kereta</a:t>
            </a:r>
            <a:r>
              <a:rPr lang="en-US" dirty="0"/>
              <a:t> Api” </a:t>
            </a:r>
            <a:r>
              <a:rPr lang="en-US" dirty="0" err="1"/>
              <a:t>Menyelenggarakan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perkeretaapain</a:t>
            </a:r>
            <a:r>
              <a:rPr lang="en-US" dirty="0"/>
              <a:t> dan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penunjangnya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dan model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terbaikuntuk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tambah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stakeholders dan </a:t>
            </a:r>
            <a:r>
              <a:rPr lang="en-US" dirty="0" err="1"/>
              <a:t>kelestarian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pilar </a:t>
            </a:r>
            <a:r>
              <a:rPr lang="en-US" dirty="0" err="1"/>
              <a:t>utama</a:t>
            </a:r>
            <a:r>
              <a:rPr lang="en-US" dirty="0"/>
              <a:t>: </a:t>
            </a:r>
            <a:r>
              <a:rPr lang="en-US" dirty="0" err="1"/>
              <a:t>Keselamatan</a:t>
            </a:r>
            <a:r>
              <a:rPr lang="en-US" dirty="0"/>
              <a:t>, </a:t>
            </a:r>
            <a:r>
              <a:rPr lang="en-US" dirty="0" err="1"/>
              <a:t>Ketepatan</a:t>
            </a:r>
            <a:r>
              <a:rPr lang="en-US" dirty="0"/>
              <a:t> </a:t>
            </a:r>
            <a:r>
              <a:rPr lang="en-US" dirty="0" err="1"/>
              <a:t>Waktu,Pelayanan</a:t>
            </a:r>
            <a:r>
              <a:rPr lang="en-US" dirty="0"/>
              <a:t> dan </a:t>
            </a:r>
            <a:r>
              <a:rPr lang="en-US" dirty="0" err="1"/>
              <a:t>Kenyamanan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9974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ED75C-7951-ABC5-BE6F-78B9C779D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Diskusi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manager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memodivikasi</a:t>
            </a:r>
            <a:r>
              <a:rPr lang="en-US" dirty="0"/>
              <a:t> </a:t>
            </a:r>
            <a:r>
              <a:rPr lang="en-US" dirty="0" err="1"/>
              <a:t>visi</a:t>
            </a:r>
            <a:r>
              <a:rPr lang="en-US" dirty="0"/>
              <a:t> dan </a:t>
            </a:r>
            <a:r>
              <a:rPr lang="en-US" dirty="0" err="1"/>
              <a:t>misi</a:t>
            </a:r>
            <a:endParaRPr lang="en-US" dirty="0"/>
          </a:p>
          <a:p>
            <a:r>
              <a:rPr lang="en-US" dirty="0" err="1"/>
              <a:t>Mempekerjakan</a:t>
            </a:r>
            <a:r>
              <a:rPr lang="en-US" dirty="0"/>
              <a:t> </a:t>
            </a:r>
            <a:r>
              <a:rPr lang="en-US" dirty="0" err="1"/>
              <a:t>konsultan</a:t>
            </a:r>
            <a:endParaRPr lang="en-US" dirty="0"/>
          </a:p>
          <a:p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rekaman</a:t>
            </a:r>
            <a:r>
              <a:rPr lang="en-US" dirty="0"/>
              <a:t> </a:t>
            </a:r>
            <a:r>
              <a:rPr lang="en-US" dirty="0" err="1"/>
              <a:t>vidio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C37C0A-CF52-0ABC-4CE4-8DAF089E8A1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261045"/>
              <a:satOff val="-28207"/>
              <a:lumOff val="-4902"/>
              <a:alphaOff val="0"/>
            </a:schemeClr>
          </a:fillRef>
          <a:effectRef idx="0">
            <a:schemeClr val="accent5">
              <a:hueOff val="4261045"/>
              <a:satOff val="-28207"/>
              <a:lumOff val="-4902"/>
              <a:alphaOff val="0"/>
            </a:schemeClr>
          </a:effectRef>
          <a:fontRef idx="minor"/>
        </p:style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Proses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Visi</a:t>
            </a:r>
            <a:r>
              <a:rPr lang="en-US" dirty="0"/>
              <a:t> dan </a:t>
            </a:r>
            <a:r>
              <a:rPr lang="en-US" dirty="0" err="1"/>
              <a:t>Misi</a:t>
            </a:r>
            <a:r>
              <a:rPr lang="en-US" dirty="0"/>
              <a:t> Perusahaan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906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ircuit">
            <a:extLst>
              <a:ext uri="{FF2B5EF4-FFF2-40B4-BE49-F238E27FC236}">
                <a16:creationId xmlns:a16="http://schemas.microsoft.com/office/drawing/2014/main" id="{103D88BF-51AE-46F2-8081-A3C5064327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1411" y="783406"/>
            <a:ext cx="9912354" cy="329977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79215-653F-4996-95E5-0FD4B247B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364" y="5124019"/>
            <a:ext cx="9910859" cy="1325941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400" dirty="0" err="1"/>
              <a:t>Kepemimpinan</a:t>
            </a:r>
            <a:r>
              <a:rPr lang="en-US" sz="2400" dirty="0"/>
              <a:t> </a:t>
            </a:r>
            <a:r>
              <a:rPr lang="en-US" sz="2400" dirty="0" err="1"/>
              <a:t>strategis</a:t>
            </a:r>
            <a:r>
              <a:rPr lang="en-US" sz="2400" dirty="0"/>
              <a:t> </a:t>
            </a:r>
            <a:r>
              <a:rPr lang="en-US" sz="2400" dirty="0" err="1"/>
              <a:t>mengedepankan</a:t>
            </a:r>
            <a:r>
              <a:rPr lang="en-US" sz="2400" dirty="0"/>
              <a:t> </a:t>
            </a:r>
            <a:r>
              <a:rPr lang="en-US" sz="2400" dirty="0" err="1"/>
              <a:t>visi</a:t>
            </a:r>
            <a:r>
              <a:rPr lang="en-US" sz="2400" dirty="0"/>
              <a:t> dan </a:t>
            </a:r>
            <a:r>
              <a:rPr lang="en-US" sz="2400" dirty="0" err="1"/>
              <a:t>aksi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mensukseskan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strategis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yang </a:t>
            </a:r>
            <a:r>
              <a:rPr lang="en-US" sz="2400" dirty="0" err="1"/>
              <a:t>dihasilkan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pengimplementasian</a:t>
            </a:r>
            <a:r>
              <a:rPr lang="en-US" sz="2400" dirty="0"/>
              <a:t> strategi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yang </a:t>
            </a:r>
            <a:r>
              <a:rPr lang="en-US" sz="2400" dirty="0" err="1"/>
              <a:t>efektif</a:t>
            </a:r>
            <a:endParaRPr lang="en-US" sz="2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9F95D7-38BB-D938-F05D-BBCDD316C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Kesimpulan</a:t>
            </a:r>
          </a:p>
        </p:txBody>
      </p:sp>
    </p:spTree>
    <p:extLst>
      <p:ext uri="{BB962C8B-B14F-4D97-AF65-F5344CB8AC3E}">
        <p14:creationId xmlns:p14="http://schemas.microsoft.com/office/powerpoint/2010/main" val="390654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roup 279">
            <a:extLst>
              <a:ext uri="{FF2B5EF4-FFF2-40B4-BE49-F238E27FC236}">
                <a16:creationId xmlns:a16="http://schemas.microsoft.com/office/drawing/2014/main" id="{5FE07634-A83A-4681-9C1D-BC0775F9D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281" name="Rectangle 280">
              <a:extLst>
                <a:ext uri="{FF2B5EF4-FFF2-40B4-BE49-F238E27FC236}">
                  <a16:creationId xmlns:a16="http://schemas.microsoft.com/office/drawing/2014/main" id="{BF62976A-266E-4650-88F2-C16130F3D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2" name="Picture 2">
              <a:extLst>
                <a:ext uri="{FF2B5EF4-FFF2-40B4-BE49-F238E27FC236}">
                  <a16:creationId xmlns:a16="http://schemas.microsoft.com/office/drawing/2014/main" id="{88D9B99B-59C2-481A-A948-F87920A7F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A134327-4864-46BB-A57A-7055C9E3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>
            <a:normAutofit/>
          </a:bodyPr>
          <a:lstStyle/>
          <a:p>
            <a:r>
              <a:rPr lang="en-US" sz="3200" dirty="0"/>
              <a:t>Agenda</a:t>
            </a:r>
          </a:p>
        </p:txBody>
      </p:sp>
      <p:pic>
        <p:nvPicPr>
          <p:cNvPr id="10" name="Content Placeholder 6" descr="circuit board">
            <a:extLst>
              <a:ext uri="{FF2B5EF4-FFF2-40B4-BE49-F238E27FC236}">
                <a16:creationId xmlns:a16="http://schemas.microsoft.com/office/drawing/2014/main" id="{38616497-6A2B-4863-A3DD-A2D0AF0748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31" r="14065"/>
          <a:stretch/>
        </p:blipFill>
        <p:spPr>
          <a:xfrm flipH="1"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341" name="Group 283">
            <a:extLst>
              <a:ext uri="{FF2B5EF4-FFF2-40B4-BE49-F238E27FC236}">
                <a16:creationId xmlns:a16="http://schemas.microsoft.com/office/drawing/2014/main" id="{A2E1FE48-FA7B-4262-B922-041542931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F2E644B1-8F72-4AC4-89F1-EB3A02734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6" name="Freeform 6">
              <a:extLst>
                <a:ext uri="{FF2B5EF4-FFF2-40B4-BE49-F238E27FC236}">
                  <a16:creationId xmlns:a16="http://schemas.microsoft.com/office/drawing/2014/main" id="{1781B8E8-8A26-4FFB-BE0C-7C0C644F7C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7" name="Freeform 7">
              <a:extLst>
                <a:ext uri="{FF2B5EF4-FFF2-40B4-BE49-F238E27FC236}">
                  <a16:creationId xmlns:a16="http://schemas.microsoft.com/office/drawing/2014/main" id="{4109D997-E9DF-4429-A643-3E691E2B7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B392695A-F131-4C51-B689-3F4D5B1A2F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9" name="Freeform 9">
              <a:extLst>
                <a:ext uri="{FF2B5EF4-FFF2-40B4-BE49-F238E27FC236}">
                  <a16:creationId xmlns:a16="http://schemas.microsoft.com/office/drawing/2014/main" id="{8218EC3E-07D0-417A-B0A8-057F825EF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0" name="Freeform 10">
              <a:extLst>
                <a:ext uri="{FF2B5EF4-FFF2-40B4-BE49-F238E27FC236}">
                  <a16:creationId xmlns:a16="http://schemas.microsoft.com/office/drawing/2014/main" id="{B036399E-7675-47B6-A645-242946879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1" name="Freeform 11">
              <a:extLst>
                <a:ext uri="{FF2B5EF4-FFF2-40B4-BE49-F238E27FC236}">
                  <a16:creationId xmlns:a16="http://schemas.microsoft.com/office/drawing/2014/main" id="{C44A0438-B8A4-43B3-B17C-B919FCD92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2" name="Freeform 12">
              <a:extLst>
                <a:ext uri="{FF2B5EF4-FFF2-40B4-BE49-F238E27FC236}">
                  <a16:creationId xmlns:a16="http://schemas.microsoft.com/office/drawing/2014/main" id="{ABC7257F-6F64-4B81-BDA7-7C232BCBA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3" name="Freeform 13">
              <a:extLst>
                <a:ext uri="{FF2B5EF4-FFF2-40B4-BE49-F238E27FC236}">
                  <a16:creationId xmlns:a16="http://schemas.microsoft.com/office/drawing/2014/main" id="{72DD7E92-F033-480C-A220-63CE422C3A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4" name="Freeform 14">
              <a:extLst>
                <a:ext uri="{FF2B5EF4-FFF2-40B4-BE49-F238E27FC236}">
                  <a16:creationId xmlns:a16="http://schemas.microsoft.com/office/drawing/2014/main" id="{444A9AC9-463E-45E7-A818-13F664F7C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5" name="Freeform 15">
              <a:extLst>
                <a:ext uri="{FF2B5EF4-FFF2-40B4-BE49-F238E27FC236}">
                  <a16:creationId xmlns:a16="http://schemas.microsoft.com/office/drawing/2014/main" id="{6CCE9BBE-5DE3-4991-80CA-DFEB92867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6" name="Freeform 16">
              <a:extLst>
                <a:ext uri="{FF2B5EF4-FFF2-40B4-BE49-F238E27FC236}">
                  <a16:creationId xmlns:a16="http://schemas.microsoft.com/office/drawing/2014/main" id="{3180F6DF-A13F-491C-BF97-B206E3E7B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7" name="Freeform 17">
              <a:extLst>
                <a:ext uri="{FF2B5EF4-FFF2-40B4-BE49-F238E27FC236}">
                  <a16:creationId xmlns:a16="http://schemas.microsoft.com/office/drawing/2014/main" id="{CAD0E44C-73C8-42BB-ADA8-2BA6B3082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8" name="Freeform 18">
              <a:extLst>
                <a:ext uri="{FF2B5EF4-FFF2-40B4-BE49-F238E27FC236}">
                  <a16:creationId xmlns:a16="http://schemas.microsoft.com/office/drawing/2014/main" id="{436EC43E-A70D-4E5C-B275-35CA8E93C1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9" name="Freeform 19">
              <a:extLst>
                <a:ext uri="{FF2B5EF4-FFF2-40B4-BE49-F238E27FC236}">
                  <a16:creationId xmlns:a16="http://schemas.microsoft.com/office/drawing/2014/main" id="{ADE7E5B6-2E2A-4F56-9E90-F8613E6D1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0" name="Freeform 20">
              <a:extLst>
                <a:ext uri="{FF2B5EF4-FFF2-40B4-BE49-F238E27FC236}">
                  <a16:creationId xmlns:a16="http://schemas.microsoft.com/office/drawing/2014/main" id="{86B9E49B-AE8D-47E0-BACC-A6D0AC3AB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1" name="Freeform 21">
              <a:extLst>
                <a:ext uri="{FF2B5EF4-FFF2-40B4-BE49-F238E27FC236}">
                  <a16:creationId xmlns:a16="http://schemas.microsoft.com/office/drawing/2014/main" id="{2EB961AF-CD61-41BA-B0B2-0741A5ED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2" name="Freeform 22">
              <a:extLst>
                <a:ext uri="{FF2B5EF4-FFF2-40B4-BE49-F238E27FC236}">
                  <a16:creationId xmlns:a16="http://schemas.microsoft.com/office/drawing/2014/main" id="{DC42BDA1-810A-4135-B3B1-B3161D372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3" name="Freeform 23">
              <a:extLst>
                <a:ext uri="{FF2B5EF4-FFF2-40B4-BE49-F238E27FC236}">
                  <a16:creationId xmlns:a16="http://schemas.microsoft.com/office/drawing/2014/main" id="{FA51FCA8-FCF4-4116-8CB2-5C539E37F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4" name="Freeform 24">
              <a:extLst>
                <a:ext uri="{FF2B5EF4-FFF2-40B4-BE49-F238E27FC236}">
                  <a16:creationId xmlns:a16="http://schemas.microsoft.com/office/drawing/2014/main" id="{F2850A10-CDBC-462A-8CB7-025874683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5" name="Freeform 25">
              <a:extLst>
                <a:ext uri="{FF2B5EF4-FFF2-40B4-BE49-F238E27FC236}">
                  <a16:creationId xmlns:a16="http://schemas.microsoft.com/office/drawing/2014/main" id="{738A37B9-77C2-4464-BF1F-2AF25A0D2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6" name="Freeform 26">
              <a:extLst>
                <a:ext uri="{FF2B5EF4-FFF2-40B4-BE49-F238E27FC236}">
                  <a16:creationId xmlns:a16="http://schemas.microsoft.com/office/drawing/2014/main" id="{89026C8B-A162-4523-A51B-9F1200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7" name="Freeform 27">
              <a:extLst>
                <a:ext uri="{FF2B5EF4-FFF2-40B4-BE49-F238E27FC236}">
                  <a16:creationId xmlns:a16="http://schemas.microsoft.com/office/drawing/2014/main" id="{5B76BC40-1FA2-477D-B2C2-4763577DB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8" name="Freeform 28">
              <a:extLst>
                <a:ext uri="{FF2B5EF4-FFF2-40B4-BE49-F238E27FC236}">
                  <a16:creationId xmlns:a16="http://schemas.microsoft.com/office/drawing/2014/main" id="{6BC68EAA-2809-4AE4-80C1-2555CEF73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9" name="Freeform 29">
              <a:extLst>
                <a:ext uri="{FF2B5EF4-FFF2-40B4-BE49-F238E27FC236}">
                  <a16:creationId xmlns:a16="http://schemas.microsoft.com/office/drawing/2014/main" id="{FE709D1B-0541-4414-9E87-CF7D6918C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0" name="Freeform 30">
              <a:extLst>
                <a:ext uri="{FF2B5EF4-FFF2-40B4-BE49-F238E27FC236}">
                  <a16:creationId xmlns:a16="http://schemas.microsoft.com/office/drawing/2014/main" id="{33BCB888-11B8-4D01-BCDA-59BBA28DC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1" name="Freeform 31">
              <a:extLst>
                <a:ext uri="{FF2B5EF4-FFF2-40B4-BE49-F238E27FC236}">
                  <a16:creationId xmlns:a16="http://schemas.microsoft.com/office/drawing/2014/main" id="{28E5CE3E-C11A-4CF7-82BF-37D1221D4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2" name="Freeform 32">
              <a:extLst>
                <a:ext uri="{FF2B5EF4-FFF2-40B4-BE49-F238E27FC236}">
                  <a16:creationId xmlns:a16="http://schemas.microsoft.com/office/drawing/2014/main" id="{55284FC3-21FB-4FA7-B695-2D6A9CEF7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13DA6B78-00DE-4E55-9124-EFD72519B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4" name="Freeform 34">
              <a:extLst>
                <a:ext uri="{FF2B5EF4-FFF2-40B4-BE49-F238E27FC236}">
                  <a16:creationId xmlns:a16="http://schemas.microsoft.com/office/drawing/2014/main" id="{D4602B0F-2844-48BE-9B4A-0366AC904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5" name="Freeform 35">
              <a:extLst>
                <a:ext uri="{FF2B5EF4-FFF2-40B4-BE49-F238E27FC236}">
                  <a16:creationId xmlns:a16="http://schemas.microsoft.com/office/drawing/2014/main" id="{E31E05BB-6004-474D-9900-D990378F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6" name="Freeform 36">
              <a:extLst>
                <a:ext uri="{FF2B5EF4-FFF2-40B4-BE49-F238E27FC236}">
                  <a16:creationId xmlns:a16="http://schemas.microsoft.com/office/drawing/2014/main" id="{00BD01ED-F65D-4601-A77D-508E960E0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7" name="Freeform 37">
              <a:extLst>
                <a:ext uri="{FF2B5EF4-FFF2-40B4-BE49-F238E27FC236}">
                  <a16:creationId xmlns:a16="http://schemas.microsoft.com/office/drawing/2014/main" id="{FD307CAE-789C-4E80-B6F1-9858A3ABA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8" name="Freeform 38">
              <a:extLst>
                <a:ext uri="{FF2B5EF4-FFF2-40B4-BE49-F238E27FC236}">
                  <a16:creationId xmlns:a16="http://schemas.microsoft.com/office/drawing/2014/main" id="{94B97B29-709E-4E24-B2FA-EF84AA12D2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9" name="Freeform 39">
              <a:extLst>
                <a:ext uri="{FF2B5EF4-FFF2-40B4-BE49-F238E27FC236}">
                  <a16:creationId xmlns:a16="http://schemas.microsoft.com/office/drawing/2014/main" id="{C05D52B9-1FA2-4E7C-8229-B09811A90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0" name="Freeform 40">
              <a:extLst>
                <a:ext uri="{FF2B5EF4-FFF2-40B4-BE49-F238E27FC236}">
                  <a16:creationId xmlns:a16="http://schemas.microsoft.com/office/drawing/2014/main" id="{CC0A5575-2FB9-440F-B9A8-E0DDE1C37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1" name="Freeform 41">
              <a:extLst>
                <a:ext uri="{FF2B5EF4-FFF2-40B4-BE49-F238E27FC236}">
                  <a16:creationId xmlns:a16="http://schemas.microsoft.com/office/drawing/2014/main" id="{AFFCC88F-01DF-4DE1-8CD5-88631E309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2" name="Freeform 42">
              <a:extLst>
                <a:ext uri="{FF2B5EF4-FFF2-40B4-BE49-F238E27FC236}">
                  <a16:creationId xmlns:a16="http://schemas.microsoft.com/office/drawing/2014/main" id="{33EEC40B-E2CD-4BAC-94D6-85B70714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3" name="Freeform 43">
              <a:extLst>
                <a:ext uri="{FF2B5EF4-FFF2-40B4-BE49-F238E27FC236}">
                  <a16:creationId xmlns:a16="http://schemas.microsoft.com/office/drawing/2014/main" id="{3E0E9643-5C60-4933-BB1B-9A09057E7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4" name="Freeform 44">
              <a:extLst>
                <a:ext uri="{FF2B5EF4-FFF2-40B4-BE49-F238E27FC236}">
                  <a16:creationId xmlns:a16="http://schemas.microsoft.com/office/drawing/2014/main" id="{94F86E92-9EC7-437C-946B-31E7C1C47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BE9A51BE-C514-46B5-ABA6-7E7C878F8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6" name="Freeform 46">
              <a:extLst>
                <a:ext uri="{FF2B5EF4-FFF2-40B4-BE49-F238E27FC236}">
                  <a16:creationId xmlns:a16="http://schemas.microsoft.com/office/drawing/2014/main" id="{8B255447-F0E9-4D96-A4B0-F9EDDE58A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7" name="Freeform 47">
              <a:extLst>
                <a:ext uri="{FF2B5EF4-FFF2-40B4-BE49-F238E27FC236}">
                  <a16:creationId xmlns:a16="http://schemas.microsoft.com/office/drawing/2014/main" id="{AFAC5F3A-3BE7-489E-A848-498B9995F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8" name="Freeform 48">
              <a:extLst>
                <a:ext uri="{FF2B5EF4-FFF2-40B4-BE49-F238E27FC236}">
                  <a16:creationId xmlns:a16="http://schemas.microsoft.com/office/drawing/2014/main" id="{A974E7AA-5EF3-4817-B0AE-4C1A784EE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9" name="Freeform 49">
              <a:extLst>
                <a:ext uri="{FF2B5EF4-FFF2-40B4-BE49-F238E27FC236}">
                  <a16:creationId xmlns:a16="http://schemas.microsoft.com/office/drawing/2014/main" id="{8AA54AC1-3E87-49C0-A594-87829A2CF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0" name="Freeform 50">
              <a:extLst>
                <a:ext uri="{FF2B5EF4-FFF2-40B4-BE49-F238E27FC236}">
                  <a16:creationId xmlns:a16="http://schemas.microsoft.com/office/drawing/2014/main" id="{CC237789-73BC-4BD9-BFE8-1325FA4B5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1" name="Freeform 51">
              <a:extLst>
                <a:ext uri="{FF2B5EF4-FFF2-40B4-BE49-F238E27FC236}">
                  <a16:creationId xmlns:a16="http://schemas.microsoft.com/office/drawing/2014/main" id="{DCF4052D-CF62-47DC-991E-49D0BA908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2" name="Freeform 52">
              <a:extLst>
                <a:ext uri="{FF2B5EF4-FFF2-40B4-BE49-F238E27FC236}">
                  <a16:creationId xmlns:a16="http://schemas.microsoft.com/office/drawing/2014/main" id="{2ABD9104-C938-44F2-8622-8407A2593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3" name="Freeform 53">
              <a:extLst>
                <a:ext uri="{FF2B5EF4-FFF2-40B4-BE49-F238E27FC236}">
                  <a16:creationId xmlns:a16="http://schemas.microsoft.com/office/drawing/2014/main" id="{4AA18F60-3E86-4A5A-B82E-A79183ED3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4" name="Freeform 54">
              <a:extLst>
                <a:ext uri="{FF2B5EF4-FFF2-40B4-BE49-F238E27FC236}">
                  <a16:creationId xmlns:a16="http://schemas.microsoft.com/office/drawing/2014/main" id="{0F34C941-6196-4937-99E5-14AAD23F2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5" name="Freeform 55">
              <a:extLst>
                <a:ext uri="{FF2B5EF4-FFF2-40B4-BE49-F238E27FC236}">
                  <a16:creationId xmlns:a16="http://schemas.microsoft.com/office/drawing/2014/main" id="{60DB8A6C-23D7-4A88-BDCE-8FEC86A12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6" name="Freeform 56">
              <a:extLst>
                <a:ext uri="{FF2B5EF4-FFF2-40B4-BE49-F238E27FC236}">
                  <a16:creationId xmlns:a16="http://schemas.microsoft.com/office/drawing/2014/main" id="{29F5F702-AEE6-4633-BB20-7A15C3A31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7" name="Freeform 57">
              <a:extLst>
                <a:ext uri="{FF2B5EF4-FFF2-40B4-BE49-F238E27FC236}">
                  <a16:creationId xmlns:a16="http://schemas.microsoft.com/office/drawing/2014/main" id="{F30C7A45-6890-4EA5-9F6B-E2AB4D04C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8" name="Freeform 58">
              <a:extLst>
                <a:ext uri="{FF2B5EF4-FFF2-40B4-BE49-F238E27FC236}">
                  <a16:creationId xmlns:a16="http://schemas.microsoft.com/office/drawing/2014/main" id="{F31A7373-F68A-485D-95DC-B53ACC7B5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aphicFrame>
        <p:nvGraphicFramePr>
          <p:cNvPr id="200" name="Content Placeholder 2" descr="Smart Art">
            <a:extLst>
              <a:ext uri="{FF2B5EF4-FFF2-40B4-BE49-F238E27FC236}">
                <a16:creationId xmlns:a16="http://schemas.microsoft.com/office/drawing/2014/main" id="{C7094B13-F699-4785-845B-4DB18710A2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971465"/>
              </p:ext>
            </p:extLst>
          </p:nvPr>
        </p:nvGraphicFramePr>
        <p:xfrm>
          <a:off x="7897433" y="1620838"/>
          <a:ext cx="3084892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FEED575-B940-9CE2-396B-169075E5C3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9181" y="5293002"/>
            <a:ext cx="3090940" cy="749873"/>
          </a:xfrm>
          <a:prstGeom prst="rect">
            <a:avLst/>
          </a:prstGeom>
        </p:spPr>
      </p:pic>
      <p:sp>
        <p:nvSpPr>
          <p:cNvPr id="4" name="Rectangle 3" descr="Server">
            <a:extLst>
              <a:ext uri="{FF2B5EF4-FFF2-40B4-BE49-F238E27FC236}">
                <a16:creationId xmlns:a16="http://schemas.microsoft.com/office/drawing/2014/main" id="{C2B10BD5-7D51-2AFA-6361-88B31005C449}"/>
              </a:ext>
            </a:extLst>
          </p:cNvPr>
          <p:cNvSpPr/>
          <p:nvPr/>
        </p:nvSpPr>
        <p:spPr>
          <a:xfrm>
            <a:off x="8139263" y="5395647"/>
            <a:ext cx="409752" cy="409752"/>
          </a:xfrm>
          <a:prstGeom prst="rect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811224-AC29-7FD3-63D9-DA309A37DF0D}"/>
              </a:ext>
            </a:extLst>
          </p:cNvPr>
          <p:cNvSpPr txBox="1"/>
          <p:nvPr/>
        </p:nvSpPr>
        <p:spPr>
          <a:xfrm>
            <a:off x="8759097" y="5244543"/>
            <a:ext cx="22340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1400" dirty="0" err="1"/>
              <a:t>Memastikan</a:t>
            </a:r>
            <a:r>
              <a:rPr lang="en-US" sz="1400" dirty="0"/>
              <a:t> </a:t>
            </a:r>
            <a:r>
              <a:rPr lang="en-US" sz="1400" dirty="0" err="1"/>
              <a:t>Bahwa</a:t>
            </a:r>
            <a:r>
              <a:rPr lang="en-US" sz="1400" dirty="0"/>
              <a:t> </a:t>
            </a:r>
            <a:r>
              <a:rPr lang="en-US" sz="1400" dirty="0" err="1"/>
              <a:t>Arah</a:t>
            </a:r>
            <a:r>
              <a:rPr lang="en-US" sz="1400" dirty="0"/>
              <a:t> </a:t>
            </a:r>
            <a:r>
              <a:rPr lang="en-US" sz="1400" dirty="0" err="1"/>
              <a:t>Strategis</a:t>
            </a:r>
            <a:r>
              <a:rPr lang="en-US" sz="1400" dirty="0"/>
              <a:t> Perusahaan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Koheren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2665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5BE62A68-92FB-4DA6-B1D6-FA043544A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3" name="Picture 2">
            <a:extLst>
              <a:ext uri="{FF2B5EF4-FFF2-40B4-BE49-F238E27FC236}">
                <a16:creationId xmlns:a16="http://schemas.microsoft.com/office/drawing/2014/main" id="{10A6DFCC-5864-48A7-8196-CBCF038BB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03CA880E-A155-41A2-B87D-21AC3CE33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96" name="Rectangle 5">
              <a:extLst>
                <a:ext uri="{FF2B5EF4-FFF2-40B4-BE49-F238E27FC236}">
                  <a16:creationId xmlns:a16="http://schemas.microsoft.com/office/drawing/2014/main" id="{AD179668-A46F-4D4C-8C75-2F3B4B578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7" name="Freeform 6">
              <a:extLst>
                <a:ext uri="{FF2B5EF4-FFF2-40B4-BE49-F238E27FC236}">
                  <a16:creationId xmlns:a16="http://schemas.microsoft.com/office/drawing/2014/main" id="{0DB283C2-E19A-4A75-909F-450DB72DE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7">
              <a:extLst>
                <a:ext uri="{FF2B5EF4-FFF2-40B4-BE49-F238E27FC236}">
                  <a16:creationId xmlns:a16="http://schemas.microsoft.com/office/drawing/2014/main" id="{B674E08A-09B5-42AD-805C-43DAE1D0B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8">
              <a:extLst>
                <a:ext uri="{FF2B5EF4-FFF2-40B4-BE49-F238E27FC236}">
                  <a16:creationId xmlns:a16="http://schemas.microsoft.com/office/drawing/2014/main" id="{248B903F-D11E-41B4-A6F7-5ACF56D76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9">
              <a:extLst>
                <a:ext uri="{FF2B5EF4-FFF2-40B4-BE49-F238E27FC236}">
                  <a16:creationId xmlns:a16="http://schemas.microsoft.com/office/drawing/2014/main" id="{68B65942-DED3-475B-B28D-839E15541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10">
              <a:extLst>
                <a:ext uri="{FF2B5EF4-FFF2-40B4-BE49-F238E27FC236}">
                  <a16:creationId xmlns:a16="http://schemas.microsoft.com/office/drawing/2014/main" id="{54C02C20-8E50-4D5F-9E89-7266186B1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11">
              <a:extLst>
                <a:ext uri="{FF2B5EF4-FFF2-40B4-BE49-F238E27FC236}">
                  <a16:creationId xmlns:a16="http://schemas.microsoft.com/office/drawing/2014/main" id="{057C79DE-C22B-4732-B921-1EEF64DAD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12">
              <a:extLst>
                <a:ext uri="{FF2B5EF4-FFF2-40B4-BE49-F238E27FC236}">
                  <a16:creationId xmlns:a16="http://schemas.microsoft.com/office/drawing/2014/main" id="{21E55FE5-F856-4E6D-A505-4A5AA92FC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13">
              <a:extLst>
                <a:ext uri="{FF2B5EF4-FFF2-40B4-BE49-F238E27FC236}">
                  <a16:creationId xmlns:a16="http://schemas.microsoft.com/office/drawing/2014/main" id="{564ACC84-D8A2-43FB-AB43-D7A892AC8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14">
              <a:extLst>
                <a:ext uri="{FF2B5EF4-FFF2-40B4-BE49-F238E27FC236}">
                  <a16:creationId xmlns:a16="http://schemas.microsoft.com/office/drawing/2014/main" id="{33DE6074-A243-4841-8A21-41739E524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15">
              <a:extLst>
                <a:ext uri="{FF2B5EF4-FFF2-40B4-BE49-F238E27FC236}">
                  <a16:creationId xmlns:a16="http://schemas.microsoft.com/office/drawing/2014/main" id="{6AD73007-A6A4-498E-8AF9-C3F7D61DC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Line 16">
              <a:extLst>
                <a:ext uri="{FF2B5EF4-FFF2-40B4-BE49-F238E27FC236}">
                  <a16:creationId xmlns:a16="http://schemas.microsoft.com/office/drawing/2014/main" id="{541BFD40-70B0-48BA-9216-9C67411F4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8" name="Freeform 17">
              <a:extLst>
                <a:ext uri="{FF2B5EF4-FFF2-40B4-BE49-F238E27FC236}">
                  <a16:creationId xmlns:a16="http://schemas.microsoft.com/office/drawing/2014/main" id="{7DFC59A5-0E43-4308-8BFB-F505CFB549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18">
              <a:extLst>
                <a:ext uri="{FF2B5EF4-FFF2-40B4-BE49-F238E27FC236}">
                  <a16:creationId xmlns:a16="http://schemas.microsoft.com/office/drawing/2014/main" id="{0852232F-7FE7-4B61-AC34-F29289DAC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19">
              <a:extLst>
                <a:ext uri="{FF2B5EF4-FFF2-40B4-BE49-F238E27FC236}">
                  <a16:creationId xmlns:a16="http://schemas.microsoft.com/office/drawing/2014/main" id="{F2467A7F-F122-4464-A682-8C4DB1DA1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20">
              <a:extLst>
                <a:ext uri="{FF2B5EF4-FFF2-40B4-BE49-F238E27FC236}">
                  <a16:creationId xmlns:a16="http://schemas.microsoft.com/office/drawing/2014/main" id="{2178D569-0695-49D6-8261-1BF6E2E48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Rectangle 21">
              <a:extLst>
                <a:ext uri="{FF2B5EF4-FFF2-40B4-BE49-F238E27FC236}">
                  <a16:creationId xmlns:a16="http://schemas.microsoft.com/office/drawing/2014/main" id="{E289FFF1-2E96-4F4A-94D2-D1FED6AE8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3" name="Freeform 22">
              <a:extLst>
                <a:ext uri="{FF2B5EF4-FFF2-40B4-BE49-F238E27FC236}">
                  <a16:creationId xmlns:a16="http://schemas.microsoft.com/office/drawing/2014/main" id="{F0509D92-D47A-49BC-899A-0C2AB53BC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23">
              <a:extLst>
                <a:ext uri="{FF2B5EF4-FFF2-40B4-BE49-F238E27FC236}">
                  <a16:creationId xmlns:a16="http://schemas.microsoft.com/office/drawing/2014/main" id="{606E419B-186B-4DA7-95FA-F921A2D3FC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24">
              <a:extLst>
                <a:ext uri="{FF2B5EF4-FFF2-40B4-BE49-F238E27FC236}">
                  <a16:creationId xmlns:a16="http://schemas.microsoft.com/office/drawing/2014/main" id="{35DBBAC4-A0DC-44A6-A64F-3FF22BC30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25">
              <a:extLst>
                <a:ext uri="{FF2B5EF4-FFF2-40B4-BE49-F238E27FC236}">
                  <a16:creationId xmlns:a16="http://schemas.microsoft.com/office/drawing/2014/main" id="{45359546-A3CF-4560-869D-4C642B0F7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26">
              <a:extLst>
                <a:ext uri="{FF2B5EF4-FFF2-40B4-BE49-F238E27FC236}">
                  <a16:creationId xmlns:a16="http://schemas.microsoft.com/office/drawing/2014/main" id="{A9D2DDA1-3EE0-4B5E-8107-6000BCB2B4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27">
              <a:extLst>
                <a:ext uri="{FF2B5EF4-FFF2-40B4-BE49-F238E27FC236}">
                  <a16:creationId xmlns:a16="http://schemas.microsoft.com/office/drawing/2014/main" id="{6DA22C48-18EA-47BE-B75A-9594E025B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28">
              <a:extLst>
                <a:ext uri="{FF2B5EF4-FFF2-40B4-BE49-F238E27FC236}">
                  <a16:creationId xmlns:a16="http://schemas.microsoft.com/office/drawing/2014/main" id="{411A5F9B-C5BD-4FE0-BEE1-5FA9B82FB3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29">
              <a:extLst>
                <a:ext uri="{FF2B5EF4-FFF2-40B4-BE49-F238E27FC236}">
                  <a16:creationId xmlns:a16="http://schemas.microsoft.com/office/drawing/2014/main" id="{AFFCFD60-FB34-408B-A2EA-311A1093D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30">
              <a:extLst>
                <a:ext uri="{FF2B5EF4-FFF2-40B4-BE49-F238E27FC236}">
                  <a16:creationId xmlns:a16="http://schemas.microsoft.com/office/drawing/2014/main" id="{72B9EBCA-3EF6-4296-80E0-CD849B27E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31">
              <a:extLst>
                <a:ext uri="{FF2B5EF4-FFF2-40B4-BE49-F238E27FC236}">
                  <a16:creationId xmlns:a16="http://schemas.microsoft.com/office/drawing/2014/main" id="{CC021197-0DB7-42B6-93BB-32252A93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A134327-4864-46BB-A57A-7055C9E3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63" y="1326391"/>
            <a:ext cx="2926190" cy="4002222"/>
          </a:xfrm>
        </p:spPr>
        <p:txBody>
          <a:bodyPr>
            <a:normAutofit/>
          </a:bodyPr>
          <a:lstStyle/>
          <a:p>
            <a:pPr algn="r"/>
            <a:r>
              <a:rPr lang="en-US" sz="3300" dirty="0">
                <a:solidFill>
                  <a:srgbClr val="FFFFFF"/>
                </a:solidFill>
              </a:rPr>
              <a:t>KEPEMIMPINAN STRATEGIS</a:t>
            </a:r>
          </a:p>
        </p:txBody>
      </p:sp>
      <p:sp useBgFill="1">
        <p:nvSpPr>
          <p:cNvPr id="124" name="Round Diagonal Corner Rectangle 6">
            <a:extLst>
              <a:ext uri="{FF2B5EF4-FFF2-40B4-BE49-F238E27FC236}">
                <a16:creationId xmlns:a16="http://schemas.microsoft.com/office/drawing/2014/main" id="{7C30BDFE-E13B-4CD1-9371-FAEDFF80C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853439"/>
            <a:ext cx="6987476" cy="4760505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bg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847D4E2-EA7B-40EF-8062-D1FAF838F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9200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27" name="Freeform 32">
              <a:extLst>
                <a:ext uri="{FF2B5EF4-FFF2-40B4-BE49-F238E27FC236}">
                  <a16:creationId xmlns:a16="http://schemas.microsoft.com/office/drawing/2014/main" id="{F1549F3B-53A1-4D15-8E8E-4297D91B8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33">
              <a:extLst>
                <a:ext uri="{FF2B5EF4-FFF2-40B4-BE49-F238E27FC236}">
                  <a16:creationId xmlns:a16="http://schemas.microsoft.com/office/drawing/2014/main" id="{841347B2-F767-433C-946A-1B19B4C40E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34">
              <a:extLst>
                <a:ext uri="{FF2B5EF4-FFF2-40B4-BE49-F238E27FC236}">
                  <a16:creationId xmlns:a16="http://schemas.microsoft.com/office/drawing/2014/main" id="{B34A4847-B6CA-4001-8EB1-33B3854A4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35">
              <a:extLst>
                <a:ext uri="{FF2B5EF4-FFF2-40B4-BE49-F238E27FC236}">
                  <a16:creationId xmlns:a16="http://schemas.microsoft.com/office/drawing/2014/main" id="{EF334B32-D0A0-45DE-99CB-37A3E56EC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36">
              <a:extLst>
                <a:ext uri="{FF2B5EF4-FFF2-40B4-BE49-F238E27FC236}">
                  <a16:creationId xmlns:a16="http://schemas.microsoft.com/office/drawing/2014/main" id="{5D1098DF-5812-4A6F-A4B7-AFEBEDA98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37">
              <a:extLst>
                <a:ext uri="{FF2B5EF4-FFF2-40B4-BE49-F238E27FC236}">
                  <a16:creationId xmlns:a16="http://schemas.microsoft.com/office/drawing/2014/main" id="{2A72CC5D-2EA1-4ABD-B694-045401D7F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38">
              <a:extLst>
                <a:ext uri="{FF2B5EF4-FFF2-40B4-BE49-F238E27FC236}">
                  <a16:creationId xmlns:a16="http://schemas.microsoft.com/office/drawing/2014/main" id="{47B8C57D-403F-4D5B-9724-24276E99B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39">
              <a:extLst>
                <a:ext uri="{FF2B5EF4-FFF2-40B4-BE49-F238E27FC236}">
                  <a16:creationId xmlns:a16="http://schemas.microsoft.com/office/drawing/2014/main" id="{4890E5D3-F793-4B6A-AA8F-1F6C03BD1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40">
              <a:extLst>
                <a:ext uri="{FF2B5EF4-FFF2-40B4-BE49-F238E27FC236}">
                  <a16:creationId xmlns:a16="http://schemas.microsoft.com/office/drawing/2014/main" id="{68A2FE4A-346D-4EA5-B377-EED451516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Rectangle 41">
              <a:extLst>
                <a:ext uri="{FF2B5EF4-FFF2-40B4-BE49-F238E27FC236}">
                  <a16:creationId xmlns:a16="http://schemas.microsoft.com/office/drawing/2014/main" id="{2F12D5D5-9BB1-4D89-B5B4-8F8353825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04CD5FB-0009-2CBA-9F6E-74918502CCE7}"/>
              </a:ext>
            </a:extLst>
          </p:cNvPr>
          <p:cNvSpPr txBox="1"/>
          <p:nvPr/>
        </p:nvSpPr>
        <p:spPr>
          <a:xfrm>
            <a:off x="4373217" y="1093788"/>
            <a:ext cx="64122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dicapai</a:t>
            </a:r>
            <a:r>
              <a:rPr lang="en-US" sz="2400" dirty="0"/>
              <a:t>. Demi 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,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kepentingan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di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turut</a:t>
            </a:r>
            <a:r>
              <a:rPr lang="en-US" sz="2400" dirty="0"/>
              <a:t> </a:t>
            </a:r>
            <a:r>
              <a:rPr lang="en-US" sz="2400" dirty="0" err="1"/>
              <a:t>terlibat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proses </a:t>
            </a:r>
            <a:r>
              <a:rPr lang="en-US" sz="2400" dirty="0" err="1"/>
              <a:t>pencapaian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masing-masing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peran</a:t>
            </a:r>
            <a:r>
              <a:rPr lang="en-US" sz="2400" dirty="0"/>
              <a:t> yang sangat </a:t>
            </a:r>
            <a:r>
              <a:rPr lang="en-US" sz="2400" dirty="0" err="1"/>
              <a:t>penting</a:t>
            </a:r>
            <a:r>
              <a:rPr lang="en-US" sz="2400" dirty="0"/>
              <a:t>. </a:t>
            </a:r>
            <a:r>
              <a:rPr lang="en-US" sz="2400" dirty="0" err="1"/>
              <a:t>Diantara</a:t>
            </a:r>
            <a:r>
              <a:rPr lang="en-US" sz="2400" dirty="0"/>
              <a:t> </a:t>
            </a:r>
            <a:r>
              <a:rPr lang="en-US" sz="2400" dirty="0" err="1"/>
              <a:t>pihak-pihak</a:t>
            </a:r>
            <a:r>
              <a:rPr lang="en-US" sz="2400" dirty="0"/>
              <a:t> yang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ketercapaian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,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pemeran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yang </a:t>
            </a:r>
            <a:r>
              <a:rPr lang="en-US" sz="2400" dirty="0" err="1"/>
              <a:t>memegang</a:t>
            </a:r>
            <a:r>
              <a:rPr lang="en-US" sz="2400" dirty="0"/>
              <a:t> </a:t>
            </a:r>
            <a:r>
              <a:rPr lang="en-US" sz="2400" dirty="0" err="1"/>
              <a:t>peran</a:t>
            </a:r>
            <a:r>
              <a:rPr lang="en-US" sz="2400" dirty="0"/>
              <a:t> paling </a:t>
            </a:r>
            <a:r>
              <a:rPr lang="en-US" sz="2400" dirty="0" err="1"/>
              <a:t>penting</a:t>
            </a:r>
            <a:r>
              <a:rPr lang="en-US" sz="2400" dirty="0"/>
              <a:t> 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pemimpin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6639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1E78-9ACB-BC23-74B2-9F6A2367A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89056-A368-018A-F92D-38CC68E07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Kepemimpinan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diartikan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mengantisipasi</a:t>
            </a:r>
            <a:r>
              <a:rPr lang="en-US" dirty="0"/>
              <a:t>, </a:t>
            </a:r>
            <a:r>
              <a:rPr lang="en-US" dirty="0" err="1"/>
              <a:t>memberikan</a:t>
            </a:r>
            <a:r>
              <a:rPr lang="en-US" dirty="0"/>
              <a:t> Gambaran,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fleksibilitas</a:t>
            </a:r>
            <a:r>
              <a:rPr lang="en-US" dirty="0"/>
              <a:t>, dan </a:t>
            </a:r>
            <a:r>
              <a:rPr lang="en-US" dirty="0" err="1"/>
              <a:t>mendorong</a:t>
            </a:r>
            <a:r>
              <a:rPr lang="en-US" dirty="0"/>
              <a:t> orang lain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4107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300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 err="1"/>
              <a:t>Kepemimpinan</a:t>
            </a:r>
            <a:r>
              <a:rPr lang="en-US" dirty="0"/>
              <a:t> </a:t>
            </a:r>
            <a:r>
              <a:rPr lang="en-US" dirty="0" err="1"/>
              <a:t>strategis</a:t>
            </a:r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8E9D66-3401-000A-3DEF-4E355F9702D2}"/>
              </a:ext>
            </a:extLst>
          </p:cNvPr>
          <p:cNvSpPr/>
          <p:nvPr/>
        </p:nvSpPr>
        <p:spPr>
          <a:xfrm>
            <a:off x="4625008" y="1053548"/>
            <a:ext cx="3286539" cy="53671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Kepemimpinan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yang </a:t>
            </a:r>
            <a:r>
              <a:rPr lang="en-US" dirty="0" err="1"/>
              <a:t>efektif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095711-D820-2656-233F-6E571D1388B8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6268278" y="1590261"/>
            <a:ext cx="0" cy="38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7C6C51-A4E5-23BD-D763-AFB7C1BEE530}"/>
              </a:ext>
            </a:extLst>
          </p:cNvPr>
          <p:cNvCxnSpPr/>
          <p:nvPr/>
        </p:nvCxnSpPr>
        <p:spPr>
          <a:xfrm>
            <a:off x="6215270" y="1974574"/>
            <a:ext cx="3114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81145DB-E5E8-EC3C-A0BA-B4C9BCD7106F}"/>
              </a:ext>
            </a:extLst>
          </p:cNvPr>
          <p:cNvCxnSpPr/>
          <p:nvPr/>
        </p:nvCxnSpPr>
        <p:spPr>
          <a:xfrm>
            <a:off x="3094384" y="1974574"/>
            <a:ext cx="3114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ED996D4-CDA5-C43B-56B9-B531FD3222F3}"/>
              </a:ext>
            </a:extLst>
          </p:cNvPr>
          <p:cNvCxnSpPr/>
          <p:nvPr/>
        </p:nvCxnSpPr>
        <p:spPr>
          <a:xfrm>
            <a:off x="3094384" y="1974574"/>
            <a:ext cx="0" cy="344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9D93CC9-60F2-BDBF-3F95-C95F2E0618B0}"/>
              </a:ext>
            </a:extLst>
          </p:cNvPr>
          <p:cNvCxnSpPr/>
          <p:nvPr/>
        </p:nvCxnSpPr>
        <p:spPr>
          <a:xfrm>
            <a:off x="9329530" y="1974574"/>
            <a:ext cx="0" cy="344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36B819E-9BB1-6F4A-D2B2-ECFB1FC7EE94}"/>
              </a:ext>
            </a:extLst>
          </p:cNvPr>
          <p:cNvSpPr/>
          <p:nvPr/>
        </p:nvSpPr>
        <p:spPr>
          <a:xfrm>
            <a:off x="2710071" y="2319130"/>
            <a:ext cx="768625" cy="45057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Visi</a:t>
            </a:r>
            <a:endParaRPr lang="en-US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9C6EB1D-DC1B-78BE-0B56-70F7379AA3BD}"/>
              </a:ext>
            </a:extLst>
          </p:cNvPr>
          <p:cNvSpPr/>
          <p:nvPr/>
        </p:nvSpPr>
        <p:spPr>
          <a:xfrm>
            <a:off x="8945217" y="2325759"/>
            <a:ext cx="768625" cy="45057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Misi</a:t>
            </a:r>
            <a:endParaRPr lang="en-US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92FEC7F-7659-22B9-04BE-6446A67B234A}"/>
              </a:ext>
            </a:extLst>
          </p:cNvPr>
          <p:cNvSpPr/>
          <p:nvPr/>
        </p:nvSpPr>
        <p:spPr>
          <a:xfrm>
            <a:off x="3094384" y="3213654"/>
            <a:ext cx="6327911" cy="53671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Kesuksesan</a:t>
            </a:r>
            <a:r>
              <a:rPr lang="en-US" dirty="0"/>
              <a:t> </a:t>
            </a:r>
            <a:r>
              <a:rPr lang="en-US" dirty="0" err="1"/>
              <a:t>eksekusi</a:t>
            </a:r>
            <a:r>
              <a:rPr lang="en-US" dirty="0"/>
              <a:t> strategi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22C0CEC-84CD-7FE3-DFB9-A3DB919AEBDF}"/>
              </a:ext>
            </a:extLst>
          </p:cNvPr>
          <p:cNvCxnSpPr/>
          <p:nvPr/>
        </p:nvCxnSpPr>
        <p:spPr>
          <a:xfrm>
            <a:off x="3094384" y="2769703"/>
            <a:ext cx="0" cy="344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C202C2C-9FEB-B7AF-FAA4-4B12460AE70C}"/>
              </a:ext>
            </a:extLst>
          </p:cNvPr>
          <p:cNvCxnSpPr/>
          <p:nvPr/>
        </p:nvCxnSpPr>
        <p:spPr>
          <a:xfrm>
            <a:off x="9329530" y="2776332"/>
            <a:ext cx="0" cy="344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D12374F-3961-3DDB-BB53-22400E2FEC0C}"/>
              </a:ext>
            </a:extLst>
          </p:cNvPr>
          <p:cNvCxnSpPr/>
          <p:nvPr/>
        </p:nvCxnSpPr>
        <p:spPr>
          <a:xfrm>
            <a:off x="6208644" y="3995531"/>
            <a:ext cx="3114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DEE6D5D-354D-4A90-F8A7-EB9587326124}"/>
              </a:ext>
            </a:extLst>
          </p:cNvPr>
          <p:cNvCxnSpPr/>
          <p:nvPr/>
        </p:nvCxnSpPr>
        <p:spPr>
          <a:xfrm>
            <a:off x="3087758" y="3995531"/>
            <a:ext cx="3114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6ECB3C2-655B-1BFF-78C6-AB93508BE8AF}"/>
              </a:ext>
            </a:extLst>
          </p:cNvPr>
          <p:cNvCxnSpPr>
            <a:cxnSpLocks/>
          </p:cNvCxnSpPr>
          <p:nvPr/>
        </p:nvCxnSpPr>
        <p:spPr>
          <a:xfrm>
            <a:off x="6195392" y="3611218"/>
            <a:ext cx="0" cy="38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626A2E4-20D5-394F-50A3-2D7D5D70EE70}"/>
              </a:ext>
            </a:extLst>
          </p:cNvPr>
          <p:cNvCxnSpPr/>
          <p:nvPr/>
        </p:nvCxnSpPr>
        <p:spPr>
          <a:xfrm>
            <a:off x="3094383" y="3995531"/>
            <a:ext cx="0" cy="344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29F9D98-A85A-CE86-485B-328349974272}"/>
              </a:ext>
            </a:extLst>
          </p:cNvPr>
          <p:cNvCxnSpPr/>
          <p:nvPr/>
        </p:nvCxnSpPr>
        <p:spPr>
          <a:xfrm>
            <a:off x="9322904" y="3995531"/>
            <a:ext cx="0" cy="344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1E638BD-A50D-4353-CDC5-BC63D14196C7}"/>
              </a:ext>
            </a:extLst>
          </p:cNvPr>
          <p:cNvSpPr/>
          <p:nvPr/>
        </p:nvSpPr>
        <p:spPr>
          <a:xfrm>
            <a:off x="2249559" y="4366591"/>
            <a:ext cx="1676397" cy="6361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Formulasi</a:t>
            </a:r>
            <a:r>
              <a:rPr lang="en-US" dirty="0"/>
              <a:t> </a:t>
            </a:r>
            <a:r>
              <a:rPr lang="en-US" dirty="0" err="1"/>
              <a:t>Strategis</a:t>
            </a:r>
            <a:endParaRPr lang="en-US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8BB2727-BE6F-499B-CC7B-E1C909F427B4}"/>
              </a:ext>
            </a:extLst>
          </p:cNvPr>
          <p:cNvSpPr/>
          <p:nvPr/>
        </p:nvSpPr>
        <p:spPr>
          <a:xfrm>
            <a:off x="8484705" y="4538868"/>
            <a:ext cx="1676397" cy="6361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Strategis</a:t>
            </a:r>
            <a:endParaRPr lang="en-US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3D6BC00-10B8-5691-CCAA-0ECC1CF5E361}"/>
              </a:ext>
            </a:extLst>
          </p:cNvPr>
          <p:cNvCxnSpPr>
            <a:stCxn id="44" idx="2"/>
          </p:cNvCxnSpPr>
          <p:nvPr/>
        </p:nvCxnSpPr>
        <p:spPr>
          <a:xfrm>
            <a:off x="3087758" y="5002695"/>
            <a:ext cx="2398642" cy="576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66BF753-1643-C900-3C04-33061F5883C9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7010400" y="5174972"/>
            <a:ext cx="2312504" cy="404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1AC395F9-402F-8DFA-F0BA-5B0B9D2350F8}"/>
              </a:ext>
            </a:extLst>
          </p:cNvPr>
          <p:cNvSpPr/>
          <p:nvPr/>
        </p:nvSpPr>
        <p:spPr>
          <a:xfrm>
            <a:off x="4412974" y="5579165"/>
            <a:ext cx="3723861" cy="53670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rata-rata</a:t>
            </a:r>
          </a:p>
        </p:txBody>
      </p:sp>
    </p:spTree>
    <p:extLst>
      <p:ext uri="{BB962C8B-B14F-4D97-AF65-F5344CB8AC3E}">
        <p14:creationId xmlns:p14="http://schemas.microsoft.com/office/powerpoint/2010/main" val="4084789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F6391-7B43-6EA0-EB0A-9E1C70654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18052"/>
            <a:ext cx="9905998" cy="1160518"/>
          </a:xfrm>
        </p:spPr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pemimpin</a:t>
            </a:r>
            <a:r>
              <a:rPr lang="en-US" dirty="0"/>
              <a:t> </a:t>
            </a:r>
            <a:r>
              <a:rPr lang="en-US" dirty="0" err="1"/>
              <a:t>strategis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F4EA983-E7E7-A7B0-8F00-4679A157EE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454658"/>
              </p:ext>
            </p:extLst>
          </p:nvPr>
        </p:nvGraphicFramePr>
        <p:xfrm>
          <a:off x="935935" y="1346047"/>
          <a:ext cx="10320130" cy="4882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7882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648E-A334-A632-1F41-2D86B35F6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CARA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pemimpin</a:t>
            </a:r>
            <a:r>
              <a:rPr lang="en-US" dirty="0"/>
              <a:t> </a:t>
            </a:r>
            <a:r>
              <a:rPr lang="en-US" dirty="0" err="1"/>
              <a:t>strategis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C7C51-F5B0-1654-A6F6-6AF105397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Ada 4 </a:t>
            </a:r>
            <a:r>
              <a:rPr lang="en-US" dirty="0" err="1"/>
              <a:t>tahap</a:t>
            </a:r>
            <a:r>
              <a:rPr lang="en-US" dirty="0"/>
              <a:t> proses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dilalui</a:t>
            </a:r>
            <a:r>
              <a:rPr lang="en-US" dirty="0"/>
              <a:t> oleh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pemimpin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/>
              <a:t>Disciplined people</a:t>
            </a:r>
          </a:p>
          <a:p>
            <a:pPr>
              <a:buFontTx/>
              <a:buChar char="-"/>
            </a:pPr>
            <a:r>
              <a:rPr lang="en-US" dirty="0" err="1"/>
              <a:t>Diciplined</a:t>
            </a:r>
            <a:r>
              <a:rPr lang="en-US" dirty="0"/>
              <a:t> thought</a:t>
            </a:r>
          </a:p>
          <a:p>
            <a:pPr>
              <a:buFontTx/>
              <a:buChar char="-"/>
            </a:pPr>
            <a:r>
              <a:rPr lang="en-US" dirty="0" err="1"/>
              <a:t>Diciplined</a:t>
            </a:r>
            <a:r>
              <a:rPr lang="en-US" dirty="0"/>
              <a:t> action</a:t>
            </a:r>
          </a:p>
          <a:p>
            <a:pPr>
              <a:buFontTx/>
              <a:buChar char="-"/>
            </a:pPr>
            <a:r>
              <a:rPr lang="en-US" dirty="0"/>
              <a:t>Building greatness to last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016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2DD6A-D354-B88A-A0C7-1C7FB90A7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Tahapan</a:t>
            </a:r>
            <a:r>
              <a:rPr lang="en-US" dirty="0"/>
              <a:t> proses </a:t>
            </a:r>
            <a:r>
              <a:rPr lang="en-US" dirty="0" err="1"/>
              <a:t>pemimpin</a:t>
            </a:r>
            <a:r>
              <a:rPr lang="en-US" dirty="0"/>
              <a:t> </a:t>
            </a:r>
            <a:r>
              <a:rPr lang="en-US" dirty="0" err="1"/>
              <a:t>strategis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F744C-3DFF-35D1-253A-6FC85352C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tinggi</a:t>
            </a:r>
            <a:endParaRPr lang="en-US" dirty="0"/>
          </a:p>
          <a:p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tim</a:t>
            </a:r>
            <a:endParaRPr lang="en-US" dirty="0"/>
          </a:p>
          <a:p>
            <a:r>
              <a:rPr lang="en-US" dirty="0" err="1"/>
              <a:t>Manajer</a:t>
            </a:r>
            <a:r>
              <a:rPr lang="en-US" dirty="0"/>
              <a:t> yang </a:t>
            </a:r>
            <a:r>
              <a:rPr lang="en-US" dirty="0" err="1"/>
              <a:t>kompeten</a:t>
            </a:r>
            <a:endParaRPr lang="en-US" dirty="0"/>
          </a:p>
          <a:p>
            <a:r>
              <a:rPr lang="en-US" dirty="0" err="1"/>
              <a:t>Pemimpin</a:t>
            </a:r>
            <a:r>
              <a:rPr lang="en-US" dirty="0"/>
              <a:t> </a:t>
            </a:r>
            <a:r>
              <a:rPr lang="en-US" dirty="0" err="1"/>
              <a:t>efektif</a:t>
            </a:r>
            <a:endParaRPr lang="en-US" dirty="0"/>
          </a:p>
          <a:p>
            <a:r>
              <a:rPr lang="en-US" dirty="0" err="1"/>
              <a:t>Eksekutif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28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171C7-C8F8-CDF0-B4A6-7F53BFDC2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Visi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yang sangat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</a:t>
            </a:r>
            <a:r>
              <a:rPr lang="en-US" dirty="0" err="1"/>
              <a:t>Mengapa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201408-8A0F-CAF7-5206-DB3C4BDE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17517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1420348"/>
              <a:satOff val="-9402"/>
              <a:lumOff val="-1634"/>
              <a:alphaOff val="0"/>
            </a:schemeClr>
          </a:fillRef>
          <a:effectRef idx="0">
            <a:schemeClr val="accent5">
              <a:hueOff val="1420348"/>
              <a:satOff val="-9402"/>
              <a:lumOff val="-1634"/>
              <a:alphaOff val="0"/>
            </a:schemeClr>
          </a:effectRef>
          <a:fontRef idx="minor"/>
        </p:style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 err="1"/>
              <a:t>Visi</a:t>
            </a:r>
            <a:r>
              <a:rPr lang="en-US" dirty="0"/>
              <a:t>: Perusahaan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75D424C-A959-D9BE-2990-84C45924411A}"/>
              </a:ext>
            </a:extLst>
          </p:cNvPr>
          <p:cNvSpPr/>
          <p:nvPr/>
        </p:nvSpPr>
        <p:spPr>
          <a:xfrm>
            <a:off x="1590261" y="3367004"/>
            <a:ext cx="3591339" cy="4628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8528F4-ABE3-405E-75A7-6F83434FD492}"/>
              </a:ext>
            </a:extLst>
          </p:cNvPr>
          <p:cNvSpPr/>
          <p:nvPr/>
        </p:nvSpPr>
        <p:spPr>
          <a:xfrm>
            <a:off x="1848678" y="3880456"/>
            <a:ext cx="4790661" cy="4628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r>
              <a:rPr lang="en-US" dirty="0" err="1"/>
              <a:t>Pondasi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strategi </a:t>
            </a:r>
            <a:r>
              <a:rPr lang="en-US" dirty="0" err="1"/>
              <a:t>perusahaan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7035F7-176E-7AC2-6291-78A408137267}"/>
              </a:ext>
            </a:extLst>
          </p:cNvPr>
          <p:cNvSpPr/>
          <p:nvPr/>
        </p:nvSpPr>
        <p:spPr>
          <a:xfrm>
            <a:off x="2160104" y="4410403"/>
            <a:ext cx="4790661" cy="4628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r>
              <a:rPr lang="en-US" dirty="0" err="1"/>
              <a:t>Pedoman</a:t>
            </a:r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misi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72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3EF818-EDF6-480C-9B86-0A3B979BCC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18BD99-41E9-467C-9777-74587F83171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4C8C32A8-E4D9-473C-833A-8950C6E7C0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design</Template>
  <TotalTime>155</TotalTime>
  <Words>448</Words>
  <Application>Microsoft Office PowerPoint</Application>
  <PresentationFormat>Widescreen</PresentationFormat>
  <Paragraphs>72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Tw Cen MT</vt:lpstr>
      <vt:lpstr>Circuit</vt:lpstr>
      <vt:lpstr>KEPEMIMPINAN DAN STRATEGI</vt:lpstr>
      <vt:lpstr>Agenda</vt:lpstr>
      <vt:lpstr>KEPEMIMPINAN STRATEGIS</vt:lpstr>
      <vt:lpstr>Definisi</vt:lpstr>
      <vt:lpstr>Kepemimpinan strategis</vt:lpstr>
      <vt:lpstr>Apa yang dilakukan pemimpin strategis</vt:lpstr>
      <vt:lpstr>CARA menjadi pemimpin strategis</vt:lpstr>
      <vt:lpstr>Tahapan proses pemimpin strategis</vt:lpstr>
      <vt:lpstr> Visi: Perusahaan Ingin menjadi Apa? </vt:lpstr>
      <vt:lpstr>Contoh visi</vt:lpstr>
      <vt:lpstr>MISI: Bisnis apa yang perusahaan jalankan</vt:lpstr>
      <vt:lpstr>Contoh misi</vt:lpstr>
      <vt:lpstr> Proses Pengembangan Visi dan Misi Perusahaan </vt:lpstr>
      <vt:lpstr>Kesimpulan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Windows User</dc:creator>
  <cp:lastModifiedBy>Windows User</cp:lastModifiedBy>
  <cp:revision>10</cp:revision>
  <dcterms:created xsi:type="dcterms:W3CDTF">2024-10-09T07:10:57Z</dcterms:created>
  <dcterms:modified xsi:type="dcterms:W3CDTF">2024-10-09T11:09:35Z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