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rawings/drawing1.xml" ContentType="application/vnd.openxmlformats-officedocument.drawingml.chartshapes+xml"/>
  <Override PartName="/ppt/notesSlides/notesSlide5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69" r:id="rId4"/>
  </p:sldMasterIdLst>
  <p:notesMasterIdLst>
    <p:notesMasterId r:id="rId19"/>
  </p:notesMasterIdLst>
  <p:handoutMasterIdLst>
    <p:handoutMasterId r:id="rId20"/>
  </p:handoutMasterIdLst>
  <p:sldIdLst>
    <p:sldId id="256" r:id="rId5"/>
    <p:sldId id="257" r:id="rId6"/>
    <p:sldId id="261" r:id="rId7"/>
    <p:sldId id="262" r:id="rId8"/>
    <p:sldId id="259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60" r:id="rId1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8" d="100"/>
          <a:sy n="68" d="100"/>
        </p:scale>
        <p:origin x="3288" y="8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handoutMaster" Target="handoutMasters/handout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notesMaster" Target="notesMasters/notes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chartUserShapes" Target="../drawings/drawing1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/>
      <c:pie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aktivitas pemimpin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7BF3-4CC4-96E2-3E75C9FFB8B3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7BF3-4CC4-96E2-3E75C9FFB8B3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5-7BF3-4CC4-96E2-3E75C9FFB8B3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7-7BF3-4CC4-96E2-3E75C9FFB8B3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9-7BF3-4CC4-96E2-3E75C9FFB8B3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B-7BF3-4CC4-96E2-3E75C9FFB8B3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bestFit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val>
            <c:numRef>
              <c:f>Sheet1!$B$2:$B$7</c:f>
              <c:numCache>
                <c:formatCode>0%</c:formatCode>
                <c:ptCount val="6"/>
                <c:pt idx="0">
                  <c:v>0.02</c:v>
                </c:pt>
                <c:pt idx="1">
                  <c:v>0.05</c:v>
                </c:pt>
                <c:pt idx="2">
                  <c:v>0.06</c:v>
                </c:pt>
                <c:pt idx="3">
                  <c:v>7.0000000000000007E-2</c:v>
                </c:pt>
                <c:pt idx="4">
                  <c:v>0.13</c:v>
                </c:pt>
                <c:pt idx="5">
                  <c:v>0.67</c:v>
                </c:pt>
              </c:numCache>
            </c:numRef>
          </c:val>
          <c:extLst>
            <c:ext xmlns:c15="http://schemas.microsoft.com/office/drawing/2012/chart" uri="{02D57815-91ED-43cb-92C2-25804820EDAC}">
              <c15:filteredCategoryTitle>
                <c15:cat>
                  <c:multiLvlStrRef>
                    <c:extLst>
                      <c:ext uri="{02D57815-91ED-43cb-92C2-25804820EDAC}">
                        <c15:formulaRef>
                          <c15:sqref>Sheet1!#REF!</c15:sqref>
                        </c15:formulaRef>
                      </c:ext>
                    </c:extLst>
                  </c:multiLvlStrRef>
                </c15:cat>
              </c15:filteredCategoryTitle>
            </c:ext>
            <c:ext xmlns:c16="http://schemas.microsoft.com/office/drawing/2014/chart" uri="{C3380CC4-5D6E-409C-BE32-E72D297353CC}">
              <c16:uniqueId val="{00000000-5320-49C9-9C43-EFC60CB42A64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Column1</c:v>
                </c:pt>
              </c:strCache>
            </c:strRef>
          </c:tx>
          <c:dPt>
            <c:idx val="0"/>
            <c:bubble3D val="0"/>
            <c:spPr>
              <a:solidFill>
                <a:schemeClr val="accent1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D-7BF3-4CC4-96E2-3E75C9FFB8B3}"/>
              </c:ext>
            </c:extLst>
          </c:dPt>
          <c:dPt>
            <c:idx val="1"/>
            <c:bubble3D val="0"/>
            <c:spPr>
              <a:solidFill>
                <a:schemeClr val="accent2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F-7BF3-4CC4-96E2-3E75C9FFB8B3}"/>
              </c:ext>
            </c:extLst>
          </c:dPt>
          <c:dPt>
            <c:idx val="2"/>
            <c:bubble3D val="0"/>
            <c:spPr>
              <a:solidFill>
                <a:schemeClr val="accent3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1-7BF3-4CC4-96E2-3E75C9FFB8B3}"/>
              </c:ext>
            </c:extLst>
          </c:dPt>
          <c:dPt>
            <c:idx val="3"/>
            <c:bubble3D val="0"/>
            <c:spPr>
              <a:solidFill>
                <a:schemeClr val="accent4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3-7BF3-4CC4-96E2-3E75C9FFB8B3}"/>
              </c:ext>
            </c:extLst>
          </c:dPt>
          <c:dPt>
            <c:idx val="4"/>
            <c:bubble3D val="0"/>
            <c:spPr>
              <a:solidFill>
                <a:schemeClr val="accent5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5-7BF3-4CC4-96E2-3E75C9FFB8B3}"/>
              </c:ext>
            </c:extLst>
          </c:dPt>
          <c:dPt>
            <c:idx val="5"/>
            <c:bubble3D val="0"/>
            <c:spPr>
              <a:solidFill>
                <a:schemeClr val="accent6"/>
              </a:solidFill>
              <a:ln w="19050">
                <a:solidFill>
                  <a:schemeClr val="lt1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17-7BF3-4CC4-96E2-3E75C9FFB8B3}"/>
              </c:ext>
            </c:extLst>
          </c:dPt>
          <c:val>
            <c:numRef>
              <c:f>Sheet1!$A$2:$A$7</c:f>
              <c:numCache>
                <c:formatCode>General</c:formatCode>
                <c:ptCount val="6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</c:numCache>
            </c:numRef>
          </c:val>
          <c:extLst>
            <c:ext xmlns:c15="http://schemas.microsoft.com/office/drawing/2012/chart" uri="{02D57815-91ED-43cb-92C2-25804820EDAC}">
              <c15:filteredCategoryTitle>
                <c15:cat>
                  <c:multiLvlStrRef>
                    <c:extLst>
                      <c:ext uri="{02D57815-91ED-43cb-92C2-25804820EDAC}">
                        <c15:formulaRef>
                          <c15:sqref>Sheet1!#REF!</c15:sqref>
                        </c15:formulaRef>
                      </c:ext>
                    </c:extLst>
                  </c:multiLvlStrRef>
                </c15:cat>
              </c15:filteredCategoryTitle>
            </c:ext>
            <c:ext xmlns:c16="http://schemas.microsoft.com/office/drawing/2014/chart" uri="{C3380CC4-5D6E-409C-BE32-E72D297353CC}">
              <c16:uniqueId val="{00000001-5320-49C9-9C43-EFC60CB42A6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74682586362768677"/>
          <c:y val="0.38535090421409485"/>
          <c:w val="2.1820461563953168E-2"/>
          <c:h val="0.4303012900022776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userShapes r:id="rId4"/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_rels/data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sv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image" Target="../media/image7.svg"/><Relationship Id="rId1" Type="http://schemas.openxmlformats.org/officeDocument/2006/relationships/image" Target="../media/image6.png"/><Relationship Id="rId6" Type="http://schemas.openxmlformats.org/officeDocument/2006/relationships/image" Target="../media/image11.svg"/><Relationship Id="rId5" Type="http://schemas.openxmlformats.org/officeDocument/2006/relationships/image" Target="../media/image10.png"/><Relationship Id="rId4" Type="http://schemas.openxmlformats.org/officeDocument/2006/relationships/image" Target="../media/image9.svg"/></Relationships>
</file>

<file path=ppt/diagrams/_rels/data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sv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image" Target="../media/image7.svg"/><Relationship Id="rId1" Type="http://schemas.openxmlformats.org/officeDocument/2006/relationships/image" Target="../media/image6.png"/><Relationship Id="rId6" Type="http://schemas.openxmlformats.org/officeDocument/2006/relationships/image" Target="../media/image11.svg"/><Relationship Id="rId5" Type="http://schemas.openxmlformats.org/officeDocument/2006/relationships/image" Target="../media/image10.png"/><Relationship Id="rId4" Type="http://schemas.openxmlformats.org/officeDocument/2006/relationships/image" Target="../media/image9.svg"/></Relationships>
</file>

<file path=ppt/diagrams/_rels/drawing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sv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image" Target="../media/image7.svg"/><Relationship Id="rId1" Type="http://schemas.openxmlformats.org/officeDocument/2006/relationships/image" Target="../media/image6.png"/><Relationship Id="rId6" Type="http://schemas.openxmlformats.org/officeDocument/2006/relationships/image" Target="../media/image11.svg"/><Relationship Id="rId5" Type="http://schemas.openxmlformats.org/officeDocument/2006/relationships/image" Target="../media/image10.png"/><Relationship Id="rId4" Type="http://schemas.openxmlformats.org/officeDocument/2006/relationships/image" Target="../media/image9.svg"/></Relationships>
</file>

<file path=ppt/diagrams/_rels/drawing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sv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2" Type="http://schemas.openxmlformats.org/officeDocument/2006/relationships/image" Target="../media/image7.svg"/><Relationship Id="rId1" Type="http://schemas.openxmlformats.org/officeDocument/2006/relationships/image" Target="../media/image6.png"/><Relationship Id="rId6" Type="http://schemas.openxmlformats.org/officeDocument/2006/relationships/image" Target="../media/image11.svg"/><Relationship Id="rId5" Type="http://schemas.openxmlformats.org/officeDocument/2006/relationships/image" Target="../media/image10.png"/><Relationship Id="rId4" Type="http://schemas.openxmlformats.org/officeDocument/2006/relationships/image" Target="../media/image9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18/5/colors/Iconchunking_neutralicontext_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bg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18/5/colors/Iconchunking_neutralicontext_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bg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4503D04-C97E-4622-AE07-D0307CB3B4CA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icontext_colorful5" csCatId="colorful" phldr="1"/>
      <dgm:spPr/>
      <dgm:t>
        <a:bodyPr/>
        <a:lstStyle/>
        <a:p>
          <a:endParaRPr lang="en-US"/>
        </a:p>
      </dgm:t>
    </dgm:pt>
    <dgm:pt modelId="{AAC263CB-8256-4B03-92FE-1622698FB3E9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dirty="0" err="1"/>
            <a:t>Kepemimpinan</a:t>
          </a:r>
          <a:r>
            <a:rPr lang="en-US" dirty="0"/>
            <a:t> Strategi</a:t>
          </a:r>
        </a:p>
      </dgm:t>
    </dgm:pt>
    <dgm:pt modelId="{0BEED663-FC38-4EAD-940F-4C475D2C87DB}" type="parTrans" cxnId="{C5E94186-9CB6-4C42-92B3-C546CC53A7B9}">
      <dgm:prSet/>
      <dgm:spPr/>
      <dgm:t>
        <a:bodyPr/>
        <a:lstStyle/>
        <a:p>
          <a:endParaRPr lang="en-US"/>
        </a:p>
      </dgm:t>
    </dgm:pt>
    <dgm:pt modelId="{808B76D0-8EC7-469A-93AC-7A6017188A9D}" type="sibTrans" cxnId="{C5E94186-9CB6-4C42-92B3-C546CC53A7B9}">
      <dgm:prSet/>
      <dgm:spPr/>
      <dgm:t>
        <a:bodyPr/>
        <a:lstStyle/>
        <a:p>
          <a:endParaRPr lang="en-US"/>
        </a:p>
      </dgm:t>
    </dgm:pt>
    <dgm:pt modelId="{4E8D2E69-0173-4BD3-B96A-7A9C5DD12B47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dirty="0" err="1"/>
            <a:t>Visi</a:t>
          </a:r>
          <a:r>
            <a:rPr lang="en-US" dirty="0"/>
            <a:t>: Perusahaan </a:t>
          </a:r>
          <a:r>
            <a:rPr lang="en-US" dirty="0" err="1"/>
            <a:t>Ingin</a:t>
          </a:r>
          <a:r>
            <a:rPr lang="en-US" dirty="0"/>
            <a:t> </a:t>
          </a:r>
          <a:r>
            <a:rPr lang="en-US" dirty="0" err="1"/>
            <a:t>menjadi</a:t>
          </a:r>
          <a:r>
            <a:rPr lang="en-US" dirty="0"/>
            <a:t> </a:t>
          </a:r>
          <a:r>
            <a:rPr lang="en-US" dirty="0" err="1"/>
            <a:t>Apa</a:t>
          </a:r>
          <a:r>
            <a:rPr lang="en-US" dirty="0"/>
            <a:t>?</a:t>
          </a:r>
        </a:p>
      </dgm:t>
    </dgm:pt>
    <dgm:pt modelId="{B954BF22-E3B3-4A1C-802E-590228BE2D9C}" type="parTrans" cxnId="{0F866C41-EB5F-47BD-A2CD-A58671F15B67}">
      <dgm:prSet/>
      <dgm:spPr/>
      <dgm:t>
        <a:bodyPr/>
        <a:lstStyle/>
        <a:p>
          <a:endParaRPr lang="en-US"/>
        </a:p>
      </dgm:t>
    </dgm:pt>
    <dgm:pt modelId="{FEF1E80E-8A9E-4B0A-817C-2A4CFDCF3FB2}" type="sibTrans" cxnId="{0F866C41-EB5F-47BD-A2CD-A58671F15B67}">
      <dgm:prSet/>
      <dgm:spPr/>
      <dgm:t>
        <a:bodyPr/>
        <a:lstStyle/>
        <a:p>
          <a:endParaRPr lang="en-US"/>
        </a:p>
      </dgm:t>
    </dgm:pt>
    <dgm:pt modelId="{93A6A030-ABAB-4EFA-B539-0FDB3E07C1EF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dirty="0" err="1"/>
            <a:t>Misi</a:t>
          </a:r>
          <a:r>
            <a:rPr lang="en-US" dirty="0"/>
            <a:t>: </a:t>
          </a:r>
          <a:r>
            <a:rPr lang="en-US" dirty="0" err="1"/>
            <a:t>Apa</a:t>
          </a:r>
          <a:r>
            <a:rPr lang="en-US" dirty="0"/>
            <a:t> </a:t>
          </a:r>
          <a:r>
            <a:rPr lang="en-US" dirty="0" err="1"/>
            <a:t>Bisnis</a:t>
          </a:r>
          <a:r>
            <a:rPr lang="en-US" dirty="0"/>
            <a:t> Yang Perusahaan </a:t>
          </a:r>
          <a:r>
            <a:rPr lang="en-US" dirty="0" err="1"/>
            <a:t>Jalankan</a:t>
          </a:r>
          <a:r>
            <a:rPr lang="en-US" dirty="0"/>
            <a:t>?</a:t>
          </a:r>
        </a:p>
      </dgm:t>
    </dgm:pt>
    <dgm:pt modelId="{3D674B97-6DC6-4A12-85BA-0976D3064237}" type="parTrans" cxnId="{4B40C8DC-6B57-4F5B-8440-7241C649700B}">
      <dgm:prSet/>
      <dgm:spPr/>
      <dgm:t>
        <a:bodyPr/>
        <a:lstStyle/>
        <a:p>
          <a:endParaRPr lang="en-US"/>
        </a:p>
      </dgm:t>
    </dgm:pt>
    <dgm:pt modelId="{BFE0749E-E343-4A6F-BD09-2810EE6B4BD7}" type="sibTrans" cxnId="{4B40C8DC-6B57-4F5B-8440-7241C649700B}">
      <dgm:prSet/>
      <dgm:spPr/>
      <dgm:t>
        <a:bodyPr/>
        <a:lstStyle/>
        <a:p>
          <a:endParaRPr lang="en-US"/>
        </a:p>
      </dgm:t>
    </dgm:pt>
    <dgm:pt modelId="{76D56F19-2708-49DB-8F92-D8AC45F23A9A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dirty="0"/>
            <a:t>Proses </a:t>
          </a:r>
          <a:r>
            <a:rPr lang="en-US" dirty="0" err="1"/>
            <a:t>Pengembangan</a:t>
          </a:r>
          <a:r>
            <a:rPr lang="en-US" dirty="0"/>
            <a:t> </a:t>
          </a:r>
          <a:r>
            <a:rPr lang="en-US" dirty="0" err="1"/>
            <a:t>Visi</a:t>
          </a:r>
          <a:r>
            <a:rPr lang="en-US" dirty="0"/>
            <a:t> dan </a:t>
          </a:r>
          <a:r>
            <a:rPr lang="en-US" dirty="0" err="1"/>
            <a:t>Misi</a:t>
          </a:r>
          <a:r>
            <a:rPr lang="en-US" dirty="0"/>
            <a:t> Perusahaan</a:t>
          </a:r>
        </a:p>
      </dgm:t>
    </dgm:pt>
    <dgm:pt modelId="{9D5610C2-0A12-494A-AC46-8DD17C08B09F}" type="parTrans" cxnId="{32E90211-17E0-4DDF-9274-DD3E46D811B8}">
      <dgm:prSet/>
      <dgm:spPr/>
      <dgm:t>
        <a:bodyPr/>
        <a:lstStyle/>
        <a:p>
          <a:endParaRPr lang="en-US"/>
        </a:p>
      </dgm:t>
    </dgm:pt>
    <dgm:pt modelId="{EC8965A1-F755-4945-8AAC-DCF1F68F011E}" type="sibTrans" cxnId="{32E90211-17E0-4DDF-9274-DD3E46D811B8}">
      <dgm:prSet/>
      <dgm:spPr/>
      <dgm:t>
        <a:bodyPr/>
        <a:lstStyle/>
        <a:p>
          <a:endParaRPr lang="en-US"/>
        </a:p>
      </dgm:t>
    </dgm:pt>
    <dgm:pt modelId="{62F8266B-222B-4ACF-8613-2C8D6376E5BD}" type="pres">
      <dgm:prSet presAssocID="{D4503D04-C97E-4622-AE07-D0307CB3B4CA}" presName="root" presStyleCnt="0">
        <dgm:presLayoutVars>
          <dgm:dir/>
          <dgm:resizeHandles val="exact"/>
        </dgm:presLayoutVars>
      </dgm:prSet>
      <dgm:spPr/>
    </dgm:pt>
    <dgm:pt modelId="{34FD8F56-D6B7-417A-923A-010E4B5FF0CD}" type="pres">
      <dgm:prSet presAssocID="{AAC263CB-8256-4B03-92FE-1622698FB3E9}" presName="compNode" presStyleCnt="0"/>
      <dgm:spPr/>
    </dgm:pt>
    <dgm:pt modelId="{08450877-B8C0-4FE2-B6DB-B88F20C8574C}" type="pres">
      <dgm:prSet presAssocID="{AAC263CB-8256-4B03-92FE-1622698FB3E9}" presName="bgRect" presStyleLbl="bgShp" presStyleIdx="0" presStyleCnt="4"/>
      <dgm:spPr/>
    </dgm:pt>
    <dgm:pt modelId="{BB7E5F84-64F2-4718-BACC-301BBCDC9D3A}" type="pres">
      <dgm:prSet presAssocID="{AAC263CB-8256-4B03-92FE-1622698FB3E9}" presName="iconRect" presStyleLbl="node1" presStyleIdx="0" presStyleCnt="4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Computer"/>
        </a:ext>
      </dgm:extLst>
    </dgm:pt>
    <dgm:pt modelId="{D7E1920B-5F09-4283-BAA8-B0012E66F14A}" type="pres">
      <dgm:prSet presAssocID="{AAC263CB-8256-4B03-92FE-1622698FB3E9}" presName="spaceRect" presStyleCnt="0"/>
      <dgm:spPr/>
    </dgm:pt>
    <dgm:pt modelId="{30E9CA6C-A0F7-4BE8-9B77-EE5C9EF005B7}" type="pres">
      <dgm:prSet presAssocID="{AAC263CB-8256-4B03-92FE-1622698FB3E9}" presName="parTx" presStyleLbl="revTx" presStyleIdx="0" presStyleCnt="4">
        <dgm:presLayoutVars>
          <dgm:chMax val="0"/>
          <dgm:chPref val="0"/>
        </dgm:presLayoutVars>
      </dgm:prSet>
      <dgm:spPr/>
    </dgm:pt>
    <dgm:pt modelId="{75497209-36D8-474C-9F50-43B26DAE367B}" type="pres">
      <dgm:prSet presAssocID="{808B76D0-8EC7-469A-93AC-7A6017188A9D}" presName="sibTrans" presStyleCnt="0"/>
      <dgm:spPr/>
    </dgm:pt>
    <dgm:pt modelId="{FB1D870E-AB7C-40E3-AA7F-3EC612E6F71C}" type="pres">
      <dgm:prSet presAssocID="{4E8D2E69-0173-4BD3-B96A-7A9C5DD12B47}" presName="compNode" presStyleCnt="0"/>
      <dgm:spPr/>
    </dgm:pt>
    <dgm:pt modelId="{B9A40EDB-694E-464C-8356-AEE8787842F2}" type="pres">
      <dgm:prSet presAssocID="{4E8D2E69-0173-4BD3-B96A-7A9C5DD12B47}" presName="bgRect" presStyleLbl="bgShp" presStyleIdx="1" presStyleCnt="4"/>
      <dgm:spPr/>
    </dgm:pt>
    <dgm:pt modelId="{8B8D9FA1-74BB-4EA5-B65F-49B870DCE4EB}" type="pres">
      <dgm:prSet presAssocID="{4E8D2E69-0173-4BD3-B96A-7A9C5DD12B47}" presName="iconRect" presStyleLbl="node1" presStyleIdx="1" presStyleCnt="4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Processor"/>
        </a:ext>
      </dgm:extLst>
    </dgm:pt>
    <dgm:pt modelId="{FE35795C-E288-448C-BF98-006011EF35C1}" type="pres">
      <dgm:prSet presAssocID="{4E8D2E69-0173-4BD3-B96A-7A9C5DD12B47}" presName="spaceRect" presStyleCnt="0"/>
      <dgm:spPr/>
    </dgm:pt>
    <dgm:pt modelId="{4258831D-960B-4D2D-A65E-513B92084C01}" type="pres">
      <dgm:prSet presAssocID="{4E8D2E69-0173-4BD3-B96A-7A9C5DD12B47}" presName="parTx" presStyleLbl="revTx" presStyleIdx="1" presStyleCnt="4">
        <dgm:presLayoutVars>
          <dgm:chMax val="0"/>
          <dgm:chPref val="0"/>
        </dgm:presLayoutVars>
      </dgm:prSet>
      <dgm:spPr/>
    </dgm:pt>
    <dgm:pt modelId="{4849AED6-7C24-47EC-B39A-6EC2169AAAEC}" type="pres">
      <dgm:prSet presAssocID="{FEF1E80E-8A9E-4B0A-817C-2A4CFDCF3FB2}" presName="sibTrans" presStyleCnt="0"/>
      <dgm:spPr/>
    </dgm:pt>
    <dgm:pt modelId="{344EF6F7-386A-468B-9D66-8046D158DFC8}" type="pres">
      <dgm:prSet presAssocID="{93A6A030-ABAB-4EFA-B539-0FDB3E07C1EF}" presName="compNode" presStyleCnt="0"/>
      <dgm:spPr/>
    </dgm:pt>
    <dgm:pt modelId="{9DD6C5DE-B838-492F-B4A8-49E4DE8C5CF5}" type="pres">
      <dgm:prSet presAssocID="{93A6A030-ABAB-4EFA-B539-0FDB3E07C1EF}" presName="bgRect" presStyleLbl="bgShp" presStyleIdx="2" presStyleCnt="4"/>
      <dgm:spPr/>
    </dgm:pt>
    <dgm:pt modelId="{3CD2D8A7-CAF8-4A2F-A324-BDF8CFA66908}" type="pres">
      <dgm:prSet presAssocID="{93A6A030-ABAB-4EFA-B539-0FDB3E07C1EF}" presName="iconRect" presStyleLbl="node1" presStyleIdx="2" presStyleCnt="4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Cloud Computing"/>
        </a:ext>
      </dgm:extLst>
    </dgm:pt>
    <dgm:pt modelId="{343D945D-C209-4E7A-8D9B-BCF7127718D8}" type="pres">
      <dgm:prSet presAssocID="{93A6A030-ABAB-4EFA-B539-0FDB3E07C1EF}" presName="spaceRect" presStyleCnt="0"/>
      <dgm:spPr/>
    </dgm:pt>
    <dgm:pt modelId="{ECA97BE5-E798-4AEE-9404-4E43192F5136}" type="pres">
      <dgm:prSet presAssocID="{93A6A030-ABAB-4EFA-B539-0FDB3E07C1EF}" presName="parTx" presStyleLbl="revTx" presStyleIdx="2" presStyleCnt="4">
        <dgm:presLayoutVars>
          <dgm:chMax val="0"/>
          <dgm:chPref val="0"/>
        </dgm:presLayoutVars>
      </dgm:prSet>
      <dgm:spPr/>
    </dgm:pt>
    <dgm:pt modelId="{C890CB11-26D0-4233-A3B2-FE616B33A810}" type="pres">
      <dgm:prSet presAssocID="{BFE0749E-E343-4A6F-BD09-2810EE6B4BD7}" presName="sibTrans" presStyleCnt="0"/>
      <dgm:spPr/>
    </dgm:pt>
    <dgm:pt modelId="{25E7A08B-6A02-49D1-8C9D-FCE9C92A1AC5}" type="pres">
      <dgm:prSet presAssocID="{76D56F19-2708-49DB-8F92-D8AC45F23A9A}" presName="compNode" presStyleCnt="0"/>
      <dgm:spPr/>
    </dgm:pt>
    <dgm:pt modelId="{984F7435-4B4C-47D4-B03E-CC8917BDBDBB}" type="pres">
      <dgm:prSet presAssocID="{76D56F19-2708-49DB-8F92-D8AC45F23A9A}" presName="bgRect" presStyleLbl="bgShp" presStyleIdx="3" presStyleCnt="4"/>
      <dgm:spPr/>
    </dgm:pt>
    <dgm:pt modelId="{D3271400-E9D7-4481-8E98-7952ACC542C2}" type="pres">
      <dgm:prSet presAssocID="{76D56F19-2708-49DB-8F92-D8AC45F23A9A}" presName="iconRect" presStyleLbl="node1" presStyleIdx="3" presStyleCnt="4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Server"/>
        </a:ext>
      </dgm:extLst>
    </dgm:pt>
    <dgm:pt modelId="{3EB25EBA-A880-4DC7-908E-0568144BFBD1}" type="pres">
      <dgm:prSet presAssocID="{76D56F19-2708-49DB-8F92-D8AC45F23A9A}" presName="spaceRect" presStyleCnt="0"/>
      <dgm:spPr/>
    </dgm:pt>
    <dgm:pt modelId="{F2EA86B5-8AF6-40E0-BDDB-512587036C8B}" type="pres">
      <dgm:prSet presAssocID="{76D56F19-2708-49DB-8F92-D8AC45F23A9A}" presName="parTx" presStyleLbl="revTx" presStyleIdx="3" presStyleCnt="4">
        <dgm:presLayoutVars>
          <dgm:chMax val="0"/>
          <dgm:chPref val="0"/>
        </dgm:presLayoutVars>
      </dgm:prSet>
      <dgm:spPr/>
    </dgm:pt>
  </dgm:ptLst>
  <dgm:cxnLst>
    <dgm:cxn modelId="{66D0D100-FB07-44A7-8ACC-C79CE174D2D7}" type="presOf" srcId="{D4503D04-C97E-4622-AE07-D0307CB3B4CA}" destId="{62F8266B-222B-4ACF-8613-2C8D6376E5BD}" srcOrd="0" destOrd="0" presId="urn:microsoft.com/office/officeart/2018/2/layout/IconVerticalSolidList"/>
    <dgm:cxn modelId="{9DACE70A-4FEB-433A-900C-46A1377C5716}" type="presOf" srcId="{AAC263CB-8256-4B03-92FE-1622698FB3E9}" destId="{30E9CA6C-A0F7-4BE8-9B77-EE5C9EF005B7}" srcOrd="0" destOrd="0" presId="urn:microsoft.com/office/officeart/2018/2/layout/IconVerticalSolidList"/>
    <dgm:cxn modelId="{32E90211-17E0-4DDF-9274-DD3E46D811B8}" srcId="{D4503D04-C97E-4622-AE07-D0307CB3B4CA}" destId="{76D56F19-2708-49DB-8F92-D8AC45F23A9A}" srcOrd="3" destOrd="0" parTransId="{9D5610C2-0A12-494A-AC46-8DD17C08B09F}" sibTransId="{EC8965A1-F755-4945-8AAC-DCF1F68F011E}"/>
    <dgm:cxn modelId="{AFE0042D-F8CA-4F9C-B780-65750DC87CEC}" type="presOf" srcId="{76D56F19-2708-49DB-8F92-D8AC45F23A9A}" destId="{F2EA86B5-8AF6-40E0-BDDB-512587036C8B}" srcOrd="0" destOrd="0" presId="urn:microsoft.com/office/officeart/2018/2/layout/IconVerticalSolidList"/>
    <dgm:cxn modelId="{0F866C41-EB5F-47BD-A2CD-A58671F15B67}" srcId="{D4503D04-C97E-4622-AE07-D0307CB3B4CA}" destId="{4E8D2E69-0173-4BD3-B96A-7A9C5DD12B47}" srcOrd="1" destOrd="0" parTransId="{B954BF22-E3B3-4A1C-802E-590228BE2D9C}" sibTransId="{FEF1E80E-8A9E-4B0A-817C-2A4CFDCF3FB2}"/>
    <dgm:cxn modelId="{F236B04A-0845-45D6-B99A-98DBB252074F}" type="presOf" srcId="{4E8D2E69-0173-4BD3-B96A-7A9C5DD12B47}" destId="{4258831D-960B-4D2D-A65E-513B92084C01}" srcOrd="0" destOrd="0" presId="urn:microsoft.com/office/officeart/2018/2/layout/IconVerticalSolidList"/>
    <dgm:cxn modelId="{C5E94186-9CB6-4C42-92B3-C546CC53A7B9}" srcId="{D4503D04-C97E-4622-AE07-D0307CB3B4CA}" destId="{AAC263CB-8256-4B03-92FE-1622698FB3E9}" srcOrd="0" destOrd="0" parTransId="{0BEED663-FC38-4EAD-940F-4C475D2C87DB}" sibTransId="{808B76D0-8EC7-469A-93AC-7A6017188A9D}"/>
    <dgm:cxn modelId="{F248DBAE-9D9B-462B-998C-1322E596929F}" type="presOf" srcId="{93A6A030-ABAB-4EFA-B539-0FDB3E07C1EF}" destId="{ECA97BE5-E798-4AEE-9404-4E43192F5136}" srcOrd="0" destOrd="0" presId="urn:microsoft.com/office/officeart/2018/2/layout/IconVerticalSolidList"/>
    <dgm:cxn modelId="{4B40C8DC-6B57-4F5B-8440-7241C649700B}" srcId="{D4503D04-C97E-4622-AE07-D0307CB3B4CA}" destId="{93A6A030-ABAB-4EFA-B539-0FDB3E07C1EF}" srcOrd="2" destOrd="0" parTransId="{3D674B97-6DC6-4A12-85BA-0976D3064237}" sibTransId="{BFE0749E-E343-4A6F-BD09-2810EE6B4BD7}"/>
    <dgm:cxn modelId="{8CA5002F-95FA-436B-966F-7B8BA099F8C0}" type="presParOf" srcId="{62F8266B-222B-4ACF-8613-2C8D6376E5BD}" destId="{34FD8F56-D6B7-417A-923A-010E4B5FF0CD}" srcOrd="0" destOrd="0" presId="urn:microsoft.com/office/officeart/2018/2/layout/IconVerticalSolidList"/>
    <dgm:cxn modelId="{3E84FCFB-F2E6-496C-9124-8BCCBAF7581E}" type="presParOf" srcId="{34FD8F56-D6B7-417A-923A-010E4B5FF0CD}" destId="{08450877-B8C0-4FE2-B6DB-B88F20C8574C}" srcOrd="0" destOrd="0" presId="urn:microsoft.com/office/officeart/2018/2/layout/IconVerticalSolidList"/>
    <dgm:cxn modelId="{5AAB9D67-2058-4B02-ACAE-9010504CFA8D}" type="presParOf" srcId="{34FD8F56-D6B7-417A-923A-010E4B5FF0CD}" destId="{BB7E5F84-64F2-4718-BACC-301BBCDC9D3A}" srcOrd="1" destOrd="0" presId="urn:microsoft.com/office/officeart/2018/2/layout/IconVerticalSolidList"/>
    <dgm:cxn modelId="{60640685-0CF7-48C8-A8EF-553779FD445D}" type="presParOf" srcId="{34FD8F56-D6B7-417A-923A-010E4B5FF0CD}" destId="{D7E1920B-5F09-4283-BAA8-B0012E66F14A}" srcOrd="2" destOrd="0" presId="urn:microsoft.com/office/officeart/2018/2/layout/IconVerticalSolidList"/>
    <dgm:cxn modelId="{6FE12CDB-D070-4C97-8AE1-997533C4A8AB}" type="presParOf" srcId="{34FD8F56-D6B7-417A-923A-010E4B5FF0CD}" destId="{30E9CA6C-A0F7-4BE8-9B77-EE5C9EF005B7}" srcOrd="3" destOrd="0" presId="urn:microsoft.com/office/officeart/2018/2/layout/IconVerticalSolidList"/>
    <dgm:cxn modelId="{89F45104-A3AE-4AA5-8376-E3E54E87635B}" type="presParOf" srcId="{62F8266B-222B-4ACF-8613-2C8D6376E5BD}" destId="{75497209-36D8-474C-9F50-43B26DAE367B}" srcOrd="1" destOrd="0" presId="urn:microsoft.com/office/officeart/2018/2/layout/IconVerticalSolidList"/>
    <dgm:cxn modelId="{F53E1E41-AFBD-4F42-B954-620893A507D2}" type="presParOf" srcId="{62F8266B-222B-4ACF-8613-2C8D6376E5BD}" destId="{FB1D870E-AB7C-40E3-AA7F-3EC612E6F71C}" srcOrd="2" destOrd="0" presId="urn:microsoft.com/office/officeart/2018/2/layout/IconVerticalSolidList"/>
    <dgm:cxn modelId="{ECA76847-5AC0-4769-B961-BD6FBFA2D2F3}" type="presParOf" srcId="{FB1D870E-AB7C-40E3-AA7F-3EC612E6F71C}" destId="{B9A40EDB-694E-464C-8356-AEE8787842F2}" srcOrd="0" destOrd="0" presId="urn:microsoft.com/office/officeart/2018/2/layout/IconVerticalSolidList"/>
    <dgm:cxn modelId="{E9875D05-A2CA-4949-A0EC-E659F0F81F59}" type="presParOf" srcId="{FB1D870E-AB7C-40E3-AA7F-3EC612E6F71C}" destId="{8B8D9FA1-74BB-4EA5-B65F-49B870DCE4EB}" srcOrd="1" destOrd="0" presId="urn:microsoft.com/office/officeart/2018/2/layout/IconVerticalSolidList"/>
    <dgm:cxn modelId="{F5076418-1870-49C0-A665-417CB498B6D1}" type="presParOf" srcId="{FB1D870E-AB7C-40E3-AA7F-3EC612E6F71C}" destId="{FE35795C-E288-448C-BF98-006011EF35C1}" srcOrd="2" destOrd="0" presId="urn:microsoft.com/office/officeart/2018/2/layout/IconVerticalSolidList"/>
    <dgm:cxn modelId="{8B6CAA02-B9CA-4F7C-A2C4-A376BC49C448}" type="presParOf" srcId="{FB1D870E-AB7C-40E3-AA7F-3EC612E6F71C}" destId="{4258831D-960B-4D2D-A65E-513B92084C01}" srcOrd="3" destOrd="0" presId="urn:microsoft.com/office/officeart/2018/2/layout/IconVerticalSolidList"/>
    <dgm:cxn modelId="{E0C19E8F-4424-498D-BF7E-0A0F0C17D704}" type="presParOf" srcId="{62F8266B-222B-4ACF-8613-2C8D6376E5BD}" destId="{4849AED6-7C24-47EC-B39A-6EC2169AAAEC}" srcOrd="3" destOrd="0" presId="urn:microsoft.com/office/officeart/2018/2/layout/IconVerticalSolidList"/>
    <dgm:cxn modelId="{ACAF17C3-08FB-4404-A101-25BA91958FE3}" type="presParOf" srcId="{62F8266B-222B-4ACF-8613-2C8D6376E5BD}" destId="{344EF6F7-386A-468B-9D66-8046D158DFC8}" srcOrd="4" destOrd="0" presId="urn:microsoft.com/office/officeart/2018/2/layout/IconVerticalSolidList"/>
    <dgm:cxn modelId="{AE175CB6-3E51-4A45-BD69-A7AF096E3CD2}" type="presParOf" srcId="{344EF6F7-386A-468B-9D66-8046D158DFC8}" destId="{9DD6C5DE-B838-492F-B4A8-49E4DE8C5CF5}" srcOrd="0" destOrd="0" presId="urn:microsoft.com/office/officeart/2018/2/layout/IconVerticalSolidList"/>
    <dgm:cxn modelId="{C47334AD-33FF-468C-A41A-E7D0A23484A4}" type="presParOf" srcId="{344EF6F7-386A-468B-9D66-8046D158DFC8}" destId="{3CD2D8A7-CAF8-4A2F-A324-BDF8CFA66908}" srcOrd="1" destOrd="0" presId="urn:microsoft.com/office/officeart/2018/2/layout/IconVerticalSolidList"/>
    <dgm:cxn modelId="{37DF411B-B4A0-44B4-B176-F8958F165CB2}" type="presParOf" srcId="{344EF6F7-386A-468B-9D66-8046D158DFC8}" destId="{343D945D-C209-4E7A-8D9B-BCF7127718D8}" srcOrd="2" destOrd="0" presId="urn:microsoft.com/office/officeart/2018/2/layout/IconVerticalSolidList"/>
    <dgm:cxn modelId="{43DACBA9-774B-4E88-8510-9265E34E50FA}" type="presParOf" srcId="{344EF6F7-386A-468B-9D66-8046D158DFC8}" destId="{ECA97BE5-E798-4AEE-9404-4E43192F5136}" srcOrd="3" destOrd="0" presId="urn:microsoft.com/office/officeart/2018/2/layout/IconVerticalSolidList"/>
    <dgm:cxn modelId="{0C339883-B66B-4487-B66D-1AA832FF598B}" type="presParOf" srcId="{62F8266B-222B-4ACF-8613-2C8D6376E5BD}" destId="{C890CB11-26D0-4233-A3B2-FE616B33A810}" srcOrd="5" destOrd="0" presId="urn:microsoft.com/office/officeart/2018/2/layout/IconVerticalSolidList"/>
    <dgm:cxn modelId="{0616937D-6FCD-4AA3-A503-BCBE4DCE75B1}" type="presParOf" srcId="{62F8266B-222B-4ACF-8613-2C8D6376E5BD}" destId="{25E7A08B-6A02-49D1-8C9D-FCE9C92A1AC5}" srcOrd="6" destOrd="0" presId="urn:microsoft.com/office/officeart/2018/2/layout/IconVerticalSolidList"/>
    <dgm:cxn modelId="{B186621D-A046-462B-BB0C-6236267E563B}" type="presParOf" srcId="{25E7A08B-6A02-49D1-8C9D-FCE9C92A1AC5}" destId="{984F7435-4B4C-47D4-B03E-CC8917BDBDBB}" srcOrd="0" destOrd="0" presId="urn:microsoft.com/office/officeart/2018/2/layout/IconVerticalSolidList"/>
    <dgm:cxn modelId="{F52693A5-0CDF-426A-86AB-E12EC26F0A8F}" type="presParOf" srcId="{25E7A08B-6A02-49D1-8C9D-FCE9C92A1AC5}" destId="{D3271400-E9D7-4481-8E98-7952ACC542C2}" srcOrd="1" destOrd="0" presId="urn:microsoft.com/office/officeart/2018/2/layout/IconVerticalSolidList"/>
    <dgm:cxn modelId="{A0E86A54-FEE6-445C-A5D8-E1BEB46BF402}" type="presParOf" srcId="{25E7A08B-6A02-49D1-8C9D-FCE9C92A1AC5}" destId="{3EB25EBA-A880-4DC7-908E-0568144BFBD1}" srcOrd="2" destOrd="0" presId="urn:microsoft.com/office/officeart/2018/2/layout/IconVerticalSolidList"/>
    <dgm:cxn modelId="{249C530D-BDAF-40DC-B153-C1C13BE8F861}" type="presParOf" srcId="{25E7A08B-6A02-49D1-8C9D-FCE9C92A1AC5}" destId="{F2EA86B5-8AF6-40E0-BDDB-512587036C8B}" srcOrd="3" destOrd="0" presId="urn:microsoft.com/office/officeart/2018/2/layout/IconVerticalSolidList"/>
  </dgm:cxnLst>
  <dgm:bg/>
  <dgm:whole>
    <a:ln>
      <a:noFill/>
    </a:ln>
  </dgm:whole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4503D04-C97E-4622-AE07-D0307CB3B4CA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icontext_colorful5" csCatId="colorful" phldr="1"/>
      <dgm:spPr/>
      <dgm:t>
        <a:bodyPr/>
        <a:lstStyle/>
        <a:p>
          <a:endParaRPr lang="en-US"/>
        </a:p>
      </dgm:t>
    </dgm:pt>
    <dgm:pt modelId="{AAC263CB-8256-4B03-92FE-1622698FB3E9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dirty="0" err="1"/>
            <a:t>Pernyataan</a:t>
          </a:r>
          <a:r>
            <a:rPr lang="en-US" dirty="0"/>
            <a:t> </a:t>
          </a:r>
          <a:r>
            <a:rPr lang="en-US" dirty="0" err="1"/>
            <a:t>Tujuan</a:t>
          </a:r>
          <a:endParaRPr lang="en-US" dirty="0"/>
        </a:p>
      </dgm:t>
    </dgm:pt>
    <dgm:pt modelId="{0BEED663-FC38-4EAD-940F-4C475D2C87DB}" type="parTrans" cxnId="{C5E94186-9CB6-4C42-92B3-C546CC53A7B9}">
      <dgm:prSet/>
      <dgm:spPr/>
      <dgm:t>
        <a:bodyPr/>
        <a:lstStyle/>
        <a:p>
          <a:endParaRPr lang="en-US"/>
        </a:p>
      </dgm:t>
    </dgm:pt>
    <dgm:pt modelId="{808B76D0-8EC7-469A-93AC-7A6017188A9D}" type="sibTrans" cxnId="{C5E94186-9CB6-4C42-92B3-C546CC53A7B9}">
      <dgm:prSet/>
      <dgm:spPr/>
      <dgm:t>
        <a:bodyPr/>
        <a:lstStyle/>
        <a:p>
          <a:endParaRPr lang="en-US"/>
        </a:p>
      </dgm:t>
    </dgm:pt>
    <dgm:pt modelId="{4E8D2E69-0173-4BD3-B96A-7A9C5DD12B47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dirty="0" err="1"/>
            <a:t>Pernyataan</a:t>
          </a:r>
          <a:r>
            <a:rPr lang="en-US" dirty="0"/>
            <a:t> </a:t>
          </a:r>
          <a:r>
            <a:rPr lang="en-US" dirty="0" err="1"/>
            <a:t>prinsip</a:t>
          </a:r>
          <a:r>
            <a:rPr lang="en-US" dirty="0"/>
            <a:t> </a:t>
          </a:r>
          <a:r>
            <a:rPr lang="en-US" dirty="0" err="1"/>
            <a:t>bisnis</a:t>
          </a:r>
          <a:r>
            <a:rPr lang="en-US" dirty="0"/>
            <a:t> </a:t>
          </a:r>
          <a:r>
            <a:rPr lang="en-US" dirty="0" err="1"/>
            <a:t>perusahaan</a:t>
          </a:r>
          <a:endParaRPr lang="en-US" dirty="0"/>
        </a:p>
      </dgm:t>
    </dgm:pt>
    <dgm:pt modelId="{B954BF22-E3B3-4A1C-802E-590228BE2D9C}" type="parTrans" cxnId="{0F866C41-EB5F-47BD-A2CD-A58671F15B67}">
      <dgm:prSet/>
      <dgm:spPr/>
      <dgm:t>
        <a:bodyPr/>
        <a:lstStyle/>
        <a:p>
          <a:endParaRPr lang="en-US"/>
        </a:p>
      </dgm:t>
    </dgm:pt>
    <dgm:pt modelId="{FEF1E80E-8A9E-4B0A-817C-2A4CFDCF3FB2}" type="sibTrans" cxnId="{0F866C41-EB5F-47BD-A2CD-A58671F15B67}">
      <dgm:prSet/>
      <dgm:spPr/>
      <dgm:t>
        <a:bodyPr/>
        <a:lstStyle/>
        <a:p>
          <a:endParaRPr lang="en-US"/>
        </a:p>
      </dgm:t>
    </dgm:pt>
    <dgm:pt modelId="{93A6A030-ABAB-4EFA-B539-0FDB3E07C1EF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dirty="0" err="1"/>
            <a:t>Pernyataan</a:t>
          </a:r>
          <a:r>
            <a:rPr lang="en-US" dirty="0"/>
            <a:t> yang </a:t>
          </a:r>
          <a:r>
            <a:rPr lang="en-US" dirty="0" err="1"/>
            <a:t>menjelaskan</a:t>
          </a:r>
          <a:r>
            <a:rPr lang="en-US" dirty="0"/>
            <a:t> </a:t>
          </a:r>
          <a:r>
            <a:rPr lang="en-US" dirty="0" err="1"/>
            <a:t>bisnis</a:t>
          </a:r>
          <a:r>
            <a:rPr lang="en-US" dirty="0"/>
            <a:t> </a:t>
          </a:r>
          <a:r>
            <a:rPr lang="en-US" dirty="0" err="1"/>
            <a:t>perusahaan</a:t>
          </a:r>
          <a:r>
            <a:rPr lang="en-US" dirty="0"/>
            <a:t> </a:t>
          </a:r>
          <a:r>
            <a:rPr lang="en-US" dirty="0" err="1"/>
            <a:t>tersebut</a:t>
          </a:r>
          <a:r>
            <a:rPr lang="en-US" dirty="0"/>
            <a:t> </a:t>
          </a:r>
        </a:p>
      </dgm:t>
    </dgm:pt>
    <dgm:pt modelId="{3D674B97-6DC6-4A12-85BA-0976D3064237}" type="parTrans" cxnId="{4B40C8DC-6B57-4F5B-8440-7241C649700B}">
      <dgm:prSet/>
      <dgm:spPr/>
      <dgm:t>
        <a:bodyPr/>
        <a:lstStyle/>
        <a:p>
          <a:endParaRPr lang="en-US"/>
        </a:p>
      </dgm:t>
    </dgm:pt>
    <dgm:pt modelId="{BFE0749E-E343-4A6F-BD09-2810EE6B4BD7}" type="sibTrans" cxnId="{4B40C8DC-6B57-4F5B-8440-7241C649700B}">
      <dgm:prSet/>
      <dgm:spPr/>
      <dgm:t>
        <a:bodyPr/>
        <a:lstStyle/>
        <a:p>
          <a:endParaRPr lang="en-US"/>
        </a:p>
      </dgm:t>
    </dgm:pt>
    <dgm:pt modelId="{76D56F19-2708-49DB-8F92-D8AC45F23A9A}">
      <dgm:prSet/>
      <dgm:spPr/>
      <dgm:t>
        <a:bodyPr/>
        <a:lstStyle/>
        <a:p>
          <a:pPr>
            <a:lnSpc>
              <a:spcPct val="100000"/>
            </a:lnSpc>
          </a:pPr>
          <a:r>
            <a:rPr lang="en-US" dirty="0" err="1"/>
            <a:t>Menjelaskan</a:t>
          </a:r>
          <a:r>
            <a:rPr lang="en-US" dirty="0"/>
            <a:t> </a:t>
          </a:r>
          <a:r>
            <a:rPr lang="en-US" dirty="0" err="1"/>
            <a:t>apa</a:t>
          </a:r>
          <a:r>
            <a:rPr lang="en-US" dirty="0"/>
            <a:t> yang </a:t>
          </a:r>
          <a:r>
            <a:rPr lang="en-US" dirty="0" err="1"/>
            <a:t>suatu</a:t>
          </a:r>
          <a:r>
            <a:rPr lang="en-US" dirty="0"/>
            <a:t> </a:t>
          </a:r>
          <a:r>
            <a:rPr lang="en-US" dirty="0" err="1"/>
            <a:t>organisasi</a:t>
          </a:r>
          <a:r>
            <a:rPr lang="en-US" dirty="0"/>
            <a:t> </a:t>
          </a:r>
          <a:r>
            <a:rPr lang="en-US" dirty="0" err="1"/>
            <a:t>inginkan</a:t>
          </a:r>
          <a:endParaRPr lang="en-US" dirty="0"/>
        </a:p>
      </dgm:t>
    </dgm:pt>
    <dgm:pt modelId="{9D5610C2-0A12-494A-AC46-8DD17C08B09F}" type="parTrans" cxnId="{32E90211-17E0-4DDF-9274-DD3E46D811B8}">
      <dgm:prSet/>
      <dgm:spPr/>
      <dgm:t>
        <a:bodyPr/>
        <a:lstStyle/>
        <a:p>
          <a:endParaRPr lang="en-US"/>
        </a:p>
      </dgm:t>
    </dgm:pt>
    <dgm:pt modelId="{EC8965A1-F755-4945-8AAC-DCF1F68F011E}" type="sibTrans" cxnId="{32E90211-17E0-4DDF-9274-DD3E46D811B8}">
      <dgm:prSet/>
      <dgm:spPr/>
      <dgm:t>
        <a:bodyPr/>
        <a:lstStyle/>
        <a:p>
          <a:endParaRPr lang="en-US"/>
        </a:p>
      </dgm:t>
    </dgm:pt>
    <dgm:pt modelId="{62F8266B-222B-4ACF-8613-2C8D6376E5BD}" type="pres">
      <dgm:prSet presAssocID="{D4503D04-C97E-4622-AE07-D0307CB3B4CA}" presName="root" presStyleCnt="0">
        <dgm:presLayoutVars>
          <dgm:dir/>
          <dgm:resizeHandles val="exact"/>
        </dgm:presLayoutVars>
      </dgm:prSet>
      <dgm:spPr/>
    </dgm:pt>
    <dgm:pt modelId="{34FD8F56-D6B7-417A-923A-010E4B5FF0CD}" type="pres">
      <dgm:prSet presAssocID="{AAC263CB-8256-4B03-92FE-1622698FB3E9}" presName="compNode" presStyleCnt="0"/>
      <dgm:spPr/>
    </dgm:pt>
    <dgm:pt modelId="{08450877-B8C0-4FE2-B6DB-B88F20C8574C}" type="pres">
      <dgm:prSet presAssocID="{AAC263CB-8256-4B03-92FE-1622698FB3E9}" presName="bgRect" presStyleLbl="bgShp" presStyleIdx="0" presStyleCnt="4"/>
      <dgm:spPr/>
    </dgm:pt>
    <dgm:pt modelId="{BB7E5F84-64F2-4718-BACC-301BBCDC9D3A}" type="pres">
      <dgm:prSet presAssocID="{AAC263CB-8256-4B03-92FE-1622698FB3E9}" presName="iconRect" presStyleLbl="node1" presStyleIdx="0" presStyleCnt="4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Computer"/>
        </a:ext>
      </dgm:extLst>
    </dgm:pt>
    <dgm:pt modelId="{D7E1920B-5F09-4283-BAA8-B0012E66F14A}" type="pres">
      <dgm:prSet presAssocID="{AAC263CB-8256-4B03-92FE-1622698FB3E9}" presName="spaceRect" presStyleCnt="0"/>
      <dgm:spPr/>
    </dgm:pt>
    <dgm:pt modelId="{30E9CA6C-A0F7-4BE8-9B77-EE5C9EF005B7}" type="pres">
      <dgm:prSet presAssocID="{AAC263CB-8256-4B03-92FE-1622698FB3E9}" presName="parTx" presStyleLbl="revTx" presStyleIdx="0" presStyleCnt="4">
        <dgm:presLayoutVars>
          <dgm:chMax val="0"/>
          <dgm:chPref val="0"/>
        </dgm:presLayoutVars>
      </dgm:prSet>
      <dgm:spPr/>
    </dgm:pt>
    <dgm:pt modelId="{75497209-36D8-474C-9F50-43B26DAE367B}" type="pres">
      <dgm:prSet presAssocID="{808B76D0-8EC7-469A-93AC-7A6017188A9D}" presName="sibTrans" presStyleCnt="0"/>
      <dgm:spPr/>
    </dgm:pt>
    <dgm:pt modelId="{FB1D870E-AB7C-40E3-AA7F-3EC612E6F71C}" type="pres">
      <dgm:prSet presAssocID="{4E8D2E69-0173-4BD3-B96A-7A9C5DD12B47}" presName="compNode" presStyleCnt="0"/>
      <dgm:spPr/>
    </dgm:pt>
    <dgm:pt modelId="{B9A40EDB-694E-464C-8356-AEE8787842F2}" type="pres">
      <dgm:prSet presAssocID="{4E8D2E69-0173-4BD3-B96A-7A9C5DD12B47}" presName="bgRect" presStyleLbl="bgShp" presStyleIdx="1" presStyleCnt="4"/>
      <dgm:spPr/>
    </dgm:pt>
    <dgm:pt modelId="{8B8D9FA1-74BB-4EA5-B65F-49B870DCE4EB}" type="pres">
      <dgm:prSet presAssocID="{4E8D2E69-0173-4BD3-B96A-7A9C5DD12B47}" presName="iconRect" presStyleLbl="node1" presStyleIdx="1" presStyleCnt="4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Processor"/>
        </a:ext>
      </dgm:extLst>
    </dgm:pt>
    <dgm:pt modelId="{FE35795C-E288-448C-BF98-006011EF35C1}" type="pres">
      <dgm:prSet presAssocID="{4E8D2E69-0173-4BD3-B96A-7A9C5DD12B47}" presName="spaceRect" presStyleCnt="0"/>
      <dgm:spPr/>
    </dgm:pt>
    <dgm:pt modelId="{4258831D-960B-4D2D-A65E-513B92084C01}" type="pres">
      <dgm:prSet presAssocID="{4E8D2E69-0173-4BD3-B96A-7A9C5DD12B47}" presName="parTx" presStyleLbl="revTx" presStyleIdx="1" presStyleCnt="4">
        <dgm:presLayoutVars>
          <dgm:chMax val="0"/>
          <dgm:chPref val="0"/>
        </dgm:presLayoutVars>
      </dgm:prSet>
      <dgm:spPr/>
    </dgm:pt>
    <dgm:pt modelId="{4849AED6-7C24-47EC-B39A-6EC2169AAAEC}" type="pres">
      <dgm:prSet presAssocID="{FEF1E80E-8A9E-4B0A-817C-2A4CFDCF3FB2}" presName="sibTrans" presStyleCnt="0"/>
      <dgm:spPr/>
    </dgm:pt>
    <dgm:pt modelId="{344EF6F7-386A-468B-9D66-8046D158DFC8}" type="pres">
      <dgm:prSet presAssocID="{93A6A030-ABAB-4EFA-B539-0FDB3E07C1EF}" presName="compNode" presStyleCnt="0"/>
      <dgm:spPr/>
    </dgm:pt>
    <dgm:pt modelId="{9DD6C5DE-B838-492F-B4A8-49E4DE8C5CF5}" type="pres">
      <dgm:prSet presAssocID="{93A6A030-ABAB-4EFA-B539-0FDB3E07C1EF}" presName="bgRect" presStyleLbl="bgShp" presStyleIdx="2" presStyleCnt="4"/>
      <dgm:spPr/>
    </dgm:pt>
    <dgm:pt modelId="{3CD2D8A7-CAF8-4A2F-A324-BDF8CFA66908}" type="pres">
      <dgm:prSet presAssocID="{93A6A030-ABAB-4EFA-B539-0FDB3E07C1EF}" presName="iconRect" presStyleLbl="node1" presStyleIdx="2" presStyleCnt="4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Cloud Computing"/>
        </a:ext>
      </dgm:extLst>
    </dgm:pt>
    <dgm:pt modelId="{343D945D-C209-4E7A-8D9B-BCF7127718D8}" type="pres">
      <dgm:prSet presAssocID="{93A6A030-ABAB-4EFA-B539-0FDB3E07C1EF}" presName="spaceRect" presStyleCnt="0"/>
      <dgm:spPr/>
    </dgm:pt>
    <dgm:pt modelId="{ECA97BE5-E798-4AEE-9404-4E43192F5136}" type="pres">
      <dgm:prSet presAssocID="{93A6A030-ABAB-4EFA-B539-0FDB3E07C1EF}" presName="parTx" presStyleLbl="revTx" presStyleIdx="2" presStyleCnt="4">
        <dgm:presLayoutVars>
          <dgm:chMax val="0"/>
          <dgm:chPref val="0"/>
        </dgm:presLayoutVars>
      </dgm:prSet>
      <dgm:spPr/>
    </dgm:pt>
    <dgm:pt modelId="{C890CB11-26D0-4233-A3B2-FE616B33A810}" type="pres">
      <dgm:prSet presAssocID="{BFE0749E-E343-4A6F-BD09-2810EE6B4BD7}" presName="sibTrans" presStyleCnt="0"/>
      <dgm:spPr/>
    </dgm:pt>
    <dgm:pt modelId="{25E7A08B-6A02-49D1-8C9D-FCE9C92A1AC5}" type="pres">
      <dgm:prSet presAssocID="{76D56F19-2708-49DB-8F92-D8AC45F23A9A}" presName="compNode" presStyleCnt="0"/>
      <dgm:spPr/>
    </dgm:pt>
    <dgm:pt modelId="{984F7435-4B4C-47D4-B03E-CC8917BDBDBB}" type="pres">
      <dgm:prSet presAssocID="{76D56F19-2708-49DB-8F92-D8AC45F23A9A}" presName="bgRect" presStyleLbl="bgShp" presStyleIdx="3" presStyleCnt="4"/>
      <dgm:spPr/>
    </dgm:pt>
    <dgm:pt modelId="{D3271400-E9D7-4481-8E98-7952ACC542C2}" type="pres">
      <dgm:prSet presAssocID="{76D56F19-2708-49DB-8F92-D8AC45F23A9A}" presName="iconRect" presStyleLbl="node1" presStyleIdx="3" presStyleCnt="4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</dgm:spPr>
      <dgm:extLst>
        <a:ext uri="{E40237B7-FDA0-4F09-8148-C483321AD2D9}">
          <dgm14:cNvPr xmlns:dgm14="http://schemas.microsoft.com/office/drawing/2010/diagram" id="0" name="" descr="Server"/>
        </a:ext>
      </dgm:extLst>
    </dgm:pt>
    <dgm:pt modelId="{3EB25EBA-A880-4DC7-908E-0568144BFBD1}" type="pres">
      <dgm:prSet presAssocID="{76D56F19-2708-49DB-8F92-D8AC45F23A9A}" presName="spaceRect" presStyleCnt="0"/>
      <dgm:spPr/>
    </dgm:pt>
    <dgm:pt modelId="{F2EA86B5-8AF6-40E0-BDDB-512587036C8B}" type="pres">
      <dgm:prSet presAssocID="{76D56F19-2708-49DB-8F92-D8AC45F23A9A}" presName="parTx" presStyleLbl="revTx" presStyleIdx="3" presStyleCnt="4">
        <dgm:presLayoutVars>
          <dgm:chMax val="0"/>
          <dgm:chPref val="0"/>
        </dgm:presLayoutVars>
      </dgm:prSet>
      <dgm:spPr/>
    </dgm:pt>
  </dgm:ptLst>
  <dgm:cxnLst>
    <dgm:cxn modelId="{66D0D100-FB07-44A7-8ACC-C79CE174D2D7}" type="presOf" srcId="{D4503D04-C97E-4622-AE07-D0307CB3B4CA}" destId="{62F8266B-222B-4ACF-8613-2C8D6376E5BD}" srcOrd="0" destOrd="0" presId="urn:microsoft.com/office/officeart/2018/2/layout/IconVerticalSolidList"/>
    <dgm:cxn modelId="{9DACE70A-4FEB-433A-900C-46A1377C5716}" type="presOf" srcId="{AAC263CB-8256-4B03-92FE-1622698FB3E9}" destId="{30E9CA6C-A0F7-4BE8-9B77-EE5C9EF005B7}" srcOrd="0" destOrd="0" presId="urn:microsoft.com/office/officeart/2018/2/layout/IconVerticalSolidList"/>
    <dgm:cxn modelId="{32E90211-17E0-4DDF-9274-DD3E46D811B8}" srcId="{D4503D04-C97E-4622-AE07-D0307CB3B4CA}" destId="{76D56F19-2708-49DB-8F92-D8AC45F23A9A}" srcOrd="3" destOrd="0" parTransId="{9D5610C2-0A12-494A-AC46-8DD17C08B09F}" sibTransId="{EC8965A1-F755-4945-8AAC-DCF1F68F011E}"/>
    <dgm:cxn modelId="{AFE0042D-F8CA-4F9C-B780-65750DC87CEC}" type="presOf" srcId="{76D56F19-2708-49DB-8F92-D8AC45F23A9A}" destId="{F2EA86B5-8AF6-40E0-BDDB-512587036C8B}" srcOrd="0" destOrd="0" presId="urn:microsoft.com/office/officeart/2018/2/layout/IconVerticalSolidList"/>
    <dgm:cxn modelId="{0F866C41-EB5F-47BD-A2CD-A58671F15B67}" srcId="{D4503D04-C97E-4622-AE07-D0307CB3B4CA}" destId="{4E8D2E69-0173-4BD3-B96A-7A9C5DD12B47}" srcOrd="1" destOrd="0" parTransId="{B954BF22-E3B3-4A1C-802E-590228BE2D9C}" sibTransId="{FEF1E80E-8A9E-4B0A-817C-2A4CFDCF3FB2}"/>
    <dgm:cxn modelId="{F236B04A-0845-45D6-B99A-98DBB252074F}" type="presOf" srcId="{4E8D2E69-0173-4BD3-B96A-7A9C5DD12B47}" destId="{4258831D-960B-4D2D-A65E-513B92084C01}" srcOrd="0" destOrd="0" presId="urn:microsoft.com/office/officeart/2018/2/layout/IconVerticalSolidList"/>
    <dgm:cxn modelId="{C5E94186-9CB6-4C42-92B3-C546CC53A7B9}" srcId="{D4503D04-C97E-4622-AE07-D0307CB3B4CA}" destId="{AAC263CB-8256-4B03-92FE-1622698FB3E9}" srcOrd="0" destOrd="0" parTransId="{0BEED663-FC38-4EAD-940F-4C475D2C87DB}" sibTransId="{808B76D0-8EC7-469A-93AC-7A6017188A9D}"/>
    <dgm:cxn modelId="{F248DBAE-9D9B-462B-998C-1322E596929F}" type="presOf" srcId="{93A6A030-ABAB-4EFA-B539-0FDB3E07C1EF}" destId="{ECA97BE5-E798-4AEE-9404-4E43192F5136}" srcOrd="0" destOrd="0" presId="urn:microsoft.com/office/officeart/2018/2/layout/IconVerticalSolidList"/>
    <dgm:cxn modelId="{4B40C8DC-6B57-4F5B-8440-7241C649700B}" srcId="{D4503D04-C97E-4622-AE07-D0307CB3B4CA}" destId="{93A6A030-ABAB-4EFA-B539-0FDB3E07C1EF}" srcOrd="2" destOrd="0" parTransId="{3D674B97-6DC6-4A12-85BA-0976D3064237}" sibTransId="{BFE0749E-E343-4A6F-BD09-2810EE6B4BD7}"/>
    <dgm:cxn modelId="{8CA5002F-95FA-436B-966F-7B8BA099F8C0}" type="presParOf" srcId="{62F8266B-222B-4ACF-8613-2C8D6376E5BD}" destId="{34FD8F56-D6B7-417A-923A-010E4B5FF0CD}" srcOrd="0" destOrd="0" presId="urn:microsoft.com/office/officeart/2018/2/layout/IconVerticalSolidList"/>
    <dgm:cxn modelId="{3E84FCFB-F2E6-496C-9124-8BCCBAF7581E}" type="presParOf" srcId="{34FD8F56-D6B7-417A-923A-010E4B5FF0CD}" destId="{08450877-B8C0-4FE2-B6DB-B88F20C8574C}" srcOrd="0" destOrd="0" presId="urn:microsoft.com/office/officeart/2018/2/layout/IconVerticalSolidList"/>
    <dgm:cxn modelId="{5AAB9D67-2058-4B02-ACAE-9010504CFA8D}" type="presParOf" srcId="{34FD8F56-D6B7-417A-923A-010E4B5FF0CD}" destId="{BB7E5F84-64F2-4718-BACC-301BBCDC9D3A}" srcOrd="1" destOrd="0" presId="urn:microsoft.com/office/officeart/2018/2/layout/IconVerticalSolidList"/>
    <dgm:cxn modelId="{60640685-0CF7-48C8-A8EF-553779FD445D}" type="presParOf" srcId="{34FD8F56-D6B7-417A-923A-010E4B5FF0CD}" destId="{D7E1920B-5F09-4283-BAA8-B0012E66F14A}" srcOrd="2" destOrd="0" presId="urn:microsoft.com/office/officeart/2018/2/layout/IconVerticalSolidList"/>
    <dgm:cxn modelId="{6FE12CDB-D070-4C97-8AE1-997533C4A8AB}" type="presParOf" srcId="{34FD8F56-D6B7-417A-923A-010E4B5FF0CD}" destId="{30E9CA6C-A0F7-4BE8-9B77-EE5C9EF005B7}" srcOrd="3" destOrd="0" presId="urn:microsoft.com/office/officeart/2018/2/layout/IconVerticalSolidList"/>
    <dgm:cxn modelId="{89F45104-A3AE-4AA5-8376-E3E54E87635B}" type="presParOf" srcId="{62F8266B-222B-4ACF-8613-2C8D6376E5BD}" destId="{75497209-36D8-474C-9F50-43B26DAE367B}" srcOrd="1" destOrd="0" presId="urn:microsoft.com/office/officeart/2018/2/layout/IconVerticalSolidList"/>
    <dgm:cxn modelId="{F53E1E41-AFBD-4F42-B954-620893A507D2}" type="presParOf" srcId="{62F8266B-222B-4ACF-8613-2C8D6376E5BD}" destId="{FB1D870E-AB7C-40E3-AA7F-3EC612E6F71C}" srcOrd="2" destOrd="0" presId="urn:microsoft.com/office/officeart/2018/2/layout/IconVerticalSolidList"/>
    <dgm:cxn modelId="{ECA76847-5AC0-4769-B961-BD6FBFA2D2F3}" type="presParOf" srcId="{FB1D870E-AB7C-40E3-AA7F-3EC612E6F71C}" destId="{B9A40EDB-694E-464C-8356-AEE8787842F2}" srcOrd="0" destOrd="0" presId="urn:microsoft.com/office/officeart/2018/2/layout/IconVerticalSolidList"/>
    <dgm:cxn modelId="{E9875D05-A2CA-4949-A0EC-E659F0F81F59}" type="presParOf" srcId="{FB1D870E-AB7C-40E3-AA7F-3EC612E6F71C}" destId="{8B8D9FA1-74BB-4EA5-B65F-49B870DCE4EB}" srcOrd="1" destOrd="0" presId="urn:microsoft.com/office/officeart/2018/2/layout/IconVerticalSolidList"/>
    <dgm:cxn modelId="{F5076418-1870-49C0-A665-417CB498B6D1}" type="presParOf" srcId="{FB1D870E-AB7C-40E3-AA7F-3EC612E6F71C}" destId="{FE35795C-E288-448C-BF98-006011EF35C1}" srcOrd="2" destOrd="0" presId="urn:microsoft.com/office/officeart/2018/2/layout/IconVerticalSolidList"/>
    <dgm:cxn modelId="{8B6CAA02-B9CA-4F7C-A2C4-A376BC49C448}" type="presParOf" srcId="{FB1D870E-AB7C-40E3-AA7F-3EC612E6F71C}" destId="{4258831D-960B-4D2D-A65E-513B92084C01}" srcOrd="3" destOrd="0" presId="urn:microsoft.com/office/officeart/2018/2/layout/IconVerticalSolidList"/>
    <dgm:cxn modelId="{E0C19E8F-4424-498D-BF7E-0A0F0C17D704}" type="presParOf" srcId="{62F8266B-222B-4ACF-8613-2C8D6376E5BD}" destId="{4849AED6-7C24-47EC-B39A-6EC2169AAAEC}" srcOrd="3" destOrd="0" presId="urn:microsoft.com/office/officeart/2018/2/layout/IconVerticalSolidList"/>
    <dgm:cxn modelId="{ACAF17C3-08FB-4404-A101-25BA91958FE3}" type="presParOf" srcId="{62F8266B-222B-4ACF-8613-2C8D6376E5BD}" destId="{344EF6F7-386A-468B-9D66-8046D158DFC8}" srcOrd="4" destOrd="0" presId="urn:microsoft.com/office/officeart/2018/2/layout/IconVerticalSolidList"/>
    <dgm:cxn modelId="{AE175CB6-3E51-4A45-BD69-A7AF096E3CD2}" type="presParOf" srcId="{344EF6F7-386A-468B-9D66-8046D158DFC8}" destId="{9DD6C5DE-B838-492F-B4A8-49E4DE8C5CF5}" srcOrd="0" destOrd="0" presId="urn:microsoft.com/office/officeart/2018/2/layout/IconVerticalSolidList"/>
    <dgm:cxn modelId="{C47334AD-33FF-468C-A41A-E7D0A23484A4}" type="presParOf" srcId="{344EF6F7-386A-468B-9D66-8046D158DFC8}" destId="{3CD2D8A7-CAF8-4A2F-A324-BDF8CFA66908}" srcOrd="1" destOrd="0" presId="urn:microsoft.com/office/officeart/2018/2/layout/IconVerticalSolidList"/>
    <dgm:cxn modelId="{37DF411B-B4A0-44B4-B176-F8958F165CB2}" type="presParOf" srcId="{344EF6F7-386A-468B-9D66-8046D158DFC8}" destId="{343D945D-C209-4E7A-8D9B-BCF7127718D8}" srcOrd="2" destOrd="0" presId="urn:microsoft.com/office/officeart/2018/2/layout/IconVerticalSolidList"/>
    <dgm:cxn modelId="{43DACBA9-774B-4E88-8510-9265E34E50FA}" type="presParOf" srcId="{344EF6F7-386A-468B-9D66-8046D158DFC8}" destId="{ECA97BE5-E798-4AEE-9404-4E43192F5136}" srcOrd="3" destOrd="0" presId="urn:microsoft.com/office/officeart/2018/2/layout/IconVerticalSolidList"/>
    <dgm:cxn modelId="{0C339883-B66B-4487-B66D-1AA832FF598B}" type="presParOf" srcId="{62F8266B-222B-4ACF-8613-2C8D6376E5BD}" destId="{C890CB11-26D0-4233-A3B2-FE616B33A810}" srcOrd="5" destOrd="0" presId="urn:microsoft.com/office/officeart/2018/2/layout/IconVerticalSolidList"/>
    <dgm:cxn modelId="{0616937D-6FCD-4AA3-A503-BCBE4DCE75B1}" type="presParOf" srcId="{62F8266B-222B-4ACF-8613-2C8D6376E5BD}" destId="{25E7A08B-6A02-49D1-8C9D-FCE9C92A1AC5}" srcOrd="6" destOrd="0" presId="urn:microsoft.com/office/officeart/2018/2/layout/IconVerticalSolidList"/>
    <dgm:cxn modelId="{B186621D-A046-462B-BB0C-6236267E563B}" type="presParOf" srcId="{25E7A08B-6A02-49D1-8C9D-FCE9C92A1AC5}" destId="{984F7435-4B4C-47D4-B03E-CC8917BDBDBB}" srcOrd="0" destOrd="0" presId="urn:microsoft.com/office/officeart/2018/2/layout/IconVerticalSolidList"/>
    <dgm:cxn modelId="{F52693A5-0CDF-426A-86AB-E12EC26F0A8F}" type="presParOf" srcId="{25E7A08B-6A02-49D1-8C9D-FCE9C92A1AC5}" destId="{D3271400-E9D7-4481-8E98-7952ACC542C2}" srcOrd="1" destOrd="0" presId="urn:microsoft.com/office/officeart/2018/2/layout/IconVerticalSolidList"/>
    <dgm:cxn modelId="{A0E86A54-FEE6-445C-A5D8-E1BEB46BF402}" type="presParOf" srcId="{25E7A08B-6A02-49D1-8C9D-FCE9C92A1AC5}" destId="{3EB25EBA-A880-4DC7-908E-0568144BFBD1}" srcOrd="2" destOrd="0" presId="urn:microsoft.com/office/officeart/2018/2/layout/IconVerticalSolidList"/>
    <dgm:cxn modelId="{249C530D-BDAF-40DC-B153-C1C13BE8F861}" type="presParOf" srcId="{25E7A08B-6A02-49D1-8C9D-FCE9C92A1AC5}" destId="{F2EA86B5-8AF6-40E0-BDDB-512587036C8B}" srcOrd="3" destOrd="0" presId="urn:microsoft.com/office/officeart/2018/2/layout/IconVerticalSolidList"/>
  </dgm:cxnLst>
  <dgm:bg/>
  <dgm:whole>
    <a:ln>
      <a:noFill/>
    </a:ln>
  </dgm:whole>
  <dgm:extLst>
    <a:ext uri="http://schemas.microsoft.com/office/drawing/2008/diagram">
      <dsp:dataModelExt xmlns:dsp="http://schemas.microsoft.com/office/drawing/2008/diagram" relId="rId10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8450877-B8C0-4FE2-B6DB-B88F20C8574C}">
      <dsp:nvSpPr>
        <dsp:cNvPr id="0" name=""/>
        <dsp:cNvSpPr/>
      </dsp:nvSpPr>
      <dsp:spPr>
        <a:xfrm>
          <a:off x="0" y="1469"/>
          <a:ext cx="3084892" cy="745005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B7E5F84-64F2-4718-BACC-301BBCDC9D3A}">
      <dsp:nvSpPr>
        <dsp:cNvPr id="0" name=""/>
        <dsp:cNvSpPr/>
      </dsp:nvSpPr>
      <dsp:spPr>
        <a:xfrm>
          <a:off x="225364" y="169096"/>
          <a:ext cx="409752" cy="409752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5875" cap="flat" cmpd="sng" algn="ctr">
          <a:solidFill>
            <a:schemeClr val="lt1">
              <a:alpha val="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0E9CA6C-A0F7-4BE8-9B77-EE5C9EF005B7}">
      <dsp:nvSpPr>
        <dsp:cNvPr id="0" name=""/>
        <dsp:cNvSpPr/>
      </dsp:nvSpPr>
      <dsp:spPr>
        <a:xfrm>
          <a:off x="860480" y="1469"/>
          <a:ext cx="2224411" cy="74500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8846" tIns="78846" rIns="78846" bIns="78846" numCol="1" spcCol="1270" anchor="ctr" anchorCtr="0">
          <a:noAutofit/>
        </a:bodyPr>
        <a:lstStyle/>
        <a:p>
          <a:pPr marL="0" lvl="0" indent="0" algn="l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 err="1"/>
            <a:t>Kepemimpinan</a:t>
          </a:r>
          <a:r>
            <a:rPr lang="en-US" sz="1600" kern="1200" dirty="0"/>
            <a:t> Strategi</a:t>
          </a:r>
        </a:p>
      </dsp:txBody>
      <dsp:txXfrm>
        <a:off x="860480" y="1469"/>
        <a:ext cx="2224411" cy="745005"/>
      </dsp:txXfrm>
    </dsp:sp>
    <dsp:sp modelId="{B9A40EDB-694E-464C-8356-AEE8787842F2}">
      <dsp:nvSpPr>
        <dsp:cNvPr id="0" name=""/>
        <dsp:cNvSpPr/>
      </dsp:nvSpPr>
      <dsp:spPr>
        <a:xfrm>
          <a:off x="0" y="932726"/>
          <a:ext cx="3084892" cy="745005"/>
        </a:xfrm>
        <a:prstGeom prst="roundRect">
          <a:avLst>
            <a:gd name="adj" fmla="val 10000"/>
          </a:avLst>
        </a:prstGeom>
        <a:solidFill>
          <a:schemeClr val="accent5">
            <a:hueOff val="1420348"/>
            <a:satOff val="-9402"/>
            <a:lumOff val="-1634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B8D9FA1-74BB-4EA5-B65F-49B870DCE4EB}">
      <dsp:nvSpPr>
        <dsp:cNvPr id="0" name=""/>
        <dsp:cNvSpPr/>
      </dsp:nvSpPr>
      <dsp:spPr>
        <a:xfrm>
          <a:off x="225364" y="1100352"/>
          <a:ext cx="409752" cy="409752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5875" cap="flat" cmpd="sng" algn="ctr">
          <a:solidFill>
            <a:schemeClr val="lt1">
              <a:alpha val="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258831D-960B-4D2D-A65E-513B92084C01}">
      <dsp:nvSpPr>
        <dsp:cNvPr id="0" name=""/>
        <dsp:cNvSpPr/>
      </dsp:nvSpPr>
      <dsp:spPr>
        <a:xfrm>
          <a:off x="860480" y="932726"/>
          <a:ext cx="2224411" cy="74500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8846" tIns="78846" rIns="78846" bIns="78846" numCol="1" spcCol="1270" anchor="ctr" anchorCtr="0">
          <a:noAutofit/>
        </a:bodyPr>
        <a:lstStyle/>
        <a:p>
          <a:pPr marL="0" lvl="0" indent="0" algn="l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 err="1"/>
            <a:t>Visi</a:t>
          </a:r>
          <a:r>
            <a:rPr lang="en-US" sz="1600" kern="1200" dirty="0"/>
            <a:t>: Perusahaan </a:t>
          </a:r>
          <a:r>
            <a:rPr lang="en-US" sz="1600" kern="1200" dirty="0" err="1"/>
            <a:t>Ingin</a:t>
          </a:r>
          <a:r>
            <a:rPr lang="en-US" sz="1600" kern="1200" dirty="0"/>
            <a:t> </a:t>
          </a:r>
          <a:r>
            <a:rPr lang="en-US" sz="1600" kern="1200" dirty="0" err="1"/>
            <a:t>menjadi</a:t>
          </a:r>
          <a:r>
            <a:rPr lang="en-US" sz="1600" kern="1200" dirty="0"/>
            <a:t> </a:t>
          </a:r>
          <a:r>
            <a:rPr lang="en-US" sz="1600" kern="1200" dirty="0" err="1"/>
            <a:t>Apa</a:t>
          </a:r>
          <a:r>
            <a:rPr lang="en-US" sz="1600" kern="1200" dirty="0"/>
            <a:t>?</a:t>
          </a:r>
        </a:p>
      </dsp:txBody>
      <dsp:txXfrm>
        <a:off x="860480" y="932726"/>
        <a:ext cx="2224411" cy="745005"/>
      </dsp:txXfrm>
    </dsp:sp>
    <dsp:sp modelId="{9DD6C5DE-B838-492F-B4A8-49E4DE8C5CF5}">
      <dsp:nvSpPr>
        <dsp:cNvPr id="0" name=""/>
        <dsp:cNvSpPr/>
      </dsp:nvSpPr>
      <dsp:spPr>
        <a:xfrm>
          <a:off x="0" y="1863982"/>
          <a:ext cx="3084892" cy="745005"/>
        </a:xfrm>
        <a:prstGeom prst="roundRect">
          <a:avLst>
            <a:gd name="adj" fmla="val 10000"/>
          </a:avLst>
        </a:prstGeom>
        <a:solidFill>
          <a:schemeClr val="accent5">
            <a:hueOff val="2840696"/>
            <a:satOff val="-18805"/>
            <a:lumOff val="-3268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CD2D8A7-CAF8-4A2F-A324-BDF8CFA66908}">
      <dsp:nvSpPr>
        <dsp:cNvPr id="0" name=""/>
        <dsp:cNvSpPr/>
      </dsp:nvSpPr>
      <dsp:spPr>
        <a:xfrm>
          <a:off x="225364" y="2031608"/>
          <a:ext cx="409752" cy="409752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5875" cap="flat" cmpd="sng" algn="ctr">
          <a:solidFill>
            <a:schemeClr val="lt1">
              <a:alpha val="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CA97BE5-E798-4AEE-9404-4E43192F5136}">
      <dsp:nvSpPr>
        <dsp:cNvPr id="0" name=""/>
        <dsp:cNvSpPr/>
      </dsp:nvSpPr>
      <dsp:spPr>
        <a:xfrm>
          <a:off x="860480" y="1863982"/>
          <a:ext cx="2224411" cy="74500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8846" tIns="78846" rIns="78846" bIns="78846" numCol="1" spcCol="1270" anchor="ctr" anchorCtr="0">
          <a:noAutofit/>
        </a:bodyPr>
        <a:lstStyle/>
        <a:p>
          <a:pPr marL="0" lvl="0" indent="0" algn="l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 err="1"/>
            <a:t>Misi</a:t>
          </a:r>
          <a:r>
            <a:rPr lang="en-US" sz="1600" kern="1200" dirty="0"/>
            <a:t>: </a:t>
          </a:r>
          <a:r>
            <a:rPr lang="en-US" sz="1600" kern="1200" dirty="0" err="1"/>
            <a:t>Apa</a:t>
          </a:r>
          <a:r>
            <a:rPr lang="en-US" sz="1600" kern="1200" dirty="0"/>
            <a:t> </a:t>
          </a:r>
          <a:r>
            <a:rPr lang="en-US" sz="1600" kern="1200" dirty="0" err="1"/>
            <a:t>Bisnis</a:t>
          </a:r>
          <a:r>
            <a:rPr lang="en-US" sz="1600" kern="1200" dirty="0"/>
            <a:t> Yang Perusahaan </a:t>
          </a:r>
          <a:r>
            <a:rPr lang="en-US" sz="1600" kern="1200" dirty="0" err="1"/>
            <a:t>Jalankan</a:t>
          </a:r>
          <a:r>
            <a:rPr lang="en-US" sz="1600" kern="1200" dirty="0"/>
            <a:t>?</a:t>
          </a:r>
        </a:p>
      </dsp:txBody>
      <dsp:txXfrm>
        <a:off x="860480" y="1863982"/>
        <a:ext cx="2224411" cy="745005"/>
      </dsp:txXfrm>
    </dsp:sp>
    <dsp:sp modelId="{984F7435-4B4C-47D4-B03E-CC8917BDBDBB}">
      <dsp:nvSpPr>
        <dsp:cNvPr id="0" name=""/>
        <dsp:cNvSpPr/>
      </dsp:nvSpPr>
      <dsp:spPr>
        <a:xfrm>
          <a:off x="0" y="2795238"/>
          <a:ext cx="3084892" cy="745005"/>
        </a:xfrm>
        <a:prstGeom prst="roundRect">
          <a:avLst>
            <a:gd name="adj" fmla="val 10000"/>
          </a:avLst>
        </a:prstGeom>
        <a:solidFill>
          <a:schemeClr val="accent5">
            <a:hueOff val="4261045"/>
            <a:satOff val="-28207"/>
            <a:lumOff val="-4902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3271400-E9D7-4481-8E98-7952ACC542C2}">
      <dsp:nvSpPr>
        <dsp:cNvPr id="0" name=""/>
        <dsp:cNvSpPr/>
      </dsp:nvSpPr>
      <dsp:spPr>
        <a:xfrm>
          <a:off x="225364" y="2962865"/>
          <a:ext cx="409752" cy="409752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5875" cap="flat" cmpd="sng" algn="ctr">
          <a:solidFill>
            <a:schemeClr val="lt1">
              <a:alpha val="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2EA86B5-8AF6-40E0-BDDB-512587036C8B}">
      <dsp:nvSpPr>
        <dsp:cNvPr id="0" name=""/>
        <dsp:cNvSpPr/>
      </dsp:nvSpPr>
      <dsp:spPr>
        <a:xfrm>
          <a:off x="860480" y="2795238"/>
          <a:ext cx="2224411" cy="74500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8846" tIns="78846" rIns="78846" bIns="78846" numCol="1" spcCol="1270" anchor="ctr" anchorCtr="0">
          <a:noAutofit/>
        </a:bodyPr>
        <a:lstStyle/>
        <a:p>
          <a:pPr marL="0" lvl="0" indent="0" algn="l" defTabSz="711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/>
            <a:t>Proses </a:t>
          </a:r>
          <a:r>
            <a:rPr lang="en-US" sz="1600" kern="1200" dirty="0" err="1"/>
            <a:t>Pengembangan</a:t>
          </a:r>
          <a:r>
            <a:rPr lang="en-US" sz="1600" kern="1200" dirty="0"/>
            <a:t> </a:t>
          </a:r>
          <a:r>
            <a:rPr lang="en-US" sz="1600" kern="1200" dirty="0" err="1"/>
            <a:t>Visi</a:t>
          </a:r>
          <a:r>
            <a:rPr lang="en-US" sz="1600" kern="1200" dirty="0"/>
            <a:t> dan </a:t>
          </a:r>
          <a:r>
            <a:rPr lang="en-US" sz="1600" kern="1200" dirty="0" err="1"/>
            <a:t>Misi</a:t>
          </a:r>
          <a:r>
            <a:rPr lang="en-US" sz="1600" kern="1200" dirty="0"/>
            <a:t> Perusahaan</a:t>
          </a:r>
        </a:p>
      </dsp:txBody>
      <dsp:txXfrm>
        <a:off x="860480" y="2795238"/>
        <a:ext cx="2224411" cy="745005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8450877-B8C0-4FE2-B6DB-B88F20C8574C}">
      <dsp:nvSpPr>
        <dsp:cNvPr id="0" name=""/>
        <dsp:cNvSpPr/>
      </dsp:nvSpPr>
      <dsp:spPr>
        <a:xfrm>
          <a:off x="0" y="1469"/>
          <a:ext cx="3084892" cy="745005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B7E5F84-64F2-4718-BACC-301BBCDC9D3A}">
      <dsp:nvSpPr>
        <dsp:cNvPr id="0" name=""/>
        <dsp:cNvSpPr/>
      </dsp:nvSpPr>
      <dsp:spPr>
        <a:xfrm>
          <a:off x="225364" y="169096"/>
          <a:ext cx="409752" cy="409752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5875" cap="flat" cmpd="sng" algn="ctr">
          <a:solidFill>
            <a:schemeClr val="lt1">
              <a:alpha val="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0E9CA6C-A0F7-4BE8-9B77-EE5C9EF005B7}">
      <dsp:nvSpPr>
        <dsp:cNvPr id="0" name=""/>
        <dsp:cNvSpPr/>
      </dsp:nvSpPr>
      <dsp:spPr>
        <a:xfrm>
          <a:off x="860480" y="1469"/>
          <a:ext cx="2224411" cy="74500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8846" tIns="78846" rIns="78846" bIns="78846" numCol="1" spcCol="1270" anchor="ctr" anchorCtr="0">
          <a:noAutofit/>
        </a:bodyPr>
        <a:lstStyle/>
        <a:p>
          <a:pPr marL="0" lvl="0" indent="0" algn="l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 err="1"/>
            <a:t>Pernyataan</a:t>
          </a:r>
          <a:r>
            <a:rPr lang="en-US" sz="1400" kern="1200" dirty="0"/>
            <a:t> </a:t>
          </a:r>
          <a:r>
            <a:rPr lang="en-US" sz="1400" kern="1200" dirty="0" err="1"/>
            <a:t>Tujuan</a:t>
          </a:r>
          <a:endParaRPr lang="en-US" sz="1400" kern="1200" dirty="0"/>
        </a:p>
      </dsp:txBody>
      <dsp:txXfrm>
        <a:off x="860480" y="1469"/>
        <a:ext cx="2224411" cy="745005"/>
      </dsp:txXfrm>
    </dsp:sp>
    <dsp:sp modelId="{B9A40EDB-694E-464C-8356-AEE8787842F2}">
      <dsp:nvSpPr>
        <dsp:cNvPr id="0" name=""/>
        <dsp:cNvSpPr/>
      </dsp:nvSpPr>
      <dsp:spPr>
        <a:xfrm>
          <a:off x="0" y="932726"/>
          <a:ext cx="3084892" cy="745005"/>
        </a:xfrm>
        <a:prstGeom prst="roundRect">
          <a:avLst>
            <a:gd name="adj" fmla="val 10000"/>
          </a:avLst>
        </a:prstGeom>
        <a:solidFill>
          <a:schemeClr val="accent5">
            <a:hueOff val="1420348"/>
            <a:satOff val="-9402"/>
            <a:lumOff val="-1634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B8D9FA1-74BB-4EA5-B65F-49B870DCE4EB}">
      <dsp:nvSpPr>
        <dsp:cNvPr id="0" name=""/>
        <dsp:cNvSpPr/>
      </dsp:nvSpPr>
      <dsp:spPr>
        <a:xfrm>
          <a:off x="225364" y="1100352"/>
          <a:ext cx="409752" cy="409752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5875" cap="flat" cmpd="sng" algn="ctr">
          <a:solidFill>
            <a:schemeClr val="lt1">
              <a:alpha val="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258831D-960B-4D2D-A65E-513B92084C01}">
      <dsp:nvSpPr>
        <dsp:cNvPr id="0" name=""/>
        <dsp:cNvSpPr/>
      </dsp:nvSpPr>
      <dsp:spPr>
        <a:xfrm>
          <a:off x="860480" y="932726"/>
          <a:ext cx="2224411" cy="74500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8846" tIns="78846" rIns="78846" bIns="78846" numCol="1" spcCol="1270" anchor="ctr" anchorCtr="0">
          <a:noAutofit/>
        </a:bodyPr>
        <a:lstStyle/>
        <a:p>
          <a:pPr marL="0" lvl="0" indent="0" algn="l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 err="1"/>
            <a:t>Pernyataan</a:t>
          </a:r>
          <a:r>
            <a:rPr lang="en-US" sz="1400" kern="1200" dirty="0"/>
            <a:t> </a:t>
          </a:r>
          <a:r>
            <a:rPr lang="en-US" sz="1400" kern="1200" dirty="0" err="1"/>
            <a:t>prinsip</a:t>
          </a:r>
          <a:r>
            <a:rPr lang="en-US" sz="1400" kern="1200" dirty="0"/>
            <a:t> </a:t>
          </a:r>
          <a:r>
            <a:rPr lang="en-US" sz="1400" kern="1200" dirty="0" err="1"/>
            <a:t>bisnis</a:t>
          </a:r>
          <a:r>
            <a:rPr lang="en-US" sz="1400" kern="1200" dirty="0"/>
            <a:t> </a:t>
          </a:r>
          <a:r>
            <a:rPr lang="en-US" sz="1400" kern="1200" dirty="0" err="1"/>
            <a:t>perusahaan</a:t>
          </a:r>
          <a:endParaRPr lang="en-US" sz="1400" kern="1200" dirty="0"/>
        </a:p>
      </dsp:txBody>
      <dsp:txXfrm>
        <a:off x="860480" y="932726"/>
        <a:ext cx="2224411" cy="745005"/>
      </dsp:txXfrm>
    </dsp:sp>
    <dsp:sp modelId="{9DD6C5DE-B838-492F-B4A8-49E4DE8C5CF5}">
      <dsp:nvSpPr>
        <dsp:cNvPr id="0" name=""/>
        <dsp:cNvSpPr/>
      </dsp:nvSpPr>
      <dsp:spPr>
        <a:xfrm>
          <a:off x="0" y="1863982"/>
          <a:ext cx="3084892" cy="745005"/>
        </a:xfrm>
        <a:prstGeom prst="roundRect">
          <a:avLst>
            <a:gd name="adj" fmla="val 10000"/>
          </a:avLst>
        </a:prstGeom>
        <a:solidFill>
          <a:schemeClr val="accent5">
            <a:hueOff val="2840696"/>
            <a:satOff val="-18805"/>
            <a:lumOff val="-3268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3CD2D8A7-CAF8-4A2F-A324-BDF8CFA66908}">
      <dsp:nvSpPr>
        <dsp:cNvPr id="0" name=""/>
        <dsp:cNvSpPr/>
      </dsp:nvSpPr>
      <dsp:spPr>
        <a:xfrm>
          <a:off x="225364" y="2031608"/>
          <a:ext cx="409752" cy="409752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5875" cap="flat" cmpd="sng" algn="ctr">
          <a:solidFill>
            <a:schemeClr val="lt1">
              <a:alpha val="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CA97BE5-E798-4AEE-9404-4E43192F5136}">
      <dsp:nvSpPr>
        <dsp:cNvPr id="0" name=""/>
        <dsp:cNvSpPr/>
      </dsp:nvSpPr>
      <dsp:spPr>
        <a:xfrm>
          <a:off x="860480" y="1863982"/>
          <a:ext cx="2224411" cy="74500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8846" tIns="78846" rIns="78846" bIns="78846" numCol="1" spcCol="1270" anchor="ctr" anchorCtr="0">
          <a:noAutofit/>
        </a:bodyPr>
        <a:lstStyle/>
        <a:p>
          <a:pPr marL="0" lvl="0" indent="0" algn="l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 err="1"/>
            <a:t>Pernyataan</a:t>
          </a:r>
          <a:r>
            <a:rPr lang="en-US" sz="1400" kern="1200" dirty="0"/>
            <a:t> yang </a:t>
          </a:r>
          <a:r>
            <a:rPr lang="en-US" sz="1400" kern="1200" dirty="0" err="1"/>
            <a:t>menjelaskan</a:t>
          </a:r>
          <a:r>
            <a:rPr lang="en-US" sz="1400" kern="1200" dirty="0"/>
            <a:t> </a:t>
          </a:r>
          <a:r>
            <a:rPr lang="en-US" sz="1400" kern="1200" dirty="0" err="1"/>
            <a:t>bisnis</a:t>
          </a:r>
          <a:r>
            <a:rPr lang="en-US" sz="1400" kern="1200" dirty="0"/>
            <a:t> </a:t>
          </a:r>
          <a:r>
            <a:rPr lang="en-US" sz="1400" kern="1200" dirty="0" err="1"/>
            <a:t>perusahaan</a:t>
          </a:r>
          <a:r>
            <a:rPr lang="en-US" sz="1400" kern="1200" dirty="0"/>
            <a:t> </a:t>
          </a:r>
          <a:r>
            <a:rPr lang="en-US" sz="1400" kern="1200" dirty="0" err="1"/>
            <a:t>tersebut</a:t>
          </a:r>
          <a:r>
            <a:rPr lang="en-US" sz="1400" kern="1200" dirty="0"/>
            <a:t> </a:t>
          </a:r>
        </a:p>
      </dsp:txBody>
      <dsp:txXfrm>
        <a:off x="860480" y="1863982"/>
        <a:ext cx="2224411" cy="745005"/>
      </dsp:txXfrm>
    </dsp:sp>
    <dsp:sp modelId="{984F7435-4B4C-47D4-B03E-CC8917BDBDBB}">
      <dsp:nvSpPr>
        <dsp:cNvPr id="0" name=""/>
        <dsp:cNvSpPr/>
      </dsp:nvSpPr>
      <dsp:spPr>
        <a:xfrm>
          <a:off x="0" y="2795238"/>
          <a:ext cx="3084892" cy="745005"/>
        </a:xfrm>
        <a:prstGeom prst="roundRect">
          <a:avLst>
            <a:gd name="adj" fmla="val 10000"/>
          </a:avLst>
        </a:prstGeom>
        <a:solidFill>
          <a:schemeClr val="accent5">
            <a:hueOff val="4261045"/>
            <a:satOff val="-28207"/>
            <a:lumOff val="-4902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3271400-E9D7-4481-8E98-7952ACC542C2}">
      <dsp:nvSpPr>
        <dsp:cNvPr id="0" name=""/>
        <dsp:cNvSpPr/>
      </dsp:nvSpPr>
      <dsp:spPr>
        <a:xfrm>
          <a:off x="225364" y="2962865"/>
          <a:ext cx="409752" cy="409752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5875" cap="flat" cmpd="sng" algn="ctr">
          <a:solidFill>
            <a:schemeClr val="lt1">
              <a:alpha val="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2EA86B5-8AF6-40E0-BDDB-512587036C8B}">
      <dsp:nvSpPr>
        <dsp:cNvPr id="0" name=""/>
        <dsp:cNvSpPr/>
      </dsp:nvSpPr>
      <dsp:spPr>
        <a:xfrm>
          <a:off x="860480" y="2795238"/>
          <a:ext cx="2224411" cy="74500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8846" tIns="78846" rIns="78846" bIns="78846" numCol="1" spcCol="1270" anchor="ctr" anchorCtr="0">
          <a:noAutofit/>
        </a:bodyPr>
        <a:lstStyle/>
        <a:p>
          <a:pPr marL="0" lvl="0" indent="0" algn="l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400" kern="1200" dirty="0" err="1"/>
            <a:t>Menjelaskan</a:t>
          </a:r>
          <a:r>
            <a:rPr lang="en-US" sz="1400" kern="1200" dirty="0"/>
            <a:t> </a:t>
          </a:r>
          <a:r>
            <a:rPr lang="en-US" sz="1400" kern="1200" dirty="0" err="1"/>
            <a:t>apa</a:t>
          </a:r>
          <a:r>
            <a:rPr lang="en-US" sz="1400" kern="1200" dirty="0"/>
            <a:t> yang </a:t>
          </a:r>
          <a:r>
            <a:rPr lang="en-US" sz="1400" kern="1200" dirty="0" err="1"/>
            <a:t>suatu</a:t>
          </a:r>
          <a:r>
            <a:rPr lang="en-US" sz="1400" kern="1200" dirty="0"/>
            <a:t> </a:t>
          </a:r>
          <a:r>
            <a:rPr lang="en-US" sz="1400" kern="1200" dirty="0" err="1"/>
            <a:t>organisasi</a:t>
          </a:r>
          <a:r>
            <a:rPr lang="en-US" sz="1400" kern="1200" dirty="0"/>
            <a:t> </a:t>
          </a:r>
          <a:r>
            <a:rPr lang="en-US" sz="1400" kern="1200" dirty="0" err="1"/>
            <a:t>inginkan</a:t>
          </a:r>
          <a:endParaRPr lang="en-US" sz="1400" kern="1200" dirty="0"/>
        </a:p>
      </dsp:txBody>
      <dsp:txXfrm>
        <a:off x="860480" y="2795238"/>
        <a:ext cx="2224411" cy="745005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0.4557</cdr:x>
      <cdr:y>0.40636</cdr:y>
    </cdr:from>
    <cdr:to>
      <cdr:x>0.5443</cdr:x>
      <cdr:y>0.59364</cdr:y>
    </cdr:to>
    <cdr:sp macro="" textlink="">
      <cdr:nvSpPr>
        <cdr:cNvPr id="2" name="TextBox 1">
          <a:extLst xmlns:a="http://schemas.openxmlformats.org/drawingml/2006/main">
            <a:ext uri="{FF2B5EF4-FFF2-40B4-BE49-F238E27FC236}">
              <a16:creationId xmlns:a16="http://schemas.microsoft.com/office/drawing/2014/main" id="{041468C1-626B-6FA4-1F52-A26EB07FB979}"/>
            </a:ext>
          </a:extLst>
        </cdr:cNvPr>
        <cdr:cNvSpPr txBox="1"/>
      </cdr:nvSpPr>
      <cdr:spPr>
        <a:xfrm xmlns:a="http://schemas.openxmlformats.org/drawingml/2006/main">
          <a:off x="4702865" y="1984036"/>
          <a:ext cx="914400" cy="91440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n-US" sz="1100" dirty="0"/>
        </a:p>
      </cdr:txBody>
    </cdr:sp>
  </cdr:relSizeAnchor>
  <cdr:relSizeAnchor xmlns:cdr="http://schemas.openxmlformats.org/drawingml/2006/chartDrawing">
    <cdr:from>
      <cdr:x>0.77095</cdr:x>
      <cdr:y>0.39642</cdr:y>
    </cdr:from>
    <cdr:to>
      <cdr:x>0.961</cdr:x>
      <cdr:y>0.44053</cdr:y>
    </cdr:to>
    <cdr:sp macro="" textlink="">
      <cdr:nvSpPr>
        <cdr:cNvPr id="3" name="TextBox 2">
          <a:extLst xmlns:a="http://schemas.openxmlformats.org/drawingml/2006/main">
            <a:ext uri="{FF2B5EF4-FFF2-40B4-BE49-F238E27FC236}">
              <a16:creationId xmlns:a16="http://schemas.microsoft.com/office/drawing/2014/main" id="{3B09FAD0-420F-CDFD-61EB-F84DD2BB78FA}"/>
            </a:ext>
          </a:extLst>
        </cdr:cNvPr>
        <cdr:cNvSpPr txBox="1"/>
      </cdr:nvSpPr>
      <cdr:spPr>
        <a:xfrm xmlns:a="http://schemas.openxmlformats.org/drawingml/2006/main">
          <a:off x="7956275" y="1935522"/>
          <a:ext cx="1961322" cy="21534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en-US" sz="1100" dirty="0"/>
        </a:p>
      </cdr:txBody>
    </cdr:sp>
  </cdr:relSizeAnchor>
  <cdr:relSizeAnchor xmlns:cdr="http://schemas.openxmlformats.org/drawingml/2006/chartDrawing">
    <cdr:from>
      <cdr:x>0.77095</cdr:x>
      <cdr:y>0.38998</cdr:y>
    </cdr:from>
    <cdr:to>
      <cdr:x>0.961</cdr:x>
      <cdr:y>0.44698</cdr:y>
    </cdr:to>
    <cdr:sp macro="" textlink="">
      <cdr:nvSpPr>
        <cdr:cNvPr id="4" name="TextBox 3">
          <a:extLst xmlns:a="http://schemas.openxmlformats.org/drawingml/2006/main">
            <a:ext uri="{FF2B5EF4-FFF2-40B4-BE49-F238E27FC236}">
              <a16:creationId xmlns:a16="http://schemas.microsoft.com/office/drawing/2014/main" id="{531EA9B3-36F0-B734-C77A-A789DC331939}"/>
            </a:ext>
          </a:extLst>
        </cdr:cNvPr>
        <cdr:cNvSpPr txBox="1"/>
      </cdr:nvSpPr>
      <cdr:spPr>
        <a:xfrm xmlns:a="http://schemas.openxmlformats.org/drawingml/2006/main">
          <a:off x="7956275" y="1904048"/>
          <a:ext cx="1961322" cy="27829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sz="1100" dirty="0">
              <a:solidFill>
                <a:schemeClr val="tx1"/>
              </a:solidFill>
            </a:rPr>
            <a:t>Acara Bersama</a:t>
          </a:r>
        </a:p>
      </cdr:txBody>
    </cdr:sp>
  </cdr:relSizeAnchor>
  <cdr:relSizeAnchor xmlns:cdr="http://schemas.openxmlformats.org/drawingml/2006/chartDrawing">
    <cdr:from>
      <cdr:x>0.76945</cdr:x>
      <cdr:y>0.4525</cdr:y>
    </cdr:from>
    <cdr:to>
      <cdr:x>0.9595</cdr:x>
      <cdr:y>0.5095</cdr:y>
    </cdr:to>
    <cdr:sp macro="" textlink="">
      <cdr:nvSpPr>
        <cdr:cNvPr id="5" name="TextBox 1">
          <a:extLst xmlns:a="http://schemas.openxmlformats.org/drawingml/2006/main">
            <a:ext uri="{FF2B5EF4-FFF2-40B4-BE49-F238E27FC236}">
              <a16:creationId xmlns:a16="http://schemas.microsoft.com/office/drawing/2014/main" id="{7BF3804A-8237-C6CA-1353-9A4B98622C04}"/>
            </a:ext>
          </a:extLst>
        </cdr:cNvPr>
        <cdr:cNvSpPr txBox="1"/>
      </cdr:nvSpPr>
      <cdr:spPr>
        <a:xfrm xmlns:a="http://schemas.openxmlformats.org/drawingml/2006/main">
          <a:off x="7940814" y="2209323"/>
          <a:ext cx="1961322" cy="27829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endParaRPr lang="en-US" sz="1100" dirty="0">
            <a:solidFill>
              <a:schemeClr val="tx1"/>
            </a:solidFill>
          </a:endParaRPr>
        </a:p>
      </cdr:txBody>
    </cdr:sp>
  </cdr:relSizeAnchor>
  <cdr:relSizeAnchor xmlns:cdr="http://schemas.openxmlformats.org/drawingml/2006/chartDrawing">
    <cdr:from>
      <cdr:x>0.77073</cdr:x>
      <cdr:y>0.4525</cdr:y>
    </cdr:from>
    <cdr:to>
      <cdr:x>0.96078</cdr:x>
      <cdr:y>0.5095</cdr:y>
    </cdr:to>
    <cdr:sp macro="" textlink="">
      <cdr:nvSpPr>
        <cdr:cNvPr id="6" name="TextBox 1">
          <a:extLst xmlns:a="http://schemas.openxmlformats.org/drawingml/2006/main">
            <a:ext uri="{FF2B5EF4-FFF2-40B4-BE49-F238E27FC236}">
              <a16:creationId xmlns:a16="http://schemas.microsoft.com/office/drawing/2014/main" id="{1AC1CC03-3EEF-C39B-F042-220F2C1FD99D}"/>
            </a:ext>
          </a:extLst>
        </cdr:cNvPr>
        <cdr:cNvSpPr txBox="1"/>
      </cdr:nvSpPr>
      <cdr:spPr>
        <a:xfrm xmlns:a="http://schemas.openxmlformats.org/drawingml/2006/main">
          <a:off x="7954067" y="2209323"/>
          <a:ext cx="1961322" cy="27829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dirty="0" err="1">
              <a:solidFill>
                <a:schemeClr val="tx1"/>
              </a:solidFill>
            </a:rPr>
            <a:t>Istirahat</a:t>
          </a:r>
          <a:r>
            <a:rPr lang="en-US" dirty="0">
              <a:solidFill>
                <a:schemeClr val="tx1"/>
              </a:solidFill>
            </a:rPr>
            <a:t> </a:t>
          </a:r>
          <a:r>
            <a:rPr lang="en-US" dirty="0" err="1">
              <a:solidFill>
                <a:schemeClr val="tx1"/>
              </a:solidFill>
            </a:rPr>
            <a:t>Makan</a:t>
          </a:r>
          <a:endParaRPr lang="en-US" sz="1100" dirty="0">
            <a:solidFill>
              <a:schemeClr val="tx1"/>
            </a:solidFill>
          </a:endParaRPr>
        </a:p>
      </cdr:txBody>
    </cdr:sp>
  </cdr:relSizeAnchor>
  <cdr:relSizeAnchor xmlns:cdr="http://schemas.openxmlformats.org/drawingml/2006/chartDrawing">
    <cdr:from>
      <cdr:x>0.7718</cdr:x>
      <cdr:y>0.53076</cdr:y>
    </cdr:from>
    <cdr:to>
      <cdr:x>0.96185</cdr:x>
      <cdr:y>0.58776</cdr:y>
    </cdr:to>
    <cdr:sp macro="" textlink="">
      <cdr:nvSpPr>
        <cdr:cNvPr id="7" name="TextBox 1">
          <a:extLst xmlns:a="http://schemas.openxmlformats.org/drawingml/2006/main">
            <a:ext uri="{FF2B5EF4-FFF2-40B4-BE49-F238E27FC236}">
              <a16:creationId xmlns:a16="http://schemas.microsoft.com/office/drawing/2014/main" id="{B72C5F56-04CD-A86B-E3B1-C93A7DE8DC7D}"/>
            </a:ext>
          </a:extLst>
        </cdr:cNvPr>
        <cdr:cNvSpPr txBox="1"/>
      </cdr:nvSpPr>
      <cdr:spPr>
        <a:xfrm xmlns:a="http://schemas.openxmlformats.org/drawingml/2006/main">
          <a:off x="7965111" y="2591429"/>
          <a:ext cx="1961322" cy="27829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dirty="0" err="1">
              <a:solidFill>
                <a:schemeClr val="tx1"/>
              </a:solidFill>
            </a:rPr>
            <a:t>Telepon</a:t>
          </a:r>
          <a:endParaRPr lang="en-US" sz="1100" dirty="0">
            <a:solidFill>
              <a:schemeClr val="tx1"/>
            </a:solidFill>
          </a:endParaRPr>
        </a:p>
      </cdr:txBody>
    </cdr:sp>
  </cdr:relSizeAnchor>
  <cdr:relSizeAnchor xmlns:cdr="http://schemas.openxmlformats.org/drawingml/2006/chartDrawing">
    <cdr:from>
      <cdr:x>0.77159</cdr:x>
      <cdr:y>0.60902</cdr:y>
    </cdr:from>
    <cdr:to>
      <cdr:x>0.96164</cdr:x>
      <cdr:y>0.66602</cdr:y>
    </cdr:to>
    <cdr:sp macro="" textlink="">
      <cdr:nvSpPr>
        <cdr:cNvPr id="8" name="TextBox 1">
          <a:extLst xmlns:a="http://schemas.openxmlformats.org/drawingml/2006/main">
            <a:ext uri="{FF2B5EF4-FFF2-40B4-BE49-F238E27FC236}">
              <a16:creationId xmlns:a16="http://schemas.microsoft.com/office/drawing/2014/main" id="{E24F68E0-4762-7FFC-FA5A-38B5C7557202}"/>
            </a:ext>
          </a:extLst>
        </cdr:cNvPr>
        <cdr:cNvSpPr txBox="1"/>
      </cdr:nvSpPr>
      <cdr:spPr>
        <a:xfrm xmlns:a="http://schemas.openxmlformats.org/drawingml/2006/main">
          <a:off x="7962902" y="2973533"/>
          <a:ext cx="1961322" cy="27829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dirty="0" err="1">
              <a:solidFill>
                <a:schemeClr val="tx1"/>
              </a:solidFill>
            </a:rPr>
            <a:t>Mengirim</a:t>
          </a:r>
          <a:r>
            <a:rPr lang="en-US" dirty="0">
              <a:solidFill>
                <a:schemeClr val="tx1"/>
              </a:solidFill>
            </a:rPr>
            <a:t> e-mail</a:t>
          </a:r>
          <a:endParaRPr lang="en-US" sz="1100" dirty="0">
            <a:solidFill>
              <a:schemeClr val="tx1"/>
            </a:solidFill>
          </a:endParaRPr>
        </a:p>
      </cdr:txBody>
    </cdr:sp>
  </cdr:relSizeAnchor>
  <cdr:relSizeAnchor xmlns:cdr="http://schemas.openxmlformats.org/drawingml/2006/chartDrawing">
    <cdr:from>
      <cdr:x>0.77009</cdr:x>
      <cdr:y>0.67643</cdr:y>
    </cdr:from>
    <cdr:to>
      <cdr:x>0.96014</cdr:x>
      <cdr:y>0.73342</cdr:y>
    </cdr:to>
    <cdr:sp macro="" textlink="">
      <cdr:nvSpPr>
        <cdr:cNvPr id="9" name="TextBox 1">
          <a:extLst xmlns:a="http://schemas.openxmlformats.org/drawingml/2006/main">
            <a:ext uri="{FF2B5EF4-FFF2-40B4-BE49-F238E27FC236}">
              <a16:creationId xmlns:a16="http://schemas.microsoft.com/office/drawing/2014/main" id="{7C6A158E-2423-D09F-876B-6C988D01A1C3}"/>
            </a:ext>
          </a:extLst>
        </cdr:cNvPr>
        <cdr:cNvSpPr txBox="1"/>
      </cdr:nvSpPr>
      <cdr:spPr>
        <a:xfrm xmlns:a="http://schemas.openxmlformats.org/drawingml/2006/main">
          <a:off x="7947441" y="3302629"/>
          <a:ext cx="1961322" cy="27829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dirty="0" err="1">
              <a:solidFill>
                <a:schemeClr val="tx1"/>
              </a:solidFill>
            </a:rPr>
            <a:t>Bekerja</a:t>
          </a:r>
          <a:r>
            <a:rPr lang="en-US" dirty="0">
              <a:solidFill>
                <a:schemeClr val="tx1"/>
              </a:solidFill>
            </a:rPr>
            <a:t> </a:t>
          </a:r>
          <a:r>
            <a:rPr lang="en-US" dirty="0" err="1">
              <a:solidFill>
                <a:schemeClr val="tx1"/>
              </a:solidFill>
            </a:rPr>
            <a:t>Sendiri</a:t>
          </a:r>
          <a:endParaRPr lang="en-US" sz="1100" dirty="0">
            <a:solidFill>
              <a:schemeClr val="tx1"/>
            </a:solidFill>
          </a:endParaRPr>
        </a:p>
      </cdr:txBody>
    </cdr:sp>
  </cdr:relSizeAnchor>
  <cdr:relSizeAnchor xmlns:cdr="http://schemas.openxmlformats.org/drawingml/2006/chartDrawing">
    <cdr:from>
      <cdr:x>0.76988</cdr:x>
      <cdr:y>0.75197</cdr:y>
    </cdr:from>
    <cdr:to>
      <cdr:x>0.95993</cdr:x>
      <cdr:y>0.80897</cdr:y>
    </cdr:to>
    <cdr:sp macro="" textlink="">
      <cdr:nvSpPr>
        <cdr:cNvPr id="10" name="TextBox 1">
          <a:extLst xmlns:a="http://schemas.openxmlformats.org/drawingml/2006/main">
            <a:ext uri="{FF2B5EF4-FFF2-40B4-BE49-F238E27FC236}">
              <a16:creationId xmlns:a16="http://schemas.microsoft.com/office/drawing/2014/main" id="{5C7ABE6E-8FC7-1DD5-AD28-470647B4C8F0}"/>
            </a:ext>
          </a:extLst>
        </cdr:cNvPr>
        <cdr:cNvSpPr txBox="1"/>
      </cdr:nvSpPr>
      <cdr:spPr>
        <a:xfrm xmlns:a="http://schemas.openxmlformats.org/drawingml/2006/main">
          <a:off x="7945232" y="3671481"/>
          <a:ext cx="1961322" cy="27829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dirty="0" err="1">
              <a:solidFill>
                <a:schemeClr val="tx1"/>
              </a:solidFill>
            </a:rPr>
            <a:t>Rapat</a:t>
          </a:r>
          <a:r>
            <a:rPr lang="en-US" dirty="0">
              <a:solidFill>
                <a:schemeClr val="tx1"/>
              </a:solidFill>
            </a:rPr>
            <a:t> </a:t>
          </a:r>
          <a:r>
            <a:rPr lang="en-US" dirty="0" err="1">
              <a:solidFill>
                <a:schemeClr val="tx1"/>
              </a:solidFill>
            </a:rPr>
            <a:t>Secara</a:t>
          </a:r>
          <a:r>
            <a:rPr lang="en-US" dirty="0">
              <a:solidFill>
                <a:schemeClr val="tx1"/>
              </a:solidFill>
            </a:rPr>
            <a:t> </a:t>
          </a:r>
          <a:r>
            <a:rPr lang="en-US" dirty="0" err="1">
              <a:solidFill>
                <a:schemeClr val="tx1"/>
              </a:solidFill>
            </a:rPr>
            <a:t>langsung</a:t>
          </a:r>
          <a:endParaRPr lang="en-US" sz="1100" dirty="0">
            <a:solidFill>
              <a:schemeClr val="tx1"/>
            </a:solidFill>
          </a:endParaRPr>
        </a:p>
      </cdr:txBody>
    </cdr:sp>
  </cdr:relSizeAnchor>
  <cdr:relSizeAnchor xmlns:cdr="http://schemas.openxmlformats.org/drawingml/2006/chartDrawing">
    <cdr:from>
      <cdr:x>0.02006</cdr:x>
      <cdr:y>0.21627</cdr:y>
    </cdr:from>
    <cdr:to>
      <cdr:x>0.21878</cdr:x>
      <cdr:y>0.63697</cdr:y>
    </cdr:to>
    <cdr:sp macro="" textlink="">
      <cdr:nvSpPr>
        <cdr:cNvPr id="11" name="TextBox 10">
          <a:extLst xmlns:a="http://schemas.openxmlformats.org/drawingml/2006/main">
            <a:ext uri="{FF2B5EF4-FFF2-40B4-BE49-F238E27FC236}">
              <a16:creationId xmlns:a16="http://schemas.microsoft.com/office/drawing/2014/main" id="{5FAB12F0-57A4-4C0E-55A9-8E4803F6862B}"/>
            </a:ext>
          </a:extLst>
        </cdr:cNvPr>
        <cdr:cNvSpPr txBox="1"/>
      </cdr:nvSpPr>
      <cdr:spPr>
        <a:xfrm xmlns:a="http://schemas.openxmlformats.org/drawingml/2006/main">
          <a:off x="207065" y="1055909"/>
          <a:ext cx="2050774" cy="2054087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sz="1200" dirty="0" err="1">
              <a:solidFill>
                <a:schemeClr val="tx1"/>
              </a:solidFill>
            </a:rPr>
            <a:t>Pemimpin</a:t>
          </a:r>
          <a:r>
            <a:rPr lang="en-US" sz="1200" dirty="0">
              <a:solidFill>
                <a:schemeClr val="tx1"/>
              </a:solidFill>
            </a:rPr>
            <a:t> </a:t>
          </a:r>
          <a:r>
            <a:rPr lang="en-US" sz="1200" dirty="0" err="1">
              <a:solidFill>
                <a:schemeClr val="tx1"/>
              </a:solidFill>
            </a:rPr>
            <a:t>memiliki</a:t>
          </a:r>
          <a:r>
            <a:rPr lang="en-US" sz="1200" dirty="0">
              <a:solidFill>
                <a:schemeClr val="tx1"/>
              </a:solidFill>
            </a:rPr>
            <a:t> </a:t>
          </a:r>
          <a:r>
            <a:rPr lang="en-US" sz="1200" dirty="0" err="1">
              <a:solidFill>
                <a:schemeClr val="tx1"/>
              </a:solidFill>
            </a:rPr>
            <a:t>peran</a:t>
          </a:r>
          <a:r>
            <a:rPr lang="en-US" sz="1200" dirty="0">
              <a:solidFill>
                <a:schemeClr val="tx1"/>
              </a:solidFill>
            </a:rPr>
            <a:t> yang sangat </a:t>
          </a:r>
          <a:r>
            <a:rPr lang="en-US" sz="1200" dirty="0" err="1">
              <a:solidFill>
                <a:schemeClr val="tx1"/>
              </a:solidFill>
            </a:rPr>
            <a:t>penting</a:t>
          </a:r>
          <a:r>
            <a:rPr lang="en-US" sz="1200" dirty="0">
              <a:solidFill>
                <a:schemeClr val="tx1"/>
              </a:solidFill>
            </a:rPr>
            <a:t> </a:t>
          </a:r>
          <a:r>
            <a:rPr lang="en-US" sz="1200" dirty="0" err="1">
              <a:solidFill>
                <a:schemeClr val="tx1"/>
              </a:solidFill>
            </a:rPr>
            <a:t>atas</a:t>
          </a:r>
          <a:r>
            <a:rPr lang="en-US" sz="1200" dirty="0">
              <a:solidFill>
                <a:schemeClr val="tx1"/>
              </a:solidFill>
            </a:rPr>
            <a:t> </a:t>
          </a:r>
          <a:r>
            <a:rPr lang="en-US" sz="1200" dirty="0" err="1">
              <a:solidFill>
                <a:schemeClr val="tx1"/>
              </a:solidFill>
            </a:rPr>
            <a:t>keberhasilan</a:t>
          </a:r>
          <a:r>
            <a:rPr lang="en-US" sz="1200" dirty="0">
              <a:solidFill>
                <a:schemeClr val="tx1"/>
              </a:solidFill>
            </a:rPr>
            <a:t> </a:t>
          </a:r>
          <a:r>
            <a:rPr lang="en-US" sz="1200" dirty="0" err="1">
              <a:solidFill>
                <a:schemeClr val="tx1"/>
              </a:solidFill>
            </a:rPr>
            <a:t>suatu</a:t>
          </a:r>
          <a:r>
            <a:rPr lang="en-US" sz="1200" dirty="0">
              <a:solidFill>
                <a:schemeClr val="tx1"/>
              </a:solidFill>
            </a:rPr>
            <a:t> </a:t>
          </a:r>
          <a:r>
            <a:rPr lang="en-US" sz="1200" dirty="0" err="1">
              <a:solidFill>
                <a:schemeClr val="tx1"/>
              </a:solidFill>
            </a:rPr>
            <a:t>organisasi</a:t>
          </a:r>
          <a:r>
            <a:rPr lang="en-US" sz="1200" dirty="0">
              <a:solidFill>
                <a:schemeClr val="tx1"/>
              </a:solidFill>
            </a:rPr>
            <a:t> </a:t>
          </a:r>
          <a:r>
            <a:rPr lang="en-US" sz="1200" dirty="0" err="1">
              <a:solidFill>
                <a:schemeClr val="tx1"/>
              </a:solidFill>
            </a:rPr>
            <a:t>dalam</a:t>
          </a:r>
          <a:r>
            <a:rPr lang="en-US" sz="1200" dirty="0">
              <a:solidFill>
                <a:schemeClr val="tx1"/>
              </a:solidFill>
            </a:rPr>
            <a:t> </a:t>
          </a:r>
          <a:r>
            <a:rPr lang="en-US" sz="1200" dirty="0" err="1">
              <a:solidFill>
                <a:schemeClr val="tx1"/>
              </a:solidFill>
            </a:rPr>
            <a:t>mencapai</a:t>
          </a:r>
          <a:r>
            <a:rPr lang="en-US" sz="1200" dirty="0">
              <a:solidFill>
                <a:schemeClr val="tx1"/>
              </a:solidFill>
            </a:rPr>
            <a:t> </a:t>
          </a:r>
          <a:r>
            <a:rPr lang="en-US" sz="1200" dirty="0" err="1">
              <a:solidFill>
                <a:schemeClr val="tx1"/>
              </a:solidFill>
            </a:rPr>
            <a:t>tujuannya</a:t>
          </a:r>
          <a:r>
            <a:rPr lang="en-US" sz="1200" dirty="0">
              <a:solidFill>
                <a:schemeClr val="tx1"/>
              </a:solidFill>
            </a:rPr>
            <a:t>. </a:t>
          </a:r>
          <a:r>
            <a:rPr lang="en-US" sz="1200" dirty="0" err="1">
              <a:solidFill>
                <a:schemeClr val="tx1"/>
              </a:solidFill>
            </a:rPr>
            <a:t>Seberapa</a:t>
          </a:r>
          <a:r>
            <a:rPr lang="en-US" sz="1200" dirty="0">
              <a:solidFill>
                <a:schemeClr val="tx1"/>
              </a:solidFill>
            </a:rPr>
            <a:t> </a:t>
          </a:r>
          <a:r>
            <a:rPr lang="en-US" sz="1200" dirty="0" err="1">
              <a:solidFill>
                <a:schemeClr val="tx1"/>
              </a:solidFill>
            </a:rPr>
            <a:t>besar</a:t>
          </a:r>
          <a:r>
            <a:rPr lang="en-US" sz="1200" dirty="0">
              <a:solidFill>
                <a:schemeClr val="tx1"/>
              </a:solidFill>
            </a:rPr>
            <a:t> </a:t>
          </a:r>
          <a:r>
            <a:rPr lang="en-US" sz="1200" dirty="0" err="1">
              <a:solidFill>
                <a:schemeClr val="tx1"/>
              </a:solidFill>
            </a:rPr>
            <a:t>tercapainya</a:t>
          </a:r>
          <a:r>
            <a:rPr lang="en-US" sz="1200" dirty="0">
              <a:solidFill>
                <a:schemeClr val="tx1"/>
              </a:solidFill>
            </a:rPr>
            <a:t> </a:t>
          </a:r>
          <a:r>
            <a:rPr lang="en-US" sz="1200" dirty="0" err="1">
              <a:solidFill>
                <a:schemeClr val="tx1"/>
              </a:solidFill>
            </a:rPr>
            <a:t>atau</a:t>
          </a:r>
          <a:r>
            <a:rPr lang="en-US" sz="1200" dirty="0">
              <a:solidFill>
                <a:schemeClr val="tx1"/>
              </a:solidFill>
            </a:rPr>
            <a:t> </a:t>
          </a:r>
          <a:r>
            <a:rPr lang="en-US" sz="1200" dirty="0" err="1">
              <a:solidFill>
                <a:schemeClr val="tx1"/>
              </a:solidFill>
            </a:rPr>
            <a:t>keberhasilan</a:t>
          </a:r>
          <a:r>
            <a:rPr lang="en-US" sz="1200" dirty="0">
              <a:solidFill>
                <a:schemeClr val="tx1"/>
              </a:solidFill>
            </a:rPr>
            <a:t> </a:t>
          </a:r>
          <a:r>
            <a:rPr lang="en-US" sz="1200" dirty="0" err="1">
              <a:solidFill>
                <a:schemeClr val="tx1"/>
              </a:solidFill>
            </a:rPr>
            <a:t>antar</a:t>
          </a:r>
          <a:r>
            <a:rPr lang="en-US" sz="1200" dirty="0">
              <a:solidFill>
                <a:schemeClr val="tx1"/>
              </a:solidFill>
            </a:rPr>
            <a:t> </a:t>
          </a:r>
          <a:r>
            <a:rPr lang="en-US" sz="1200" dirty="0" err="1">
              <a:solidFill>
                <a:schemeClr val="tx1"/>
              </a:solidFill>
            </a:rPr>
            <a:t>organisasi</a:t>
          </a:r>
          <a:r>
            <a:rPr lang="en-US" sz="1200" dirty="0">
              <a:solidFill>
                <a:schemeClr val="tx1"/>
              </a:solidFill>
            </a:rPr>
            <a:t> </a:t>
          </a:r>
          <a:r>
            <a:rPr lang="en-US" sz="1200" dirty="0" err="1">
              <a:solidFill>
                <a:schemeClr val="tx1"/>
              </a:solidFill>
            </a:rPr>
            <a:t>berbeda-beda</a:t>
          </a:r>
          <a:r>
            <a:rPr lang="en-US" sz="1200" dirty="0">
              <a:solidFill>
                <a:schemeClr val="tx1"/>
              </a:solidFill>
            </a:rPr>
            <a:t> </a:t>
          </a:r>
          <a:r>
            <a:rPr lang="en-US" sz="1200" dirty="0" err="1">
              <a:solidFill>
                <a:schemeClr val="tx1"/>
              </a:solidFill>
            </a:rPr>
            <a:t>tergantung</a:t>
          </a:r>
          <a:r>
            <a:rPr lang="en-US" sz="1200" dirty="0">
              <a:solidFill>
                <a:schemeClr val="tx1"/>
              </a:solidFill>
            </a:rPr>
            <a:t> Tingkat </a:t>
          </a:r>
          <a:r>
            <a:rPr lang="en-US" sz="1200" dirty="0" err="1">
              <a:solidFill>
                <a:schemeClr val="tx1"/>
              </a:solidFill>
            </a:rPr>
            <a:t>efektifitas</a:t>
          </a:r>
          <a:r>
            <a:rPr lang="en-US" sz="1200" dirty="0">
              <a:solidFill>
                <a:schemeClr val="tx1"/>
              </a:solidFill>
            </a:rPr>
            <a:t> yang </a:t>
          </a:r>
          <a:r>
            <a:rPr lang="en-US" sz="1200" dirty="0" err="1">
              <a:solidFill>
                <a:schemeClr val="tx1"/>
              </a:solidFill>
            </a:rPr>
            <a:t>dimiliki</a:t>
          </a:r>
          <a:r>
            <a:rPr lang="en-US" sz="1200" dirty="0">
              <a:solidFill>
                <a:schemeClr val="tx1"/>
              </a:solidFill>
            </a:rPr>
            <a:t> masing-masing </a:t>
          </a:r>
          <a:r>
            <a:rPr lang="en-US" sz="1200" dirty="0" err="1">
              <a:solidFill>
                <a:schemeClr val="tx1"/>
              </a:solidFill>
            </a:rPr>
            <a:t>pemimpin</a:t>
          </a:r>
          <a:r>
            <a:rPr lang="en-US" sz="1200" dirty="0">
              <a:solidFill>
                <a:schemeClr val="tx1"/>
              </a:solidFill>
            </a:rPr>
            <a:t>.</a:t>
          </a:r>
        </a:p>
      </cdr:txBody>
    </cdr:sp>
  </cdr:relSizeAnchor>
</c:userShape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632A2767-FEC0-45D8-A250-3A0CECEC10E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3D87BEA-720A-4B01-983C-6493C00177B9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5438802-F28A-42D1-9BCA-40E34B52D6F0}" type="datetimeFigureOut">
              <a:rPr lang="en-US" smtClean="0"/>
              <a:t>10/9/2024</a:t>
            </a:fld>
            <a:endParaRPr lang="en-US" dirty="0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8D7F7142-7B6D-4E82-A762-17951F139585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7AA5D6A-4E5C-4EA7-A13B-15A02BB533D8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8A98BC-2DB8-47A3-A77F-B9E32C26623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568433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865794D-BDB5-4811-AA4A-B25E4EF28521}" type="datetimeFigureOut">
              <a:rPr lang="en-US" smtClean="0"/>
              <a:t>10/9/2024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9BB1A04-13E8-48CD-97F9-AC2568E1A8D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69996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9BB1A04-13E8-48CD-97F9-AC2568E1A8D4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6430528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9BB1A04-13E8-48CD-97F9-AC2568E1A8D4}" type="slidenum">
              <a:rPr lang="en-US" smtClean="0"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496644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9BB1A04-13E8-48CD-97F9-AC2568E1A8D4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9359420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9BB1A04-13E8-48CD-97F9-AC2568E1A8D4}" type="slidenum">
              <a:rPr lang="en-US" smtClean="0"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266718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075C26-3FDE-90D6-F3A9-D45518639D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08B119D-B056-9C98-F78F-3CD5198B57C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87E602B-0193-A60F-C556-D9233D98FE2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EE7BDB2-884A-5D4C-9826-88A4C06BC97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9BB1A04-13E8-48CD-97F9-AC2568E1A8D4}" type="slidenum">
              <a:rPr lang="en-US" smtClean="0"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750995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9BB1A04-13E8-48CD-97F9-AC2568E1A8D4}" type="slidenum">
              <a:rPr lang="en-US" smtClean="0"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496204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2" cstate="email">
            <a:alphaModFix amt="30000"/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11" name="Group 10"/>
          <p:cNvGrpSpPr/>
          <p:nvPr/>
        </p:nvGrpSpPr>
        <p:grpSpPr>
          <a:xfrm>
            <a:off x="0" y="0"/>
            <a:ext cx="2305051" cy="6858001"/>
            <a:chOff x="0" y="0"/>
            <a:chExt cx="2305051" cy="6858001"/>
          </a:xfrm>
          <a:gradFill flip="none" rotWithShape="1">
            <a:gsLst>
              <a:gs pos="0">
                <a:schemeClr val="tx2"/>
              </a:gs>
              <a:gs pos="100000">
                <a:schemeClr val="tx2">
                  <a:lumMod val="50000"/>
                </a:schemeClr>
              </a:gs>
            </a:gsLst>
            <a:lin ang="5400000" scaled="0"/>
            <a:tileRect/>
          </a:gradFill>
        </p:grpSpPr>
        <p:sp>
          <p:nvSpPr>
            <p:cNvPr id="12" name="Rectangle 5"/>
            <p:cNvSpPr>
              <a:spLocks noChangeArrowheads="1"/>
            </p:cNvSpPr>
            <p:nvPr/>
          </p:nvSpPr>
          <p:spPr bwMode="auto">
            <a:xfrm>
              <a:off x="1209675" y="4763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3" name="Freeform 6"/>
            <p:cNvSpPr>
              <a:spLocks noEditPoints="1"/>
            </p:cNvSpPr>
            <p:nvPr/>
          </p:nvSpPr>
          <p:spPr bwMode="auto">
            <a:xfrm>
              <a:off x="1128713" y="21764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4" name="Freeform 7"/>
            <p:cNvSpPr>
              <a:spLocks noEditPoints="1"/>
            </p:cNvSpPr>
            <p:nvPr/>
          </p:nvSpPr>
          <p:spPr bwMode="auto">
            <a:xfrm>
              <a:off x="1123950" y="4021138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5" name="Rectangle 8"/>
            <p:cNvSpPr>
              <a:spLocks noChangeArrowheads="1"/>
            </p:cNvSpPr>
            <p:nvPr/>
          </p:nvSpPr>
          <p:spPr bwMode="auto">
            <a:xfrm>
              <a:off x="414338" y="9525"/>
              <a:ext cx="28575" cy="44815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6" name="Freeform 9"/>
            <p:cNvSpPr>
              <a:spLocks noEditPoints="1"/>
            </p:cNvSpPr>
            <p:nvPr/>
          </p:nvSpPr>
          <p:spPr bwMode="auto">
            <a:xfrm>
              <a:off x="333375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7" name="Freeform 10"/>
            <p:cNvSpPr/>
            <p:nvPr/>
          </p:nvSpPr>
          <p:spPr bwMode="auto">
            <a:xfrm>
              <a:off x="190500" y="9525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66"/>
                  </a:lnTo>
                  <a:lnTo>
                    <a:pt x="81" y="380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3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8" name="Freeform 11"/>
            <p:cNvSpPr/>
            <p:nvPr/>
          </p:nvSpPr>
          <p:spPr bwMode="auto">
            <a:xfrm>
              <a:off x="1290638" y="14288"/>
              <a:ext cx="376238" cy="1801813"/>
            </a:xfrm>
            <a:custGeom>
              <a:avLst/>
              <a:gdLst/>
              <a:ahLst/>
              <a:cxnLst/>
              <a:rect l="0" t="0" r="r" b="b"/>
              <a:pathLst>
                <a:path w="237" h="1135">
                  <a:moveTo>
                    <a:pt x="222" y="1135"/>
                  </a:moveTo>
                  <a:lnTo>
                    <a:pt x="0" y="620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17"/>
                  </a:lnTo>
                  <a:lnTo>
                    <a:pt x="237" y="1129"/>
                  </a:lnTo>
                  <a:lnTo>
                    <a:pt x="222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9" name="Freeform 12"/>
            <p:cNvSpPr>
              <a:spLocks noEditPoints="1"/>
            </p:cNvSpPr>
            <p:nvPr/>
          </p:nvSpPr>
          <p:spPr bwMode="auto">
            <a:xfrm>
              <a:off x="1600200" y="180181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0" name="Freeform 13"/>
            <p:cNvSpPr/>
            <p:nvPr/>
          </p:nvSpPr>
          <p:spPr bwMode="auto">
            <a:xfrm>
              <a:off x="1381125" y="9525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219" y="898"/>
                  </a:moveTo>
                  <a:lnTo>
                    <a:pt x="0" y="3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380"/>
                  </a:lnTo>
                  <a:lnTo>
                    <a:pt x="234" y="892"/>
                  </a:lnTo>
                  <a:lnTo>
                    <a:pt x="219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1" name="Freeform 14"/>
            <p:cNvSpPr/>
            <p:nvPr/>
          </p:nvSpPr>
          <p:spPr bwMode="auto">
            <a:xfrm>
              <a:off x="1643063" y="0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96" y="575"/>
                  </a:moveTo>
                  <a:lnTo>
                    <a:pt x="78" y="575"/>
                  </a:lnTo>
                  <a:lnTo>
                    <a:pt x="78" y="192"/>
                  </a:lnTo>
                  <a:lnTo>
                    <a:pt x="0" y="6"/>
                  </a:lnTo>
                  <a:lnTo>
                    <a:pt x="15" y="0"/>
                  </a:lnTo>
                  <a:lnTo>
                    <a:pt x="96" y="189"/>
                  </a:lnTo>
                  <a:lnTo>
                    <a:pt x="96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2" name="Freeform 15"/>
            <p:cNvSpPr>
              <a:spLocks noEditPoints="1"/>
            </p:cNvSpPr>
            <p:nvPr/>
          </p:nvSpPr>
          <p:spPr bwMode="auto">
            <a:xfrm>
              <a:off x="1685925" y="14208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3" name="Freeform 16"/>
            <p:cNvSpPr>
              <a:spLocks noEditPoints="1"/>
            </p:cNvSpPr>
            <p:nvPr/>
          </p:nvSpPr>
          <p:spPr bwMode="auto">
            <a:xfrm>
              <a:off x="168592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4" name="Freeform 17"/>
            <p:cNvSpPr/>
            <p:nvPr/>
          </p:nvSpPr>
          <p:spPr bwMode="auto">
            <a:xfrm>
              <a:off x="1743075" y="4763"/>
              <a:ext cx="419100" cy="522288"/>
            </a:xfrm>
            <a:custGeom>
              <a:avLst/>
              <a:gdLst/>
              <a:ahLst/>
              <a:cxnLst/>
              <a:rect l="0" t="0" r="r" b="b"/>
              <a:pathLst>
                <a:path w="264" h="329">
                  <a:moveTo>
                    <a:pt x="252" y="329"/>
                  </a:moveTo>
                  <a:lnTo>
                    <a:pt x="45" y="120"/>
                  </a:lnTo>
                  <a:lnTo>
                    <a:pt x="0" y="6"/>
                  </a:lnTo>
                  <a:lnTo>
                    <a:pt x="15" y="0"/>
                  </a:lnTo>
                  <a:lnTo>
                    <a:pt x="60" y="111"/>
                  </a:lnTo>
                  <a:lnTo>
                    <a:pt x="264" y="317"/>
                  </a:lnTo>
                  <a:lnTo>
                    <a:pt x="252" y="3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5" name="Freeform 18"/>
            <p:cNvSpPr>
              <a:spLocks noEditPoints="1"/>
            </p:cNvSpPr>
            <p:nvPr/>
          </p:nvSpPr>
          <p:spPr bwMode="auto">
            <a:xfrm>
              <a:off x="2119313" y="488950"/>
              <a:ext cx="161925" cy="147638"/>
            </a:xfrm>
            <a:custGeom>
              <a:avLst/>
              <a:gdLst/>
              <a:ahLst/>
              <a:cxnLst/>
              <a:rect l="0" t="0" r="r" b="b"/>
              <a:pathLst>
                <a:path w="34" h="31">
                  <a:moveTo>
                    <a:pt x="17" y="31"/>
                  </a:moveTo>
                  <a:cubicBezTo>
                    <a:pt x="13" y="31"/>
                    <a:pt x="9" y="30"/>
                    <a:pt x="6" y="27"/>
                  </a:cubicBezTo>
                  <a:cubicBezTo>
                    <a:pt x="0" y="20"/>
                    <a:pt x="0" y="10"/>
                    <a:pt x="6" y="4"/>
                  </a:cubicBezTo>
                  <a:cubicBezTo>
                    <a:pt x="9" y="1"/>
                    <a:pt x="13" y="0"/>
                    <a:pt x="17" y="0"/>
                  </a:cubicBezTo>
                  <a:cubicBezTo>
                    <a:pt x="21" y="0"/>
                    <a:pt x="25" y="1"/>
                    <a:pt x="28" y="4"/>
                  </a:cubicBezTo>
                  <a:cubicBezTo>
                    <a:pt x="34" y="10"/>
                    <a:pt x="34" y="20"/>
                    <a:pt x="28" y="27"/>
                  </a:cubicBezTo>
                  <a:cubicBezTo>
                    <a:pt x="25" y="30"/>
                    <a:pt x="21" y="31"/>
                    <a:pt x="17" y="31"/>
                  </a:cubicBezTo>
                  <a:close/>
                  <a:moveTo>
                    <a:pt x="17" y="4"/>
                  </a:moveTo>
                  <a:cubicBezTo>
                    <a:pt x="14" y="4"/>
                    <a:pt x="11" y="5"/>
                    <a:pt x="9" y="7"/>
                  </a:cubicBezTo>
                  <a:cubicBezTo>
                    <a:pt x="4" y="12"/>
                    <a:pt x="4" y="19"/>
                    <a:pt x="9" y="24"/>
                  </a:cubicBezTo>
                  <a:cubicBezTo>
                    <a:pt x="11" y="26"/>
                    <a:pt x="14" y="27"/>
                    <a:pt x="17" y="27"/>
                  </a:cubicBezTo>
                  <a:cubicBezTo>
                    <a:pt x="20" y="27"/>
                    <a:pt x="23" y="26"/>
                    <a:pt x="25" y="24"/>
                  </a:cubicBezTo>
                  <a:cubicBezTo>
                    <a:pt x="30" y="19"/>
                    <a:pt x="30" y="12"/>
                    <a:pt x="25" y="7"/>
                  </a:cubicBezTo>
                  <a:cubicBezTo>
                    <a:pt x="23" y="5"/>
                    <a:pt x="20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6" name="Freeform 19"/>
            <p:cNvSpPr/>
            <p:nvPr/>
          </p:nvSpPr>
          <p:spPr bwMode="auto">
            <a:xfrm>
              <a:off x="952500" y="4763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72"/>
                  </a:lnTo>
                  <a:lnTo>
                    <a:pt x="0" y="189"/>
                  </a:lnTo>
                  <a:lnTo>
                    <a:pt x="81" y="0"/>
                  </a:lnTo>
                  <a:lnTo>
                    <a:pt x="96" y="6"/>
                  </a:lnTo>
                  <a:lnTo>
                    <a:pt x="15" y="192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7" name="Freeform 20"/>
            <p:cNvSpPr>
              <a:spLocks noEditPoints="1"/>
            </p:cNvSpPr>
            <p:nvPr/>
          </p:nvSpPr>
          <p:spPr bwMode="auto">
            <a:xfrm>
              <a:off x="8667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2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8" name="Freeform 21"/>
            <p:cNvSpPr>
              <a:spLocks noEditPoints="1"/>
            </p:cNvSpPr>
            <p:nvPr/>
          </p:nvSpPr>
          <p:spPr bwMode="auto">
            <a:xfrm>
              <a:off x="890588" y="15541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9" name="Freeform 22"/>
            <p:cNvSpPr/>
            <p:nvPr/>
          </p:nvSpPr>
          <p:spPr bwMode="auto">
            <a:xfrm>
              <a:off x="738188" y="5622925"/>
              <a:ext cx="338138" cy="1216025"/>
            </a:xfrm>
            <a:custGeom>
              <a:avLst/>
              <a:gdLst/>
              <a:ahLst/>
              <a:cxnLst/>
              <a:rect l="0" t="0" r="r" b="b"/>
              <a:pathLst>
                <a:path w="213" h="766">
                  <a:moveTo>
                    <a:pt x="213" y="766"/>
                  </a:moveTo>
                  <a:lnTo>
                    <a:pt x="195" y="766"/>
                  </a:lnTo>
                  <a:lnTo>
                    <a:pt x="195" y="464"/>
                  </a:lnTo>
                  <a:lnTo>
                    <a:pt x="0" y="6"/>
                  </a:lnTo>
                  <a:lnTo>
                    <a:pt x="12" y="0"/>
                  </a:lnTo>
                  <a:lnTo>
                    <a:pt x="213" y="461"/>
                  </a:lnTo>
                  <a:lnTo>
                    <a:pt x="213" y="76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0" name="Freeform 23"/>
            <p:cNvSpPr>
              <a:spLocks noEditPoints="1"/>
            </p:cNvSpPr>
            <p:nvPr/>
          </p:nvSpPr>
          <p:spPr bwMode="auto">
            <a:xfrm>
              <a:off x="647700" y="5480050"/>
              <a:ext cx="157163" cy="157163"/>
            </a:xfrm>
            <a:custGeom>
              <a:avLst/>
              <a:gdLst/>
              <a:ahLst/>
              <a:cxnLst/>
              <a:rect l="0" t="0" r="r" b="b"/>
              <a:pathLst>
                <a:path w="33" h="33">
                  <a:moveTo>
                    <a:pt x="17" y="33"/>
                  </a:moveTo>
                  <a:cubicBezTo>
                    <a:pt x="8" y="33"/>
                    <a:pt x="0" y="26"/>
                    <a:pt x="0" y="17"/>
                  </a:cubicBezTo>
                  <a:cubicBezTo>
                    <a:pt x="0" y="8"/>
                    <a:pt x="8" y="0"/>
                    <a:pt x="17" y="0"/>
                  </a:cubicBezTo>
                  <a:cubicBezTo>
                    <a:pt x="26" y="0"/>
                    <a:pt x="33" y="8"/>
                    <a:pt x="33" y="17"/>
                  </a:cubicBezTo>
                  <a:cubicBezTo>
                    <a:pt x="33" y="26"/>
                    <a:pt x="26" y="33"/>
                    <a:pt x="17" y="33"/>
                  </a:cubicBezTo>
                  <a:close/>
                  <a:moveTo>
                    <a:pt x="17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29"/>
                    <a:pt x="17" y="29"/>
                  </a:cubicBezTo>
                  <a:cubicBezTo>
                    <a:pt x="23" y="29"/>
                    <a:pt x="29" y="24"/>
                    <a:pt x="29" y="17"/>
                  </a:cubicBezTo>
                  <a:cubicBezTo>
                    <a:pt x="29" y="10"/>
                    <a:pt x="23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1" name="Freeform 24"/>
            <p:cNvSpPr>
              <a:spLocks noEditPoints="1"/>
            </p:cNvSpPr>
            <p:nvPr/>
          </p:nvSpPr>
          <p:spPr bwMode="auto">
            <a:xfrm>
              <a:off x="666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2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2" name="Freeform 25"/>
            <p:cNvSpPr/>
            <p:nvPr/>
          </p:nvSpPr>
          <p:spPr bwMode="auto">
            <a:xfrm>
              <a:off x="0" y="3897313"/>
              <a:ext cx="133350" cy="266700"/>
            </a:xfrm>
            <a:custGeom>
              <a:avLst/>
              <a:gdLst/>
              <a:ahLst/>
              <a:cxnLst/>
              <a:rect l="0" t="0" r="r" b="b"/>
              <a:pathLst>
                <a:path w="84" h="168">
                  <a:moveTo>
                    <a:pt x="69" y="168"/>
                  </a:moveTo>
                  <a:lnTo>
                    <a:pt x="0" y="6"/>
                  </a:lnTo>
                  <a:lnTo>
                    <a:pt x="12" y="0"/>
                  </a:lnTo>
                  <a:lnTo>
                    <a:pt x="84" y="162"/>
                  </a:lnTo>
                  <a:lnTo>
                    <a:pt x="69" y="16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3" name="Freeform 26"/>
            <p:cNvSpPr>
              <a:spLocks noEditPoints="1"/>
            </p:cNvSpPr>
            <p:nvPr/>
          </p:nvSpPr>
          <p:spPr bwMode="auto">
            <a:xfrm>
              <a:off x="66675" y="414972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4" name="Freeform 27"/>
            <p:cNvSpPr/>
            <p:nvPr/>
          </p:nvSpPr>
          <p:spPr bwMode="auto">
            <a:xfrm>
              <a:off x="0" y="1644650"/>
              <a:ext cx="133350" cy="269875"/>
            </a:xfrm>
            <a:custGeom>
              <a:avLst/>
              <a:gdLst/>
              <a:ahLst/>
              <a:cxnLst/>
              <a:rect l="0" t="0" r="r" b="b"/>
              <a:pathLst>
                <a:path w="84" h="170">
                  <a:moveTo>
                    <a:pt x="12" y="170"/>
                  </a:moveTo>
                  <a:lnTo>
                    <a:pt x="0" y="164"/>
                  </a:lnTo>
                  <a:lnTo>
                    <a:pt x="69" y="0"/>
                  </a:lnTo>
                  <a:lnTo>
                    <a:pt x="84" y="6"/>
                  </a:lnTo>
                  <a:lnTo>
                    <a:pt x="12" y="17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5" name="Freeform 28"/>
            <p:cNvSpPr>
              <a:spLocks noEditPoints="1"/>
            </p:cNvSpPr>
            <p:nvPr/>
          </p:nvSpPr>
          <p:spPr bwMode="auto">
            <a:xfrm>
              <a:off x="66675" y="146843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6" name="Freeform 29"/>
            <p:cNvSpPr/>
            <p:nvPr/>
          </p:nvSpPr>
          <p:spPr bwMode="auto">
            <a:xfrm>
              <a:off x="695325" y="4763"/>
              <a:ext cx="309563" cy="1558925"/>
            </a:xfrm>
            <a:custGeom>
              <a:avLst/>
              <a:gdLst/>
              <a:ahLst/>
              <a:cxnLst/>
              <a:rect l="0" t="0" r="r" b="b"/>
              <a:pathLst>
                <a:path w="195" h="982">
                  <a:moveTo>
                    <a:pt x="195" y="982"/>
                  </a:moveTo>
                  <a:lnTo>
                    <a:pt x="177" y="982"/>
                  </a:lnTo>
                  <a:lnTo>
                    <a:pt x="177" y="805"/>
                  </a:lnTo>
                  <a:lnTo>
                    <a:pt x="0" y="629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23"/>
                  </a:lnTo>
                  <a:lnTo>
                    <a:pt x="195" y="796"/>
                  </a:lnTo>
                  <a:lnTo>
                    <a:pt x="195" y="9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7" name="Freeform 30"/>
            <p:cNvSpPr>
              <a:spLocks noEditPoints="1"/>
            </p:cNvSpPr>
            <p:nvPr/>
          </p:nvSpPr>
          <p:spPr bwMode="auto">
            <a:xfrm>
              <a:off x="57150" y="48815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8" name="Freeform 31"/>
            <p:cNvSpPr/>
            <p:nvPr/>
          </p:nvSpPr>
          <p:spPr bwMode="auto">
            <a:xfrm>
              <a:off x="138113" y="5060950"/>
              <a:ext cx="304800" cy="1778000"/>
            </a:xfrm>
            <a:custGeom>
              <a:avLst/>
              <a:gdLst/>
              <a:ahLst/>
              <a:cxnLst/>
              <a:rect l="0" t="0" r="r" b="b"/>
              <a:pathLst>
                <a:path w="192" h="1120">
                  <a:moveTo>
                    <a:pt x="192" y="1120"/>
                  </a:moveTo>
                  <a:lnTo>
                    <a:pt x="177" y="1120"/>
                  </a:lnTo>
                  <a:lnTo>
                    <a:pt x="177" y="360"/>
                  </a:lnTo>
                  <a:lnTo>
                    <a:pt x="0" y="1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77"/>
                  </a:lnTo>
                  <a:lnTo>
                    <a:pt x="192" y="354"/>
                  </a:lnTo>
                  <a:lnTo>
                    <a:pt x="192" y="11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9" name="Freeform 32"/>
            <p:cNvSpPr>
              <a:spLocks noEditPoints="1"/>
            </p:cNvSpPr>
            <p:nvPr/>
          </p:nvSpPr>
          <p:spPr bwMode="auto">
            <a:xfrm>
              <a:off x="561975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0" name="Rectangle 33"/>
            <p:cNvSpPr>
              <a:spLocks noChangeArrowheads="1"/>
            </p:cNvSpPr>
            <p:nvPr/>
          </p:nvSpPr>
          <p:spPr bwMode="auto">
            <a:xfrm>
              <a:off x="642938" y="6610350"/>
              <a:ext cx="23813" cy="2428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41" name="Freeform 34"/>
            <p:cNvSpPr>
              <a:spLocks noEditPoints="1"/>
            </p:cNvSpPr>
            <p:nvPr/>
          </p:nvSpPr>
          <p:spPr bwMode="auto">
            <a:xfrm>
              <a:off x="76200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2" name="Freeform 35"/>
            <p:cNvSpPr/>
            <p:nvPr/>
          </p:nvSpPr>
          <p:spPr bwMode="auto">
            <a:xfrm>
              <a:off x="0" y="5978525"/>
              <a:ext cx="190500" cy="461963"/>
            </a:xfrm>
            <a:custGeom>
              <a:avLst/>
              <a:gdLst/>
              <a:ahLst/>
              <a:cxnLst/>
              <a:rect l="0" t="0" r="r" b="b"/>
              <a:pathLst>
                <a:path w="120" h="291">
                  <a:moveTo>
                    <a:pt x="120" y="291"/>
                  </a:moveTo>
                  <a:lnTo>
                    <a:pt x="105" y="291"/>
                  </a:lnTo>
                  <a:lnTo>
                    <a:pt x="105" y="114"/>
                  </a:lnTo>
                  <a:lnTo>
                    <a:pt x="0" y="9"/>
                  </a:lnTo>
                  <a:lnTo>
                    <a:pt x="12" y="0"/>
                  </a:lnTo>
                  <a:lnTo>
                    <a:pt x="120" y="108"/>
                  </a:lnTo>
                  <a:lnTo>
                    <a:pt x="120" y="29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3" name="Freeform 36"/>
            <p:cNvSpPr/>
            <p:nvPr/>
          </p:nvSpPr>
          <p:spPr bwMode="auto">
            <a:xfrm>
              <a:off x="1014413" y="1801813"/>
              <a:ext cx="214313" cy="755650"/>
            </a:xfrm>
            <a:custGeom>
              <a:avLst/>
              <a:gdLst/>
              <a:ahLst/>
              <a:cxnLst/>
              <a:rect l="0" t="0" r="r" b="b"/>
              <a:pathLst>
                <a:path w="135" h="476">
                  <a:moveTo>
                    <a:pt x="12" y="476"/>
                  </a:moveTo>
                  <a:lnTo>
                    <a:pt x="0" y="476"/>
                  </a:lnTo>
                  <a:lnTo>
                    <a:pt x="0" y="128"/>
                  </a:lnTo>
                  <a:lnTo>
                    <a:pt x="126" y="0"/>
                  </a:lnTo>
                  <a:lnTo>
                    <a:pt x="135" y="9"/>
                  </a:lnTo>
                  <a:lnTo>
                    <a:pt x="12" y="131"/>
                  </a:lnTo>
                  <a:lnTo>
                    <a:pt x="12" y="47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4" name="Freeform 37"/>
            <p:cNvSpPr>
              <a:spLocks noEditPoints="1"/>
            </p:cNvSpPr>
            <p:nvPr/>
          </p:nvSpPr>
          <p:spPr bwMode="auto">
            <a:xfrm>
              <a:off x="938213" y="2547938"/>
              <a:ext cx="166688" cy="160338"/>
            </a:xfrm>
            <a:custGeom>
              <a:avLst/>
              <a:gdLst/>
              <a:ahLst/>
              <a:cxnLst/>
              <a:rect l="0" t="0" r="r" b="b"/>
              <a:pathLst>
                <a:path w="35" h="34">
                  <a:moveTo>
                    <a:pt x="18" y="34"/>
                  </a:moveTo>
                  <a:cubicBezTo>
                    <a:pt x="8" y="34"/>
                    <a:pt x="0" y="26"/>
                    <a:pt x="0" y="17"/>
                  </a:cubicBezTo>
                  <a:cubicBezTo>
                    <a:pt x="0" y="7"/>
                    <a:pt x="8" y="0"/>
                    <a:pt x="18" y="0"/>
                  </a:cubicBezTo>
                  <a:cubicBezTo>
                    <a:pt x="27" y="0"/>
                    <a:pt x="35" y="7"/>
                    <a:pt x="35" y="17"/>
                  </a:cubicBezTo>
                  <a:cubicBezTo>
                    <a:pt x="35" y="26"/>
                    <a:pt x="27" y="34"/>
                    <a:pt x="18" y="34"/>
                  </a:cubicBezTo>
                  <a:close/>
                  <a:moveTo>
                    <a:pt x="18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30"/>
                    <a:pt x="18" y="30"/>
                  </a:cubicBezTo>
                  <a:cubicBezTo>
                    <a:pt x="25" y="30"/>
                    <a:pt x="31" y="24"/>
                    <a:pt x="31" y="17"/>
                  </a:cubicBezTo>
                  <a:cubicBezTo>
                    <a:pt x="31" y="10"/>
                    <a:pt x="25" y="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5" name="Freeform 38"/>
            <p:cNvSpPr/>
            <p:nvPr/>
          </p:nvSpPr>
          <p:spPr bwMode="auto">
            <a:xfrm>
              <a:off x="595313" y="4763"/>
              <a:ext cx="638175" cy="4025900"/>
            </a:xfrm>
            <a:custGeom>
              <a:avLst/>
              <a:gdLst/>
              <a:ahLst/>
              <a:cxnLst/>
              <a:rect l="0" t="0" r="r" b="b"/>
              <a:pathLst>
                <a:path w="402" h="2536">
                  <a:moveTo>
                    <a:pt x="402" y="2536"/>
                  </a:moveTo>
                  <a:lnTo>
                    <a:pt x="387" y="2536"/>
                  </a:lnTo>
                  <a:lnTo>
                    <a:pt x="387" y="2311"/>
                  </a:lnTo>
                  <a:lnTo>
                    <a:pt x="0" y="1925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916"/>
                  </a:lnTo>
                  <a:lnTo>
                    <a:pt x="402" y="2302"/>
                  </a:lnTo>
                  <a:lnTo>
                    <a:pt x="402" y="25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6" name="Freeform 39"/>
            <p:cNvSpPr/>
            <p:nvPr/>
          </p:nvSpPr>
          <p:spPr bwMode="auto">
            <a:xfrm>
              <a:off x="1223963" y="1382713"/>
              <a:ext cx="142875" cy="476250"/>
            </a:xfrm>
            <a:custGeom>
              <a:avLst/>
              <a:gdLst/>
              <a:ahLst/>
              <a:cxnLst/>
              <a:rect l="0" t="0" r="r" b="b"/>
              <a:pathLst>
                <a:path w="90" h="300">
                  <a:moveTo>
                    <a:pt x="90" y="300"/>
                  </a:moveTo>
                  <a:lnTo>
                    <a:pt x="78" y="300"/>
                  </a:lnTo>
                  <a:lnTo>
                    <a:pt x="78" y="84"/>
                  </a:lnTo>
                  <a:lnTo>
                    <a:pt x="0" y="9"/>
                  </a:lnTo>
                  <a:lnTo>
                    <a:pt x="9" y="0"/>
                  </a:lnTo>
                  <a:lnTo>
                    <a:pt x="90" y="81"/>
                  </a:lnTo>
                  <a:lnTo>
                    <a:pt x="90" y="30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7" name="Freeform 40"/>
            <p:cNvSpPr>
              <a:spLocks noEditPoints="1"/>
            </p:cNvSpPr>
            <p:nvPr/>
          </p:nvSpPr>
          <p:spPr bwMode="auto">
            <a:xfrm>
              <a:off x="1300163" y="1849438"/>
              <a:ext cx="109538" cy="107950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8" name="Freeform 41"/>
            <p:cNvSpPr/>
            <p:nvPr/>
          </p:nvSpPr>
          <p:spPr bwMode="auto">
            <a:xfrm>
              <a:off x="280988" y="3417888"/>
              <a:ext cx="142875" cy="474663"/>
            </a:xfrm>
            <a:custGeom>
              <a:avLst/>
              <a:gdLst/>
              <a:ahLst/>
              <a:cxnLst/>
              <a:rect l="0" t="0" r="r" b="b"/>
              <a:pathLst>
                <a:path w="90" h="299">
                  <a:moveTo>
                    <a:pt x="12" y="299"/>
                  </a:moveTo>
                  <a:lnTo>
                    <a:pt x="0" y="299"/>
                  </a:lnTo>
                  <a:lnTo>
                    <a:pt x="0" y="80"/>
                  </a:lnTo>
                  <a:lnTo>
                    <a:pt x="81" y="0"/>
                  </a:lnTo>
                  <a:lnTo>
                    <a:pt x="90" y="8"/>
                  </a:lnTo>
                  <a:lnTo>
                    <a:pt x="12" y="83"/>
                  </a:lnTo>
                  <a:lnTo>
                    <a:pt x="12" y="29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49" name="Freeform 42"/>
            <p:cNvSpPr>
              <a:spLocks noEditPoints="1"/>
            </p:cNvSpPr>
            <p:nvPr/>
          </p:nvSpPr>
          <p:spPr bwMode="auto">
            <a:xfrm>
              <a:off x="238125" y="38830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1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7" y="0"/>
                    <a:pt x="23" y="5"/>
                    <a:pt x="23" y="12"/>
                  </a:cubicBezTo>
                  <a:cubicBezTo>
                    <a:pt x="23" y="18"/>
                    <a:pt x="17" y="23"/>
                    <a:pt x="11" y="23"/>
                  </a:cubicBezTo>
                  <a:close/>
                  <a:moveTo>
                    <a:pt x="11" y="4"/>
                  </a:moveTo>
                  <a:cubicBezTo>
                    <a:pt x="7" y="4"/>
                    <a:pt x="4" y="8"/>
                    <a:pt x="4" y="12"/>
                  </a:cubicBezTo>
                  <a:cubicBezTo>
                    <a:pt x="4" y="16"/>
                    <a:pt x="7" y="19"/>
                    <a:pt x="11" y="19"/>
                  </a:cubicBezTo>
                  <a:cubicBezTo>
                    <a:pt x="15" y="19"/>
                    <a:pt x="19" y="16"/>
                    <a:pt x="19" y="12"/>
                  </a:cubicBezTo>
                  <a:cubicBezTo>
                    <a:pt x="19" y="8"/>
                    <a:pt x="15" y="4"/>
                    <a:pt x="11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0" name="Freeform 43"/>
            <p:cNvSpPr/>
            <p:nvPr/>
          </p:nvSpPr>
          <p:spPr bwMode="auto">
            <a:xfrm>
              <a:off x="4763" y="2166938"/>
              <a:ext cx="114300" cy="452438"/>
            </a:xfrm>
            <a:custGeom>
              <a:avLst/>
              <a:gdLst/>
              <a:ahLst/>
              <a:cxnLst/>
              <a:rect l="0" t="0" r="r" b="b"/>
              <a:pathLst>
                <a:path w="72" h="285">
                  <a:moveTo>
                    <a:pt x="6" y="285"/>
                  </a:moveTo>
                  <a:lnTo>
                    <a:pt x="0" y="276"/>
                  </a:lnTo>
                  <a:lnTo>
                    <a:pt x="60" y="216"/>
                  </a:lnTo>
                  <a:lnTo>
                    <a:pt x="60" y="0"/>
                  </a:lnTo>
                  <a:lnTo>
                    <a:pt x="72" y="0"/>
                  </a:lnTo>
                  <a:lnTo>
                    <a:pt x="72" y="222"/>
                  </a:lnTo>
                  <a:lnTo>
                    <a:pt x="6" y="2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1" name="Freeform 44"/>
            <p:cNvSpPr>
              <a:spLocks noEditPoints="1"/>
            </p:cNvSpPr>
            <p:nvPr/>
          </p:nvSpPr>
          <p:spPr bwMode="auto">
            <a:xfrm>
              <a:off x="52388" y="20669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2" name="Rectangle 45"/>
            <p:cNvSpPr>
              <a:spLocks noChangeArrowheads="1"/>
            </p:cNvSpPr>
            <p:nvPr/>
          </p:nvSpPr>
          <p:spPr bwMode="auto">
            <a:xfrm>
              <a:off x="1228725" y="4662488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53" name="Freeform 46"/>
            <p:cNvSpPr/>
            <p:nvPr/>
          </p:nvSpPr>
          <p:spPr bwMode="auto">
            <a:xfrm>
              <a:off x="1319213" y="5041900"/>
              <a:ext cx="371475" cy="1801813"/>
            </a:xfrm>
            <a:custGeom>
              <a:avLst/>
              <a:gdLst/>
              <a:ahLst/>
              <a:cxnLst/>
              <a:rect l="0" t="0" r="r" b="b"/>
              <a:pathLst>
                <a:path w="234" h="1135">
                  <a:moveTo>
                    <a:pt x="15" y="1135"/>
                  </a:moveTo>
                  <a:lnTo>
                    <a:pt x="0" y="1135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19" y="0"/>
                  </a:lnTo>
                  <a:lnTo>
                    <a:pt x="234" y="6"/>
                  </a:lnTo>
                  <a:lnTo>
                    <a:pt x="15" y="518"/>
                  </a:lnTo>
                  <a:lnTo>
                    <a:pt x="15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4" name="Freeform 47"/>
            <p:cNvSpPr>
              <a:spLocks noEditPoints="1"/>
            </p:cNvSpPr>
            <p:nvPr/>
          </p:nvSpPr>
          <p:spPr bwMode="auto">
            <a:xfrm>
              <a:off x="1147763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5" name="Freeform 48"/>
            <p:cNvSpPr/>
            <p:nvPr/>
          </p:nvSpPr>
          <p:spPr bwMode="auto">
            <a:xfrm>
              <a:off x="819150" y="3983038"/>
              <a:ext cx="347663" cy="2860675"/>
            </a:xfrm>
            <a:custGeom>
              <a:avLst/>
              <a:gdLst/>
              <a:ahLst/>
              <a:cxnLst/>
              <a:rect l="0" t="0" r="r" b="b"/>
              <a:pathLst>
                <a:path w="219" h="1802">
                  <a:moveTo>
                    <a:pt x="219" y="1802"/>
                  </a:moveTo>
                  <a:lnTo>
                    <a:pt x="201" y="1802"/>
                  </a:lnTo>
                  <a:lnTo>
                    <a:pt x="201" y="1185"/>
                  </a:lnTo>
                  <a:lnTo>
                    <a:pt x="0" y="3"/>
                  </a:lnTo>
                  <a:lnTo>
                    <a:pt x="15" y="0"/>
                  </a:lnTo>
                  <a:lnTo>
                    <a:pt x="219" y="1185"/>
                  </a:lnTo>
                  <a:lnTo>
                    <a:pt x="219" y="18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6" name="Freeform 49"/>
            <p:cNvSpPr>
              <a:spLocks noEditPoints="1"/>
            </p:cNvSpPr>
            <p:nvPr/>
          </p:nvSpPr>
          <p:spPr bwMode="auto">
            <a:xfrm>
              <a:off x="728663" y="3806825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7" name="Freeform 50"/>
            <p:cNvSpPr>
              <a:spLocks noEditPoints="1"/>
            </p:cNvSpPr>
            <p:nvPr/>
          </p:nvSpPr>
          <p:spPr bwMode="auto">
            <a:xfrm>
              <a:off x="1624013" y="486727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8" name="Freeform 51"/>
            <p:cNvSpPr/>
            <p:nvPr/>
          </p:nvSpPr>
          <p:spPr bwMode="auto">
            <a:xfrm>
              <a:off x="1404938" y="5422900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18" y="898"/>
                  </a:moveTo>
                  <a:lnTo>
                    <a:pt x="0" y="898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22" y="0"/>
                  </a:lnTo>
                  <a:lnTo>
                    <a:pt x="234" y="6"/>
                  </a:lnTo>
                  <a:lnTo>
                    <a:pt x="18" y="518"/>
                  </a:lnTo>
                  <a:lnTo>
                    <a:pt x="18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59" name="Freeform 52"/>
            <p:cNvSpPr/>
            <p:nvPr/>
          </p:nvSpPr>
          <p:spPr bwMode="auto">
            <a:xfrm>
              <a:off x="1666875" y="5945188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15" y="575"/>
                  </a:moveTo>
                  <a:lnTo>
                    <a:pt x="0" y="569"/>
                  </a:lnTo>
                  <a:lnTo>
                    <a:pt x="81" y="383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6"/>
                  </a:lnTo>
                  <a:lnTo>
                    <a:pt x="15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0" name="Freeform 53"/>
            <p:cNvSpPr>
              <a:spLocks noEditPoints="1"/>
            </p:cNvSpPr>
            <p:nvPr/>
          </p:nvSpPr>
          <p:spPr bwMode="auto">
            <a:xfrm>
              <a:off x="1709738" y="52466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1" name="Freeform 54"/>
            <p:cNvSpPr>
              <a:spLocks noEditPoints="1"/>
            </p:cNvSpPr>
            <p:nvPr/>
          </p:nvSpPr>
          <p:spPr bwMode="auto">
            <a:xfrm>
              <a:off x="1709738" y="57642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2" name="Freeform 55"/>
            <p:cNvSpPr/>
            <p:nvPr/>
          </p:nvSpPr>
          <p:spPr bwMode="auto">
            <a:xfrm>
              <a:off x="1766888" y="6330950"/>
              <a:ext cx="419100" cy="527050"/>
            </a:xfrm>
            <a:custGeom>
              <a:avLst/>
              <a:gdLst/>
              <a:ahLst/>
              <a:cxnLst/>
              <a:rect l="0" t="0" r="r" b="b"/>
              <a:pathLst>
                <a:path w="264" h="332">
                  <a:moveTo>
                    <a:pt x="12" y="332"/>
                  </a:moveTo>
                  <a:lnTo>
                    <a:pt x="0" y="326"/>
                  </a:lnTo>
                  <a:lnTo>
                    <a:pt x="45" y="206"/>
                  </a:lnTo>
                  <a:lnTo>
                    <a:pt x="255" y="0"/>
                  </a:lnTo>
                  <a:lnTo>
                    <a:pt x="264" y="12"/>
                  </a:lnTo>
                  <a:lnTo>
                    <a:pt x="60" y="215"/>
                  </a:lnTo>
                  <a:lnTo>
                    <a:pt x="12" y="3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3" name="Freeform 56"/>
            <p:cNvSpPr>
              <a:spLocks noEditPoints="1"/>
            </p:cNvSpPr>
            <p:nvPr/>
          </p:nvSpPr>
          <p:spPr bwMode="auto">
            <a:xfrm>
              <a:off x="2147888" y="6221413"/>
              <a:ext cx="157163" cy="147638"/>
            </a:xfrm>
            <a:custGeom>
              <a:avLst/>
              <a:gdLst/>
              <a:ahLst/>
              <a:cxnLst/>
              <a:rect l="0" t="0" r="r" b="b"/>
              <a:pathLst>
                <a:path w="33" h="31">
                  <a:moveTo>
                    <a:pt x="16" y="31"/>
                  </a:moveTo>
                  <a:cubicBezTo>
                    <a:pt x="12" y="31"/>
                    <a:pt x="8" y="29"/>
                    <a:pt x="5" y="26"/>
                  </a:cubicBezTo>
                  <a:cubicBezTo>
                    <a:pt x="2" y="24"/>
                    <a:pt x="0" y="20"/>
                    <a:pt x="0" y="15"/>
                  </a:cubicBezTo>
                  <a:cubicBezTo>
                    <a:pt x="0" y="11"/>
                    <a:pt x="2" y="7"/>
                    <a:pt x="5" y="4"/>
                  </a:cubicBezTo>
                  <a:cubicBezTo>
                    <a:pt x="8" y="1"/>
                    <a:pt x="12" y="0"/>
                    <a:pt x="16" y="0"/>
                  </a:cubicBezTo>
                  <a:cubicBezTo>
                    <a:pt x="20" y="0"/>
                    <a:pt x="24" y="1"/>
                    <a:pt x="27" y="4"/>
                  </a:cubicBezTo>
                  <a:cubicBezTo>
                    <a:pt x="33" y="10"/>
                    <a:pt x="33" y="20"/>
                    <a:pt x="27" y="26"/>
                  </a:cubicBezTo>
                  <a:cubicBezTo>
                    <a:pt x="24" y="29"/>
                    <a:pt x="20" y="31"/>
                    <a:pt x="16" y="31"/>
                  </a:cubicBezTo>
                  <a:close/>
                  <a:moveTo>
                    <a:pt x="16" y="4"/>
                  </a:moveTo>
                  <a:cubicBezTo>
                    <a:pt x="13" y="4"/>
                    <a:pt x="10" y="5"/>
                    <a:pt x="8" y="7"/>
                  </a:cubicBezTo>
                  <a:cubicBezTo>
                    <a:pt x="6" y="9"/>
                    <a:pt x="4" y="12"/>
                    <a:pt x="4" y="15"/>
                  </a:cubicBezTo>
                  <a:cubicBezTo>
                    <a:pt x="4" y="19"/>
                    <a:pt x="6" y="21"/>
                    <a:pt x="8" y="24"/>
                  </a:cubicBezTo>
                  <a:cubicBezTo>
                    <a:pt x="10" y="26"/>
                    <a:pt x="13" y="27"/>
                    <a:pt x="16" y="27"/>
                  </a:cubicBezTo>
                  <a:cubicBezTo>
                    <a:pt x="19" y="27"/>
                    <a:pt x="22" y="26"/>
                    <a:pt x="24" y="24"/>
                  </a:cubicBezTo>
                  <a:cubicBezTo>
                    <a:pt x="29" y="19"/>
                    <a:pt x="29" y="12"/>
                    <a:pt x="24" y="7"/>
                  </a:cubicBezTo>
                  <a:cubicBezTo>
                    <a:pt x="22" y="5"/>
                    <a:pt x="19" y="4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4" name="Freeform 57"/>
            <p:cNvSpPr/>
            <p:nvPr/>
          </p:nvSpPr>
          <p:spPr bwMode="auto">
            <a:xfrm>
              <a:off x="504825" y="9525"/>
              <a:ext cx="233363" cy="5103813"/>
            </a:xfrm>
            <a:custGeom>
              <a:avLst/>
              <a:gdLst/>
              <a:ahLst/>
              <a:cxnLst/>
              <a:rect l="0" t="0" r="r" b="b"/>
              <a:pathLst>
                <a:path w="147" h="3215">
                  <a:moveTo>
                    <a:pt x="132" y="3215"/>
                  </a:moveTo>
                  <a:lnTo>
                    <a:pt x="129" y="2754"/>
                  </a:lnTo>
                  <a:lnTo>
                    <a:pt x="0" y="1901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898"/>
                  </a:lnTo>
                  <a:lnTo>
                    <a:pt x="144" y="2754"/>
                  </a:lnTo>
                  <a:lnTo>
                    <a:pt x="147" y="3215"/>
                  </a:lnTo>
                  <a:lnTo>
                    <a:pt x="132" y="32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65" name="Freeform 58"/>
            <p:cNvSpPr>
              <a:spLocks noEditPoints="1"/>
            </p:cNvSpPr>
            <p:nvPr/>
          </p:nvSpPr>
          <p:spPr bwMode="auto">
            <a:xfrm>
              <a:off x="633413" y="5103813"/>
              <a:ext cx="185738" cy="185738"/>
            </a:xfrm>
            <a:custGeom>
              <a:avLst/>
              <a:gdLst/>
              <a:ahLst/>
              <a:cxnLst/>
              <a:rect l="0" t="0" r="r" b="b"/>
              <a:pathLst>
                <a:path w="39" h="39">
                  <a:moveTo>
                    <a:pt x="20" y="39"/>
                  </a:moveTo>
                  <a:cubicBezTo>
                    <a:pt x="9" y="39"/>
                    <a:pt x="0" y="30"/>
                    <a:pt x="0" y="19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0" y="0"/>
                    <a:pt x="39" y="9"/>
                    <a:pt x="39" y="19"/>
                  </a:cubicBezTo>
                  <a:cubicBezTo>
                    <a:pt x="39" y="30"/>
                    <a:pt x="30" y="39"/>
                    <a:pt x="20" y="39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19"/>
                  </a:cubicBezTo>
                  <a:cubicBezTo>
                    <a:pt x="4" y="28"/>
                    <a:pt x="11" y="35"/>
                    <a:pt x="20" y="35"/>
                  </a:cubicBezTo>
                  <a:cubicBezTo>
                    <a:pt x="28" y="35"/>
                    <a:pt x="35" y="28"/>
                    <a:pt x="35" y="19"/>
                  </a:cubicBezTo>
                  <a:cubicBezTo>
                    <a:pt x="35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76424" y="1122363"/>
            <a:ext cx="8791575" cy="2387600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76424" y="3602038"/>
            <a:ext cx="8791575" cy="1655762"/>
          </a:xfrm>
        </p:spPr>
        <p:txBody>
          <a:bodyPr>
            <a:normAutofit/>
          </a:bodyPr>
          <a:lstStyle>
            <a:lvl1pPr marL="0" indent="0" algn="l">
              <a:buNone/>
              <a:defRPr sz="2000" cap="all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077511" y="5410201"/>
            <a:ext cx="2743200" cy="365125"/>
          </a:xfrm>
        </p:spPr>
        <p:txBody>
          <a:bodyPr/>
          <a:lstStyle/>
          <a:p>
            <a:fld id="{48A87A34-81AB-432B-8DAE-1953F412C126}" type="datetimeFigureOut">
              <a:rPr lang="en-US" smtClean="0"/>
              <a:t>10/9/2024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876424" y="5410201"/>
            <a:ext cx="5124886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896911" y="5410199"/>
            <a:ext cx="771089" cy="365125"/>
          </a:xfrm>
        </p:spPr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584169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4304664"/>
            <a:ext cx="9912355" cy="819355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41411" y="606426"/>
            <a:ext cx="9912354" cy="3299778"/>
          </a:xfrm>
          <a:prstGeom prst="round2DiagRect">
            <a:avLst>
              <a:gd name="adj1" fmla="val 4860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3200"/>
            </a:lvl1pPr>
          </a:lstStyle>
          <a:p>
            <a:pPr marL="0" lvl="0" indent="0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5124020"/>
            <a:ext cx="9910859" cy="682472"/>
          </a:xfrm>
        </p:spPr>
        <p:txBody>
          <a:bodyPr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10/9/2024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91968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56" y="609600"/>
            <a:ext cx="9905955" cy="342900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4419599"/>
            <a:ext cx="9904459" cy="1371599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10/9/2024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1725634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599"/>
            <a:ext cx="9302752" cy="2748429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1" y="4309919"/>
            <a:ext cx="9906002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10/9/2024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60" name="TextBox 59"/>
          <p:cNvSpPr txBox="1"/>
          <p:nvPr/>
        </p:nvSpPr>
        <p:spPr>
          <a:xfrm>
            <a:off x="903512" y="73239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10537370" y="276497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  <a:latin typeface="+mj-lt"/>
                <a:ea typeface="+mj-ea"/>
                <a:cs typeface="Trebuchet MS"/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90224102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0" y="2134041"/>
            <a:ext cx="9906001" cy="2511835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364" y="4657655"/>
            <a:ext cx="9904505" cy="1140644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10/9/2024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4738928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9905998" cy="1905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141410" y="2674463"/>
            <a:ext cx="3196899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127918" y="3360263"/>
            <a:ext cx="3208735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14766" y="2677635"/>
            <a:ext cx="3184385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04213" y="3363435"/>
            <a:ext cx="3195830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442" y="2674463"/>
            <a:ext cx="3194968" cy="685800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52442" y="3360263"/>
            <a:ext cx="3194968" cy="2430936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10/9/2024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224404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1141411" y="609600"/>
            <a:ext cx="9905999" cy="19050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141413" y="4404596"/>
            <a:ext cx="319524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141413" y="2666998"/>
            <a:ext cx="31952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141413" y="4980858"/>
            <a:ext cx="3195240" cy="8178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89053" y="4404596"/>
            <a:ext cx="3200400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89053" y="2666998"/>
            <a:ext cx="3198940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87593" y="4980857"/>
            <a:ext cx="3200400" cy="81034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52567" y="4404595"/>
            <a:ext cx="3190741" cy="576262"/>
          </a:xfrm>
        </p:spPr>
        <p:txBody>
          <a:bodyPr anchor="b">
            <a:no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52442" y="2666998"/>
            <a:ext cx="3194969" cy="1524000"/>
          </a:xfrm>
          <a:prstGeom prst="round2DiagRect">
            <a:avLst/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 sz="2000" dirty="0"/>
            </a:lvl1pPr>
          </a:lstStyle>
          <a:p>
            <a:pPr marL="0" lvl="0" indent="0">
              <a:buNone/>
            </a:pPr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52442" y="4980854"/>
            <a:ext cx="3194968" cy="810345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10/9/2024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1454451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10/9/2024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9061660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042400" y="609599"/>
            <a:ext cx="2005011" cy="5181601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1410" y="609599"/>
            <a:ext cx="7748590" cy="518160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10/9/2024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04743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10/9/2024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73606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1419226"/>
            <a:ext cx="9906000" cy="2852737"/>
          </a:xfrm>
        </p:spPr>
        <p:txBody>
          <a:bodyPr anchor="b"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1" y="4424362"/>
            <a:ext cx="9906000" cy="1374776"/>
          </a:xfrm>
        </p:spPr>
        <p:txBody>
          <a:bodyPr>
            <a:normAutofit/>
          </a:bodyPr>
          <a:lstStyle>
            <a:lvl1pPr marL="0" indent="0">
              <a:buNone/>
              <a:defRPr sz="1800" cap="all" baseline="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10/9/2024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228012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41410" y="2249486"/>
            <a:ext cx="4878389" cy="354171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249486"/>
            <a:ext cx="4875211" cy="354171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10/9/2024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433547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19126"/>
            <a:ext cx="9906000" cy="1477961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70019" y="2249486"/>
            <a:ext cx="4649783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41410" y="3073397"/>
            <a:ext cx="4878391" cy="271780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8" y="2249485"/>
            <a:ext cx="4646602" cy="823912"/>
          </a:xfrm>
        </p:spPr>
        <p:txBody>
          <a:bodyPr anchor="b"/>
          <a:lstStyle>
            <a:lvl1pPr marL="0" indent="0">
              <a:lnSpc>
                <a:spcPct val="90000"/>
              </a:lnSpc>
              <a:buNone/>
              <a:defRPr sz="24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073397"/>
            <a:ext cx="4875210" cy="271780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10/9/2024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65934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10/9/2024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761226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10/9/2024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969502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6705" y="609601"/>
            <a:ext cx="3856037" cy="1639884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56200" y="592666"/>
            <a:ext cx="5891209" cy="5198534"/>
          </a:xfrm>
        </p:spPr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6705" y="2249486"/>
            <a:ext cx="3856037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10/9/2024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13602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09600"/>
            <a:ext cx="5934508" cy="1639886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380721" y="609601"/>
            <a:ext cx="3666690" cy="5181599"/>
          </a:xfrm>
          <a:prstGeom prst="round2DiagRect">
            <a:avLst>
              <a:gd name="adj1" fmla="val 5608"/>
              <a:gd name="adj2" fmla="val 0"/>
            </a:avLst>
          </a:prstGeom>
          <a:ln w="19050" cap="sq">
            <a:solidFill>
              <a:schemeClr val="tx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410" y="2249486"/>
            <a:ext cx="5934511" cy="3541714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smtClean="0"/>
              <a:t>10/9/2024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98663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 cstate="email">
            <a:alphaModFix amt="30000"/>
            <a:duotone>
              <a:prstClr val="black"/>
              <a:schemeClr val="tx2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Group 7"/>
          <p:cNvGrpSpPr/>
          <p:nvPr/>
        </p:nvGrpSpPr>
        <p:grpSpPr>
          <a:xfrm>
            <a:off x="-14288" y="0"/>
            <a:ext cx="12053888" cy="6858001"/>
            <a:chOff x="-14288" y="0"/>
            <a:chExt cx="12053888" cy="6858001"/>
          </a:xfrm>
          <a:gradFill flip="none" rotWithShape="1">
            <a:gsLst>
              <a:gs pos="0">
                <a:schemeClr val="tx2"/>
              </a:gs>
              <a:gs pos="100000">
                <a:schemeClr val="tx2">
                  <a:lumMod val="50000"/>
                </a:schemeClr>
              </a:gs>
            </a:gsLst>
            <a:lin ang="5400000" scaled="0"/>
            <a:tileRect/>
          </a:gradFill>
        </p:grpSpPr>
        <p:grpSp>
          <p:nvGrpSpPr>
            <p:cNvPr id="9" name="Group 8"/>
            <p:cNvGrpSpPr/>
            <p:nvPr/>
          </p:nvGrpSpPr>
          <p:grpSpPr>
            <a:xfrm>
              <a:off x="-14288" y="0"/>
              <a:ext cx="1220788" cy="6858001"/>
              <a:chOff x="-14288" y="0"/>
              <a:chExt cx="1220788" cy="6858001"/>
            </a:xfrm>
            <a:grpFill/>
          </p:grpSpPr>
          <p:sp>
            <p:nvSpPr>
              <p:cNvPr id="21" name="Rectangle 5"/>
              <p:cNvSpPr>
                <a:spLocks noChangeArrowheads="1"/>
              </p:cNvSpPr>
              <p:nvPr/>
            </p:nvSpPr>
            <p:spPr bwMode="auto">
              <a:xfrm>
                <a:off x="114300" y="4763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22" name="Freeform 6"/>
              <p:cNvSpPr>
                <a:spLocks noEditPoints="1"/>
              </p:cNvSpPr>
              <p:nvPr/>
            </p:nvSpPr>
            <p:spPr bwMode="auto">
              <a:xfrm>
                <a:off x="33337" y="217646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3" name="Freeform 7"/>
              <p:cNvSpPr>
                <a:spLocks noEditPoints="1"/>
              </p:cNvSpPr>
              <p:nvPr/>
            </p:nvSpPr>
            <p:spPr bwMode="auto">
              <a:xfrm>
                <a:off x="28575" y="4021138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4" name="Freeform 8"/>
              <p:cNvSpPr/>
              <p:nvPr/>
            </p:nvSpPr>
            <p:spPr bwMode="auto">
              <a:xfrm>
                <a:off x="200025" y="4763"/>
                <a:ext cx="369888" cy="1811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41">
                    <a:moveTo>
                      <a:pt x="218" y="1141"/>
                    </a:moveTo>
                    <a:lnTo>
                      <a:pt x="0" y="626"/>
                    </a:lnTo>
                    <a:lnTo>
                      <a:pt x="0" y="0"/>
                    </a:lnTo>
                    <a:lnTo>
                      <a:pt x="15" y="0"/>
                    </a:lnTo>
                    <a:lnTo>
                      <a:pt x="15" y="623"/>
                    </a:lnTo>
                    <a:lnTo>
                      <a:pt x="233" y="1135"/>
                    </a:lnTo>
                    <a:lnTo>
                      <a:pt x="218" y="114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5" name="Freeform 9"/>
              <p:cNvSpPr>
                <a:spLocks noEditPoints="1"/>
              </p:cNvSpPr>
              <p:nvPr/>
            </p:nvSpPr>
            <p:spPr bwMode="auto">
              <a:xfrm>
                <a:off x="503237" y="1801813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6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6" name="Freeform 10"/>
              <p:cNvSpPr/>
              <p:nvPr/>
            </p:nvSpPr>
            <p:spPr bwMode="auto">
              <a:xfrm>
                <a:off x="285750" y="4763"/>
                <a:ext cx="369888" cy="1430338"/>
              </a:xfrm>
              <a:custGeom>
                <a:avLst/>
                <a:gdLst/>
                <a:ahLst/>
                <a:cxnLst/>
                <a:rect l="0" t="0" r="r" b="b"/>
                <a:pathLst>
                  <a:path w="233" h="901">
                    <a:moveTo>
                      <a:pt x="221" y="901"/>
                    </a:moveTo>
                    <a:lnTo>
                      <a:pt x="0" y="383"/>
                    </a:lnTo>
                    <a:lnTo>
                      <a:pt x="0" y="0"/>
                    </a:lnTo>
                    <a:lnTo>
                      <a:pt x="18" y="0"/>
                    </a:lnTo>
                    <a:lnTo>
                      <a:pt x="18" y="380"/>
                    </a:lnTo>
                    <a:lnTo>
                      <a:pt x="233" y="895"/>
                    </a:lnTo>
                    <a:lnTo>
                      <a:pt x="221" y="901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7" name="Freeform 11"/>
              <p:cNvSpPr/>
              <p:nvPr/>
            </p:nvSpPr>
            <p:spPr bwMode="auto">
              <a:xfrm>
                <a:off x="546100" y="0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96" y="575"/>
                    </a:moveTo>
                    <a:lnTo>
                      <a:pt x="78" y="575"/>
                    </a:lnTo>
                    <a:lnTo>
                      <a:pt x="78" y="192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96" y="189"/>
                    </a:lnTo>
                    <a:lnTo>
                      <a:pt x="96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8" name="Freeform 12"/>
              <p:cNvSpPr>
                <a:spLocks noEditPoints="1"/>
              </p:cNvSpPr>
              <p:nvPr/>
            </p:nvSpPr>
            <p:spPr bwMode="auto">
              <a:xfrm>
                <a:off x="588962" y="14208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3" y="0"/>
                      <a:pt x="40" y="7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9"/>
                      <a:pt x="31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9" name="Freeform 13"/>
              <p:cNvSpPr>
                <a:spLocks noEditPoints="1"/>
              </p:cNvSpPr>
              <p:nvPr/>
            </p:nvSpPr>
            <p:spPr bwMode="auto">
              <a:xfrm>
                <a:off x="588962" y="9032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0" name="Freeform 14"/>
              <p:cNvSpPr/>
              <p:nvPr/>
            </p:nvSpPr>
            <p:spPr bwMode="auto">
              <a:xfrm>
                <a:off x="641350" y="0"/>
                <a:ext cx="422275" cy="527050"/>
              </a:xfrm>
              <a:custGeom>
                <a:avLst/>
                <a:gdLst/>
                <a:ahLst/>
                <a:cxnLst/>
                <a:rect l="0" t="0" r="r" b="b"/>
                <a:pathLst>
                  <a:path w="266" h="332">
                    <a:moveTo>
                      <a:pt x="257" y="332"/>
                    </a:moveTo>
                    <a:lnTo>
                      <a:pt x="48" y="123"/>
                    </a:lnTo>
                    <a:lnTo>
                      <a:pt x="0" y="6"/>
                    </a:lnTo>
                    <a:lnTo>
                      <a:pt x="15" y="0"/>
                    </a:lnTo>
                    <a:lnTo>
                      <a:pt x="63" y="114"/>
                    </a:lnTo>
                    <a:lnTo>
                      <a:pt x="266" y="320"/>
                    </a:lnTo>
                    <a:lnTo>
                      <a:pt x="257" y="332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1" name="Freeform 15"/>
              <p:cNvSpPr>
                <a:spLocks noEditPoints="1"/>
              </p:cNvSpPr>
              <p:nvPr/>
            </p:nvSpPr>
            <p:spPr bwMode="auto">
              <a:xfrm>
                <a:off x="1020762" y="488950"/>
                <a:ext cx="161925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4" h="31">
                    <a:moveTo>
                      <a:pt x="17" y="31"/>
                    </a:moveTo>
                    <a:cubicBezTo>
                      <a:pt x="13" y="31"/>
                      <a:pt x="9" y="30"/>
                      <a:pt x="6" y="27"/>
                    </a:cubicBezTo>
                    <a:cubicBezTo>
                      <a:pt x="0" y="20"/>
                      <a:pt x="0" y="10"/>
                      <a:pt x="6" y="4"/>
                    </a:cubicBezTo>
                    <a:cubicBezTo>
                      <a:pt x="9" y="1"/>
                      <a:pt x="13" y="0"/>
                      <a:pt x="17" y="0"/>
                    </a:cubicBezTo>
                    <a:cubicBezTo>
                      <a:pt x="21" y="0"/>
                      <a:pt x="25" y="1"/>
                      <a:pt x="28" y="4"/>
                    </a:cubicBezTo>
                    <a:cubicBezTo>
                      <a:pt x="34" y="10"/>
                      <a:pt x="34" y="20"/>
                      <a:pt x="28" y="27"/>
                    </a:cubicBezTo>
                    <a:cubicBezTo>
                      <a:pt x="25" y="30"/>
                      <a:pt x="21" y="31"/>
                      <a:pt x="17" y="31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5"/>
                      <a:pt x="9" y="7"/>
                    </a:cubicBezTo>
                    <a:cubicBezTo>
                      <a:pt x="4" y="12"/>
                      <a:pt x="4" y="19"/>
                      <a:pt x="9" y="24"/>
                    </a:cubicBezTo>
                    <a:cubicBezTo>
                      <a:pt x="11" y="26"/>
                      <a:pt x="14" y="27"/>
                      <a:pt x="17" y="27"/>
                    </a:cubicBezTo>
                    <a:cubicBezTo>
                      <a:pt x="20" y="27"/>
                      <a:pt x="23" y="26"/>
                      <a:pt x="25" y="24"/>
                    </a:cubicBezTo>
                    <a:cubicBezTo>
                      <a:pt x="30" y="19"/>
                      <a:pt x="30" y="12"/>
                      <a:pt x="25" y="7"/>
                    </a:cubicBezTo>
                    <a:cubicBezTo>
                      <a:pt x="23" y="5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2" name="Line 16"/>
              <p:cNvSpPr>
                <a:spLocks noChangeShapeType="1"/>
              </p:cNvSpPr>
              <p:nvPr/>
            </p:nvSpPr>
            <p:spPr bwMode="auto">
              <a:xfrm>
                <a:off x="-4763" y="9525"/>
                <a:ext cx="0" cy="0"/>
              </a:xfrm>
              <a:prstGeom prst="line">
                <a:avLst/>
              </a:prstGeom>
              <a:grpFill/>
              <a:ln w="15" cap="flat">
                <a:solidFill>
                  <a:srgbClr val="FFFFFF"/>
                </a:solidFill>
                <a:prstDash val="solid"/>
                <a:miter lim="800000"/>
                <a:headEnd/>
                <a:tailEnd/>
              </a:ln>
            </p:spPr>
          </p:sp>
          <p:sp>
            <p:nvSpPr>
              <p:cNvPr id="33" name="Freeform 17"/>
              <p:cNvSpPr/>
              <p:nvPr/>
            </p:nvSpPr>
            <p:spPr bwMode="auto">
              <a:xfrm>
                <a:off x="9525" y="1801813"/>
                <a:ext cx="123825" cy="127000"/>
              </a:xfrm>
              <a:custGeom>
                <a:avLst/>
                <a:gdLst/>
                <a:ahLst/>
                <a:cxnLst/>
                <a:rect l="0" t="0" r="r" b="b"/>
                <a:pathLst>
                  <a:path w="78" h="80">
                    <a:moveTo>
                      <a:pt x="6" y="80"/>
                    </a:moveTo>
                    <a:lnTo>
                      <a:pt x="0" y="71"/>
                    </a:lnTo>
                    <a:lnTo>
                      <a:pt x="69" y="0"/>
                    </a:lnTo>
                    <a:lnTo>
                      <a:pt x="78" y="9"/>
                    </a:lnTo>
                    <a:lnTo>
                      <a:pt x="6" y="8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4" name="Freeform 18"/>
              <p:cNvSpPr/>
              <p:nvPr/>
            </p:nvSpPr>
            <p:spPr bwMode="auto">
              <a:xfrm>
                <a:off x="-9525" y="3549650"/>
                <a:ext cx="147638" cy="481013"/>
              </a:xfrm>
              <a:custGeom>
                <a:avLst/>
                <a:gdLst/>
                <a:ahLst/>
                <a:cxnLst/>
                <a:rect l="0" t="0" r="r" b="b"/>
                <a:pathLst>
                  <a:path w="93" h="303">
                    <a:moveTo>
                      <a:pt x="93" y="303"/>
                    </a:moveTo>
                    <a:lnTo>
                      <a:pt x="78" y="303"/>
                    </a:lnTo>
                    <a:lnTo>
                      <a:pt x="78" y="78"/>
                    </a:lnTo>
                    <a:lnTo>
                      <a:pt x="0" y="12"/>
                    </a:lnTo>
                    <a:lnTo>
                      <a:pt x="12" y="0"/>
                    </a:lnTo>
                    <a:lnTo>
                      <a:pt x="93" y="69"/>
                    </a:lnTo>
                    <a:lnTo>
                      <a:pt x="93" y="30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5" name="Freeform 19"/>
              <p:cNvSpPr/>
              <p:nvPr/>
            </p:nvSpPr>
            <p:spPr bwMode="auto">
              <a:xfrm>
                <a:off x="128587" y="1382713"/>
                <a:ext cx="142875" cy="476250"/>
              </a:xfrm>
              <a:custGeom>
                <a:avLst/>
                <a:gdLst/>
                <a:ahLst/>
                <a:cxnLst/>
                <a:rect l="0" t="0" r="r" b="b"/>
                <a:pathLst>
                  <a:path w="90" h="300">
                    <a:moveTo>
                      <a:pt x="90" y="300"/>
                    </a:moveTo>
                    <a:lnTo>
                      <a:pt x="78" y="300"/>
                    </a:lnTo>
                    <a:lnTo>
                      <a:pt x="78" y="84"/>
                    </a:lnTo>
                    <a:lnTo>
                      <a:pt x="0" y="9"/>
                    </a:lnTo>
                    <a:lnTo>
                      <a:pt x="9" y="0"/>
                    </a:lnTo>
                    <a:lnTo>
                      <a:pt x="90" y="81"/>
                    </a:lnTo>
                    <a:lnTo>
                      <a:pt x="90" y="300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6" name="Freeform 20"/>
              <p:cNvSpPr>
                <a:spLocks noEditPoints="1"/>
              </p:cNvSpPr>
              <p:nvPr/>
            </p:nvSpPr>
            <p:spPr bwMode="auto">
              <a:xfrm>
                <a:off x="204787" y="1849438"/>
                <a:ext cx="114300" cy="107950"/>
              </a:xfrm>
              <a:custGeom>
                <a:avLst/>
                <a:gdLst/>
                <a:ahLst/>
                <a:cxnLst/>
                <a:rect l="0" t="0" r="r" b="b"/>
                <a:pathLst>
                  <a:path w="24" h="23">
                    <a:moveTo>
                      <a:pt x="12" y="23"/>
                    </a:moveTo>
                    <a:cubicBezTo>
                      <a:pt x="6" y="23"/>
                      <a:pt x="0" y="18"/>
                      <a:pt x="0" y="12"/>
                    </a:cubicBezTo>
                    <a:cubicBezTo>
                      <a:pt x="0" y="5"/>
                      <a:pt x="6" y="0"/>
                      <a:pt x="12" y="0"/>
                    </a:cubicBezTo>
                    <a:cubicBezTo>
                      <a:pt x="18" y="0"/>
                      <a:pt x="24" y="5"/>
                      <a:pt x="24" y="12"/>
                    </a:cubicBezTo>
                    <a:cubicBezTo>
                      <a:pt x="24" y="18"/>
                      <a:pt x="18" y="23"/>
                      <a:pt x="12" y="23"/>
                    </a:cubicBezTo>
                    <a:close/>
                    <a:moveTo>
                      <a:pt x="12" y="4"/>
                    </a:moveTo>
                    <a:cubicBezTo>
                      <a:pt x="8" y="4"/>
                      <a:pt x="4" y="8"/>
                      <a:pt x="4" y="12"/>
                    </a:cubicBezTo>
                    <a:cubicBezTo>
                      <a:pt x="4" y="16"/>
                      <a:pt x="8" y="19"/>
                      <a:pt x="12" y="19"/>
                    </a:cubicBezTo>
                    <a:cubicBezTo>
                      <a:pt x="16" y="19"/>
                      <a:pt x="20" y="16"/>
                      <a:pt x="20" y="12"/>
                    </a:cubicBezTo>
                    <a:cubicBezTo>
                      <a:pt x="20" y="8"/>
                      <a:pt x="16" y="4"/>
                      <a:pt x="12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7" name="Rectangle 21"/>
              <p:cNvSpPr>
                <a:spLocks noChangeArrowheads="1"/>
              </p:cNvSpPr>
              <p:nvPr/>
            </p:nvSpPr>
            <p:spPr bwMode="auto">
              <a:xfrm>
                <a:off x="133350" y="4662488"/>
                <a:ext cx="23813" cy="2181225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  <p:sp>
            <p:nvSpPr>
              <p:cNvPr id="38" name="Freeform 22"/>
              <p:cNvSpPr/>
              <p:nvPr/>
            </p:nvSpPr>
            <p:spPr bwMode="auto">
              <a:xfrm>
                <a:off x="223837" y="5041900"/>
                <a:ext cx="369888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233" h="1135">
                    <a:moveTo>
                      <a:pt x="15" y="1135"/>
                    </a:moveTo>
                    <a:lnTo>
                      <a:pt x="0" y="1135"/>
                    </a:lnTo>
                    <a:lnTo>
                      <a:pt x="0" y="515"/>
                    </a:lnTo>
                    <a:lnTo>
                      <a:pt x="0" y="512"/>
                    </a:lnTo>
                    <a:lnTo>
                      <a:pt x="218" y="0"/>
                    </a:lnTo>
                    <a:lnTo>
                      <a:pt x="233" y="6"/>
                    </a:lnTo>
                    <a:lnTo>
                      <a:pt x="15" y="518"/>
                    </a:lnTo>
                    <a:lnTo>
                      <a:pt x="15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39" name="Freeform 23"/>
              <p:cNvSpPr>
                <a:spLocks noEditPoints="1"/>
              </p:cNvSpPr>
              <p:nvPr/>
            </p:nvSpPr>
            <p:spPr bwMode="auto">
              <a:xfrm>
                <a:off x="52387" y="44815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8" y="36"/>
                      <a:pt x="36" y="29"/>
                      <a:pt x="36" y="20"/>
                    </a:cubicBezTo>
                    <a:cubicBezTo>
                      <a:pt x="36" y="11"/>
                      <a:pt x="28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0" name="Freeform 24"/>
              <p:cNvSpPr/>
              <p:nvPr/>
            </p:nvSpPr>
            <p:spPr bwMode="auto">
              <a:xfrm>
                <a:off x="-14288" y="5627688"/>
                <a:ext cx="85725" cy="1216025"/>
              </a:xfrm>
              <a:custGeom>
                <a:avLst/>
                <a:gdLst/>
                <a:ahLst/>
                <a:cxnLst/>
                <a:rect l="0" t="0" r="r" b="b"/>
                <a:pathLst>
                  <a:path w="54" h="766">
                    <a:moveTo>
                      <a:pt x="54" y="766"/>
                    </a:moveTo>
                    <a:lnTo>
                      <a:pt x="36" y="766"/>
                    </a:lnTo>
                    <a:lnTo>
                      <a:pt x="36" y="149"/>
                    </a:lnTo>
                    <a:lnTo>
                      <a:pt x="0" y="3"/>
                    </a:lnTo>
                    <a:lnTo>
                      <a:pt x="18" y="0"/>
                    </a:lnTo>
                    <a:lnTo>
                      <a:pt x="54" y="146"/>
                    </a:lnTo>
                    <a:lnTo>
                      <a:pt x="54" y="76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1" name="Freeform 25"/>
              <p:cNvSpPr>
                <a:spLocks noEditPoints="1"/>
              </p:cNvSpPr>
              <p:nvPr/>
            </p:nvSpPr>
            <p:spPr bwMode="auto">
              <a:xfrm>
                <a:off x="527050" y="48672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2" name="Freeform 26"/>
              <p:cNvSpPr/>
              <p:nvPr/>
            </p:nvSpPr>
            <p:spPr bwMode="auto">
              <a:xfrm>
                <a:off x="309562" y="5422900"/>
                <a:ext cx="374650" cy="1425575"/>
              </a:xfrm>
              <a:custGeom>
                <a:avLst/>
                <a:gdLst/>
                <a:ahLst/>
                <a:cxnLst/>
                <a:rect l="0" t="0" r="r" b="b"/>
                <a:pathLst>
                  <a:path w="236" h="898">
                    <a:moveTo>
                      <a:pt x="18" y="898"/>
                    </a:moveTo>
                    <a:lnTo>
                      <a:pt x="0" y="898"/>
                    </a:lnTo>
                    <a:lnTo>
                      <a:pt x="0" y="515"/>
                    </a:lnTo>
                    <a:lnTo>
                      <a:pt x="3" y="512"/>
                    </a:lnTo>
                    <a:lnTo>
                      <a:pt x="221" y="0"/>
                    </a:lnTo>
                    <a:lnTo>
                      <a:pt x="236" y="6"/>
                    </a:lnTo>
                    <a:lnTo>
                      <a:pt x="18" y="518"/>
                    </a:lnTo>
                    <a:lnTo>
                      <a:pt x="18" y="898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3" name="Freeform 27"/>
              <p:cNvSpPr/>
              <p:nvPr/>
            </p:nvSpPr>
            <p:spPr bwMode="auto">
              <a:xfrm>
                <a:off x="569912" y="5945188"/>
                <a:ext cx="152400" cy="912813"/>
              </a:xfrm>
              <a:custGeom>
                <a:avLst/>
                <a:gdLst/>
                <a:ahLst/>
                <a:cxnLst/>
                <a:rect l="0" t="0" r="r" b="b"/>
                <a:pathLst>
                  <a:path w="96" h="575">
                    <a:moveTo>
                      <a:pt x="15" y="575"/>
                    </a:moveTo>
                    <a:lnTo>
                      <a:pt x="0" y="569"/>
                    </a:lnTo>
                    <a:lnTo>
                      <a:pt x="81" y="383"/>
                    </a:lnTo>
                    <a:lnTo>
                      <a:pt x="81" y="0"/>
                    </a:lnTo>
                    <a:lnTo>
                      <a:pt x="96" y="0"/>
                    </a:lnTo>
                    <a:lnTo>
                      <a:pt x="96" y="386"/>
                    </a:lnTo>
                    <a:lnTo>
                      <a:pt x="15" y="57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4" name="Freeform 28"/>
              <p:cNvSpPr>
                <a:spLocks noEditPoints="1"/>
              </p:cNvSpPr>
              <p:nvPr/>
            </p:nvSpPr>
            <p:spPr bwMode="auto">
              <a:xfrm>
                <a:off x="612775" y="5246688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5" name="Freeform 29"/>
              <p:cNvSpPr>
                <a:spLocks noEditPoints="1"/>
              </p:cNvSpPr>
              <p:nvPr/>
            </p:nvSpPr>
            <p:spPr bwMode="auto">
              <a:xfrm>
                <a:off x="612775" y="5764213"/>
                <a:ext cx="190500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6" name="Freeform 30"/>
              <p:cNvSpPr/>
              <p:nvPr/>
            </p:nvSpPr>
            <p:spPr bwMode="auto">
              <a:xfrm>
                <a:off x="669925" y="6330950"/>
                <a:ext cx="417513" cy="517525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6">
                    <a:moveTo>
                      <a:pt x="15" y="326"/>
                    </a:moveTo>
                    <a:lnTo>
                      <a:pt x="0" y="320"/>
                    </a:lnTo>
                    <a:lnTo>
                      <a:pt x="45" y="206"/>
                    </a:lnTo>
                    <a:lnTo>
                      <a:pt x="48" y="206"/>
                    </a:lnTo>
                    <a:lnTo>
                      <a:pt x="254" y="0"/>
                    </a:lnTo>
                    <a:lnTo>
                      <a:pt x="263" y="12"/>
                    </a:lnTo>
                    <a:lnTo>
                      <a:pt x="60" y="215"/>
                    </a:lnTo>
                    <a:lnTo>
                      <a:pt x="15" y="326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47" name="Freeform 31"/>
              <p:cNvSpPr>
                <a:spLocks noEditPoints="1"/>
              </p:cNvSpPr>
              <p:nvPr/>
            </p:nvSpPr>
            <p:spPr bwMode="auto">
              <a:xfrm>
                <a:off x="1049337" y="6221413"/>
                <a:ext cx="157163" cy="147638"/>
              </a:xfrm>
              <a:custGeom>
                <a:avLst/>
                <a:gdLst/>
                <a:ahLst/>
                <a:cxnLst/>
                <a:rect l="0" t="0" r="r" b="b"/>
                <a:pathLst>
                  <a:path w="33" h="31">
                    <a:moveTo>
                      <a:pt x="16" y="31"/>
                    </a:moveTo>
                    <a:cubicBezTo>
                      <a:pt x="12" y="31"/>
                      <a:pt x="8" y="29"/>
                      <a:pt x="5" y="26"/>
                    </a:cubicBezTo>
                    <a:cubicBezTo>
                      <a:pt x="2" y="24"/>
                      <a:pt x="0" y="20"/>
                      <a:pt x="0" y="15"/>
                    </a:cubicBezTo>
                    <a:cubicBezTo>
                      <a:pt x="0" y="11"/>
                      <a:pt x="2" y="7"/>
                      <a:pt x="5" y="4"/>
                    </a:cubicBezTo>
                    <a:cubicBezTo>
                      <a:pt x="8" y="1"/>
                      <a:pt x="12" y="0"/>
                      <a:pt x="16" y="0"/>
                    </a:cubicBezTo>
                    <a:cubicBezTo>
                      <a:pt x="20" y="0"/>
                      <a:pt x="24" y="1"/>
                      <a:pt x="27" y="4"/>
                    </a:cubicBezTo>
                    <a:cubicBezTo>
                      <a:pt x="33" y="10"/>
                      <a:pt x="33" y="20"/>
                      <a:pt x="27" y="26"/>
                    </a:cubicBezTo>
                    <a:cubicBezTo>
                      <a:pt x="24" y="29"/>
                      <a:pt x="20" y="31"/>
                      <a:pt x="16" y="31"/>
                    </a:cubicBezTo>
                    <a:close/>
                    <a:moveTo>
                      <a:pt x="16" y="4"/>
                    </a:moveTo>
                    <a:cubicBezTo>
                      <a:pt x="13" y="4"/>
                      <a:pt x="10" y="5"/>
                      <a:pt x="8" y="7"/>
                    </a:cubicBezTo>
                    <a:cubicBezTo>
                      <a:pt x="6" y="9"/>
                      <a:pt x="4" y="12"/>
                      <a:pt x="4" y="15"/>
                    </a:cubicBezTo>
                    <a:cubicBezTo>
                      <a:pt x="4" y="19"/>
                      <a:pt x="6" y="21"/>
                      <a:pt x="8" y="24"/>
                    </a:cubicBezTo>
                    <a:cubicBezTo>
                      <a:pt x="10" y="26"/>
                      <a:pt x="13" y="27"/>
                      <a:pt x="16" y="27"/>
                    </a:cubicBezTo>
                    <a:cubicBezTo>
                      <a:pt x="19" y="27"/>
                      <a:pt x="22" y="26"/>
                      <a:pt x="24" y="24"/>
                    </a:cubicBezTo>
                    <a:cubicBezTo>
                      <a:pt x="29" y="19"/>
                      <a:pt x="29" y="12"/>
                      <a:pt x="24" y="7"/>
                    </a:cubicBezTo>
                    <a:cubicBezTo>
                      <a:pt x="22" y="5"/>
                      <a:pt x="19" y="4"/>
                      <a:pt x="16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</p:grpSp>
        <p:grpSp>
          <p:nvGrpSpPr>
            <p:cNvPr id="10" name="Group 9"/>
            <p:cNvGrpSpPr/>
            <p:nvPr/>
          </p:nvGrpSpPr>
          <p:grpSpPr>
            <a:xfrm>
              <a:off x="11364912" y="0"/>
              <a:ext cx="674688" cy="6848476"/>
              <a:chOff x="11364912" y="0"/>
              <a:chExt cx="674688" cy="6848476"/>
            </a:xfrm>
            <a:grpFill/>
          </p:grpSpPr>
          <p:sp>
            <p:nvSpPr>
              <p:cNvPr id="11" name="Freeform 32"/>
              <p:cNvSpPr/>
              <p:nvPr/>
            </p:nvSpPr>
            <p:spPr bwMode="auto">
              <a:xfrm>
                <a:off x="11483975" y="0"/>
                <a:ext cx="417513" cy="512763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3">
                    <a:moveTo>
                      <a:pt x="12" y="323"/>
                    </a:moveTo>
                    <a:lnTo>
                      <a:pt x="0" y="314"/>
                    </a:lnTo>
                    <a:lnTo>
                      <a:pt x="203" y="108"/>
                    </a:lnTo>
                    <a:lnTo>
                      <a:pt x="248" y="0"/>
                    </a:lnTo>
                    <a:lnTo>
                      <a:pt x="263" y="6"/>
                    </a:lnTo>
                    <a:lnTo>
                      <a:pt x="218" y="117"/>
                    </a:lnTo>
                    <a:lnTo>
                      <a:pt x="218" y="117"/>
                    </a:lnTo>
                    <a:lnTo>
                      <a:pt x="12" y="32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2" name="Freeform 33"/>
              <p:cNvSpPr>
                <a:spLocks noEditPoints="1"/>
              </p:cNvSpPr>
              <p:nvPr/>
            </p:nvSpPr>
            <p:spPr bwMode="auto">
              <a:xfrm>
                <a:off x="11364912" y="474663"/>
                <a:ext cx="157163" cy="152400"/>
              </a:xfrm>
              <a:custGeom>
                <a:avLst/>
                <a:gdLst/>
                <a:ahLst/>
                <a:cxnLst/>
                <a:rect l="0" t="0" r="r" b="b"/>
                <a:pathLst>
                  <a:path w="33" h="32">
                    <a:moveTo>
                      <a:pt x="17" y="32"/>
                    </a:moveTo>
                    <a:cubicBezTo>
                      <a:pt x="13" y="32"/>
                      <a:pt x="9" y="30"/>
                      <a:pt x="6" y="27"/>
                    </a:cubicBezTo>
                    <a:cubicBezTo>
                      <a:pt x="0" y="21"/>
                      <a:pt x="0" y="11"/>
                      <a:pt x="6" y="5"/>
                    </a:cubicBezTo>
                    <a:cubicBezTo>
                      <a:pt x="9" y="2"/>
                      <a:pt x="13" y="0"/>
                      <a:pt x="17" y="0"/>
                    </a:cubicBezTo>
                    <a:cubicBezTo>
                      <a:pt x="21" y="0"/>
                      <a:pt x="25" y="2"/>
                      <a:pt x="28" y="5"/>
                    </a:cubicBezTo>
                    <a:cubicBezTo>
                      <a:pt x="31" y="8"/>
                      <a:pt x="33" y="12"/>
                      <a:pt x="33" y="16"/>
                    </a:cubicBezTo>
                    <a:cubicBezTo>
                      <a:pt x="33" y="20"/>
                      <a:pt x="31" y="24"/>
                      <a:pt x="28" y="27"/>
                    </a:cubicBezTo>
                    <a:cubicBezTo>
                      <a:pt x="25" y="30"/>
                      <a:pt x="21" y="32"/>
                      <a:pt x="17" y="32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6"/>
                      <a:pt x="9" y="8"/>
                    </a:cubicBezTo>
                    <a:cubicBezTo>
                      <a:pt x="4" y="12"/>
                      <a:pt x="4" y="20"/>
                      <a:pt x="9" y="24"/>
                    </a:cubicBezTo>
                    <a:cubicBezTo>
                      <a:pt x="11" y="27"/>
                      <a:pt x="14" y="28"/>
                      <a:pt x="17" y="28"/>
                    </a:cubicBezTo>
                    <a:cubicBezTo>
                      <a:pt x="20" y="28"/>
                      <a:pt x="23" y="27"/>
                      <a:pt x="26" y="24"/>
                    </a:cubicBezTo>
                    <a:cubicBezTo>
                      <a:pt x="30" y="20"/>
                      <a:pt x="30" y="12"/>
                      <a:pt x="26" y="8"/>
                    </a:cubicBezTo>
                    <a:cubicBezTo>
                      <a:pt x="23" y="6"/>
                      <a:pt x="20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3" name="Freeform 34"/>
              <p:cNvSpPr>
                <a:spLocks noEditPoints="1"/>
              </p:cNvSpPr>
              <p:nvPr/>
            </p:nvSpPr>
            <p:spPr bwMode="auto">
              <a:xfrm>
                <a:off x="11631612" y="1539875"/>
                <a:ext cx="188913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4" name="Freeform 35"/>
              <p:cNvSpPr/>
              <p:nvPr/>
            </p:nvSpPr>
            <p:spPr bwMode="auto">
              <a:xfrm>
                <a:off x="11531600" y="5694363"/>
                <a:ext cx="298450" cy="1154113"/>
              </a:xfrm>
              <a:custGeom>
                <a:avLst/>
                <a:gdLst/>
                <a:ahLst/>
                <a:cxnLst/>
                <a:rect l="0" t="0" r="r" b="b"/>
                <a:pathLst>
                  <a:path w="188" h="727">
                    <a:moveTo>
                      <a:pt x="15" y="727"/>
                    </a:moveTo>
                    <a:lnTo>
                      <a:pt x="0" y="727"/>
                    </a:lnTo>
                    <a:lnTo>
                      <a:pt x="0" y="407"/>
                    </a:lnTo>
                    <a:lnTo>
                      <a:pt x="0" y="407"/>
                    </a:lnTo>
                    <a:lnTo>
                      <a:pt x="176" y="0"/>
                    </a:lnTo>
                    <a:lnTo>
                      <a:pt x="188" y="6"/>
                    </a:lnTo>
                    <a:lnTo>
                      <a:pt x="15" y="410"/>
                    </a:lnTo>
                    <a:lnTo>
                      <a:pt x="15" y="727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5" name="Freeform 36"/>
              <p:cNvSpPr>
                <a:spLocks noEditPoints="1"/>
              </p:cNvSpPr>
              <p:nvPr/>
            </p:nvSpPr>
            <p:spPr bwMode="auto">
              <a:xfrm>
                <a:off x="11772900" y="5551488"/>
                <a:ext cx="157163" cy="155575"/>
              </a:xfrm>
              <a:custGeom>
                <a:avLst/>
                <a:gdLst/>
                <a:ahLst/>
                <a:cxnLst/>
                <a:rect l="0" t="0" r="r" b="b"/>
                <a:pathLst>
                  <a:path w="33" h="33">
                    <a:moveTo>
                      <a:pt x="17" y="33"/>
                    </a:moveTo>
                    <a:cubicBezTo>
                      <a:pt x="8" y="33"/>
                      <a:pt x="0" y="25"/>
                      <a:pt x="0" y="16"/>
                    </a:cubicBezTo>
                    <a:cubicBezTo>
                      <a:pt x="0" y="7"/>
                      <a:pt x="8" y="0"/>
                      <a:pt x="17" y="0"/>
                    </a:cubicBezTo>
                    <a:cubicBezTo>
                      <a:pt x="26" y="0"/>
                      <a:pt x="33" y="7"/>
                      <a:pt x="33" y="16"/>
                    </a:cubicBezTo>
                    <a:cubicBezTo>
                      <a:pt x="33" y="25"/>
                      <a:pt x="26" y="33"/>
                      <a:pt x="17" y="33"/>
                    </a:cubicBezTo>
                    <a:close/>
                    <a:moveTo>
                      <a:pt x="17" y="4"/>
                    </a:moveTo>
                    <a:cubicBezTo>
                      <a:pt x="10" y="4"/>
                      <a:pt x="4" y="9"/>
                      <a:pt x="4" y="16"/>
                    </a:cubicBezTo>
                    <a:cubicBezTo>
                      <a:pt x="4" y="23"/>
                      <a:pt x="10" y="29"/>
                      <a:pt x="17" y="29"/>
                    </a:cubicBezTo>
                    <a:cubicBezTo>
                      <a:pt x="23" y="29"/>
                      <a:pt x="29" y="23"/>
                      <a:pt x="29" y="16"/>
                    </a:cubicBezTo>
                    <a:cubicBezTo>
                      <a:pt x="29" y="9"/>
                      <a:pt x="23" y="4"/>
                      <a:pt x="17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6" name="Freeform 37"/>
              <p:cNvSpPr/>
              <p:nvPr/>
            </p:nvSpPr>
            <p:spPr bwMode="auto">
              <a:xfrm>
                <a:off x="11710987" y="4763"/>
                <a:ext cx="304800" cy="1544638"/>
              </a:xfrm>
              <a:custGeom>
                <a:avLst/>
                <a:gdLst/>
                <a:ahLst/>
                <a:cxnLst/>
                <a:rect l="0" t="0" r="r" b="b"/>
                <a:pathLst>
                  <a:path w="192" h="973">
                    <a:moveTo>
                      <a:pt x="15" y="973"/>
                    </a:moveTo>
                    <a:lnTo>
                      <a:pt x="0" y="973"/>
                    </a:lnTo>
                    <a:lnTo>
                      <a:pt x="0" y="790"/>
                    </a:lnTo>
                    <a:lnTo>
                      <a:pt x="174" y="614"/>
                    </a:lnTo>
                    <a:lnTo>
                      <a:pt x="174" y="0"/>
                    </a:lnTo>
                    <a:lnTo>
                      <a:pt x="192" y="0"/>
                    </a:lnTo>
                    <a:lnTo>
                      <a:pt x="192" y="620"/>
                    </a:lnTo>
                    <a:lnTo>
                      <a:pt x="15" y="796"/>
                    </a:lnTo>
                    <a:lnTo>
                      <a:pt x="15" y="973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7" name="Freeform 38"/>
              <p:cNvSpPr>
                <a:spLocks noEditPoints="1"/>
              </p:cNvSpPr>
              <p:nvPr/>
            </p:nvSpPr>
            <p:spPr bwMode="auto">
              <a:xfrm>
                <a:off x="11636375" y="4867275"/>
                <a:ext cx="188913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8" name="Freeform 39"/>
              <p:cNvSpPr/>
              <p:nvPr/>
            </p:nvSpPr>
            <p:spPr bwMode="auto">
              <a:xfrm>
                <a:off x="11441112" y="5046663"/>
                <a:ext cx="307975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194" h="1135">
                    <a:moveTo>
                      <a:pt x="18" y="1135"/>
                    </a:moveTo>
                    <a:lnTo>
                      <a:pt x="0" y="1135"/>
                    </a:lnTo>
                    <a:lnTo>
                      <a:pt x="0" y="354"/>
                    </a:lnTo>
                    <a:lnTo>
                      <a:pt x="176" y="177"/>
                    </a:lnTo>
                    <a:lnTo>
                      <a:pt x="176" y="0"/>
                    </a:lnTo>
                    <a:lnTo>
                      <a:pt x="194" y="0"/>
                    </a:lnTo>
                    <a:lnTo>
                      <a:pt x="194" y="183"/>
                    </a:lnTo>
                    <a:lnTo>
                      <a:pt x="18" y="360"/>
                    </a:lnTo>
                    <a:lnTo>
                      <a:pt x="18" y="1135"/>
                    </a:ln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19" name="Freeform 40"/>
              <p:cNvSpPr>
                <a:spLocks noEditPoints="1"/>
              </p:cNvSpPr>
              <p:nvPr/>
            </p:nvSpPr>
            <p:spPr bwMode="auto">
              <a:xfrm>
                <a:off x="11849100" y="6416675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</p:sp>
          <p:sp>
            <p:nvSpPr>
              <p:cNvPr id="20" name="Rectangle 41"/>
              <p:cNvSpPr>
                <a:spLocks noChangeArrowheads="1"/>
              </p:cNvSpPr>
              <p:nvPr/>
            </p:nvSpPr>
            <p:spPr bwMode="auto">
              <a:xfrm>
                <a:off x="11939587" y="6596063"/>
                <a:ext cx="23813" cy="252413"/>
              </a:xfrm>
              <a:prstGeom prst="rect">
                <a:avLst/>
              </a:pr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xmlns="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sp>
        </p:grp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41413" y="618518"/>
            <a:ext cx="9905998" cy="147857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1412" y="2249487"/>
            <a:ext cx="9905999" cy="35417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456921" y="5883276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smtClean="0"/>
              <a:pPr/>
              <a:t>10/9/2024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41411" y="5883275"/>
            <a:ext cx="623930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 cap="all" baseline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276321" y="5883274"/>
            <a:ext cx="77108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1852219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0" r:id="rId1"/>
    <p:sldLayoutId id="2147483671" r:id="rId2"/>
    <p:sldLayoutId id="2147483672" r:id="rId3"/>
    <p:sldLayoutId id="2147483673" r:id="rId4"/>
    <p:sldLayoutId id="2147483674" r:id="rId5"/>
    <p:sldLayoutId id="2147483675" r:id="rId6"/>
    <p:sldLayoutId id="2147483676" r:id="rId7"/>
    <p:sldLayoutId id="2147483677" r:id="rId8"/>
    <p:sldLayoutId id="2147483678" r:id="rId9"/>
    <p:sldLayoutId id="2147483679" r:id="rId10"/>
    <p:sldLayoutId id="2147483680" r:id="rId11"/>
    <p:sldLayoutId id="2147483681" r:id="rId12"/>
    <p:sldLayoutId id="2147483682" r:id="rId13"/>
    <p:sldLayoutId id="2147483683" r:id="rId14"/>
    <p:sldLayoutId id="2147483684" r:id="rId15"/>
    <p:sldLayoutId id="2147483685" r:id="rId16"/>
    <p:sldLayoutId id="2147483686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SzPct val="125000"/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SzPct val="125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e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2.xml"/><Relationship Id="rId13" Type="http://schemas.openxmlformats.org/officeDocument/2006/relationships/image" Target="../media/image13.svg"/><Relationship Id="rId3" Type="http://schemas.openxmlformats.org/officeDocument/2006/relationships/image" Target="../media/image1.jpeg"/><Relationship Id="rId7" Type="http://schemas.openxmlformats.org/officeDocument/2006/relationships/diagramLayout" Target="../diagrams/layout2.xml"/><Relationship Id="rId12" Type="http://schemas.openxmlformats.org/officeDocument/2006/relationships/image" Target="../media/image1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diagramData" Target="../diagrams/data2.xml"/><Relationship Id="rId11" Type="http://schemas.openxmlformats.org/officeDocument/2006/relationships/image" Target="../media/image14.png"/><Relationship Id="rId5" Type="http://schemas.openxmlformats.org/officeDocument/2006/relationships/image" Target="../media/image5.jpeg"/><Relationship Id="rId10" Type="http://schemas.microsoft.com/office/2007/relationships/diagramDrawing" Target="../diagrams/drawing2.xml"/><Relationship Id="rId4" Type="http://schemas.openxmlformats.org/officeDocument/2006/relationships/image" Target="../media/image2.png"/><Relationship Id="rId9" Type="http://schemas.openxmlformats.org/officeDocument/2006/relationships/diagramColors" Target="../diagrams/colors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1.xml"/><Relationship Id="rId13" Type="http://schemas.openxmlformats.org/officeDocument/2006/relationships/image" Target="../media/image13.svg"/><Relationship Id="rId3" Type="http://schemas.openxmlformats.org/officeDocument/2006/relationships/image" Target="../media/image1.jpeg"/><Relationship Id="rId7" Type="http://schemas.openxmlformats.org/officeDocument/2006/relationships/diagramLayout" Target="../diagrams/layout1.xml"/><Relationship Id="rId12" Type="http://schemas.openxmlformats.org/officeDocument/2006/relationships/image" Target="../media/image1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Data" Target="../diagrams/data1.xml"/><Relationship Id="rId11" Type="http://schemas.openxmlformats.org/officeDocument/2006/relationships/image" Target="../media/image14.png"/><Relationship Id="rId5" Type="http://schemas.openxmlformats.org/officeDocument/2006/relationships/image" Target="../media/image5.jpeg"/><Relationship Id="rId10" Type="http://schemas.microsoft.com/office/2007/relationships/diagramDrawing" Target="../diagrams/drawing1.xml"/><Relationship Id="rId4" Type="http://schemas.openxmlformats.org/officeDocument/2006/relationships/image" Target="../media/image2.png"/><Relationship Id="rId9" Type="http://schemas.openxmlformats.org/officeDocument/2006/relationships/diagramColors" Target="../diagrams/colors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 cstate="email">
            <a:duotone>
              <a:schemeClr val="bg2">
                <a:shade val="48000"/>
                <a:hueMod val="106000"/>
                <a:satMod val="140000"/>
                <a:lumMod val="42000"/>
              </a:schemeClr>
              <a:schemeClr val="bg2">
                <a:tint val="98000"/>
                <a:hueMod val="92000"/>
                <a:satMod val="220000"/>
                <a:lumMod val="90000"/>
              </a:schemeClr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788D5DFD-FA42-4EB0-B24E-4180C0CC5A0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1"/>
            <a:ext cx="12192003" cy="6858001"/>
            <a:chOff x="0" y="-1"/>
            <a:chExt cx="12192003" cy="6858001"/>
          </a:xfrm>
        </p:grpSpPr>
        <p:sp useBgFill="1">
          <p:nvSpPr>
            <p:cNvPr id="11" name="Rectangle 10">
              <a:extLst>
                <a:ext uri="{FF2B5EF4-FFF2-40B4-BE49-F238E27FC236}">
                  <a16:creationId xmlns:a16="http://schemas.microsoft.com/office/drawing/2014/main" id="{CC864817-5955-484B-9D1F-9BC8DB7398D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" y="-1"/>
              <a:ext cx="12192000" cy="685800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12" name="Picture 2">
              <a:extLst>
                <a:ext uri="{FF2B5EF4-FFF2-40B4-BE49-F238E27FC236}">
                  <a16:creationId xmlns:a16="http://schemas.microsoft.com/office/drawing/2014/main" id="{280C083F-71A6-4E55-AE35-586518FE29B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 noChangeArrowheads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>
            <a:blip r:embed="rId4" cstate="email">
              <a:alphaModFix amt="30000"/>
              <a:duotone>
                <a:prstClr val="black"/>
                <a:schemeClr val="tx2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-1"/>
              <a:ext cx="12192003" cy="6858001"/>
            </a:xfrm>
            <a:prstGeom prst="rect">
              <a:avLst/>
            </a:prstGeom>
            <a:noFill/>
            <a:extLst>
              <a:ext uri="{909E8E84-426E-40dd-AFC4-6F175D3DCCD1}">
                <a14:hiddenFill xmlns:p14="http://schemas.microsoft.com/office/powerpoint/2010/main" xmlns:a14="http://schemas.microsoft.com/office/drawing/2010/main" xmlns:a16="http://schemas.microsoft.com/office/drawing/2014/main" xmlns="">
                  <a:solidFill>
                    <a:srgbClr val="FFFFFF"/>
                  </a:solidFill>
                </a14:hiddenFill>
              </a:ext>
            </a:extLst>
          </p:spPr>
        </p:pic>
      </p:grpSp>
      <p:pic>
        <p:nvPicPr>
          <p:cNvPr id="5" name="Picture 4" descr="Lightbulb">
            <a:extLst>
              <a:ext uri="{FF2B5EF4-FFF2-40B4-BE49-F238E27FC236}">
                <a16:creationId xmlns:a16="http://schemas.microsoft.com/office/drawing/2014/main" id="{AC06F95D-BA5D-4DEE-93EF-3FE3173D13FF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email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611" y="10"/>
            <a:ext cx="12188389" cy="6857990"/>
          </a:xfrm>
          <a:prstGeom prst="rect">
            <a:avLst/>
          </a:prstGeom>
        </p:spPr>
      </p:pic>
      <p:grpSp>
        <p:nvGrpSpPr>
          <p:cNvPr id="14" name="Group 13">
            <a:extLst>
              <a:ext uri="{FF2B5EF4-FFF2-40B4-BE49-F238E27FC236}">
                <a16:creationId xmlns:a16="http://schemas.microsoft.com/office/drawing/2014/main" id="{D44056DF-7985-4692-968A-466E9E6AF76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605895" y="2235200"/>
            <a:ext cx="10982062" cy="2396067"/>
            <a:chOff x="605895" y="2235200"/>
            <a:chExt cx="10982062" cy="2396067"/>
          </a:xfrm>
        </p:grpSpPr>
        <p:sp>
          <p:nvSpPr>
            <p:cNvPr id="15" name="Round Diagonal Corner Rectangle 7">
              <a:extLst>
                <a:ext uri="{FF2B5EF4-FFF2-40B4-BE49-F238E27FC236}">
                  <a16:creationId xmlns:a16="http://schemas.microsoft.com/office/drawing/2014/main" id="{B414A174-532A-4602-934F-9858D1D8680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582333" y="2235200"/>
              <a:ext cx="7027334" cy="2396067"/>
            </a:xfrm>
            <a:prstGeom prst="round2DiagRect">
              <a:avLst>
                <a:gd name="adj1" fmla="val 9246"/>
                <a:gd name="adj2" fmla="val 0"/>
              </a:avLst>
            </a:prstGeom>
            <a:solidFill>
              <a:schemeClr val="bg1">
                <a:alpha val="80000"/>
              </a:schemeClr>
            </a:solidFill>
            <a:ln w="19050" cap="sq">
              <a:solidFill>
                <a:schemeClr val="tx2">
                  <a:alpha val="60000"/>
                </a:schemeClr>
              </a:solidFill>
              <a:miter lim="800000"/>
            </a:ln>
            <a:effectLst>
              <a:outerShdw blurRad="889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grpSp>
          <p:nvGrpSpPr>
            <p:cNvPr id="16" name="Group 15">
              <a:extLst>
                <a:ext uri="{FF2B5EF4-FFF2-40B4-BE49-F238E27FC236}">
                  <a16:creationId xmlns:a16="http://schemas.microsoft.com/office/drawing/2014/main" id="{940B0C0C-7F94-4725-8108-62B3B7A5AE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Grp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GrpSpPr>
          <p:grpSpPr>
            <a:xfrm>
              <a:off x="605895" y="2900097"/>
              <a:ext cx="10982062" cy="1211524"/>
              <a:chOff x="605895" y="2900097"/>
              <a:chExt cx="10982062" cy="1211524"/>
            </a:xfrm>
          </p:grpSpPr>
          <p:sp>
            <p:nvSpPr>
              <p:cNvPr id="17" name="Freeform 32">
                <a:extLst>
                  <a:ext uri="{FF2B5EF4-FFF2-40B4-BE49-F238E27FC236}">
                    <a16:creationId xmlns:a16="http://schemas.microsoft.com/office/drawing/2014/main" id="{367EAC5B-1891-480A-A3AD-B9F6A88FAC5F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 rot="5400000" flipV="1">
                <a:off x="9653587" y="3379784"/>
                <a:ext cx="417513" cy="512763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3">
                    <a:moveTo>
                      <a:pt x="12" y="323"/>
                    </a:moveTo>
                    <a:lnTo>
                      <a:pt x="0" y="314"/>
                    </a:lnTo>
                    <a:lnTo>
                      <a:pt x="203" y="108"/>
                    </a:lnTo>
                    <a:lnTo>
                      <a:pt x="248" y="0"/>
                    </a:lnTo>
                    <a:lnTo>
                      <a:pt x="263" y="6"/>
                    </a:lnTo>
                    <a:lnTo>
                      <a:pt x="218" y="117"/>
                    </a:lnTo>
                    <a:lnTo>
                      <a:pt x="218" y="117"/>
                    </a:lnTo>
                    <a:lnTo>
                      <a:pt x="12" y="323"/>
                    </a:lnTo>
                    <a:close/>
                  </a:path>
                </a:pathLst>
              </a:custGeom>
              <a:solidFill>
                <a:schemeClr val="tx2">
                  <a:alpha val="60000"/>
                </a:schemeClr>
              </a:solidFill>
              <a:ln>
                <a:noFill/>
              </a:ln>
              <a:effectLst>
                <a:outerShdw blurRad="50800" dist="38100" dir="2700000" algn="tl" rotWithShape="0">
                  <a:srgbClr val="000000">
                    <a:alpha val="58000"/>
                  </a:srgbClr>
                </a:outerShdw>
              </a:effectLst>
            </p:spPr>
          </p:sp>
          <p:sp>
            <p:nvSpPr>
              <p:cNvPr id="18" name="Freeform 33">
                <a:extLst>
                  <a:ext uri="{FF2B5EF4-FFF2-40B4-BE49-F238E27FC236}">
                    <a16:creationId xmlns:a16="http://schemas.microsoft.com/office/drawing/2014/main" id="{E33FF633-15BA-464F-8F5B-26C56665F795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EditPoints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 rot="5400000" flipV="1">
                <a:off x="10078244" y="3310728"/>
                <a:ext cx="157163" cy="152400"/>
              </a:xfrm>
              <a:custGeom>
                <a:avLst/>
                <a:gdLst/>
                <a:ahLst/>
                <a:cxnLst/>
                <a:rect l="0" t="0" r="r" b="b"/>
                <a:pathLst>
                  <a:path w="33" h="32">
                    <a:moveTo>
                      <a:pt x="17" y="32"/>
                    </a:moveTo>
                    <a:cubicBezTo>
                      <a:pt x="13" y="32"/>
                      <a:pt x="9" y="30"/>
                      <a:pt x="6" y="27"/>
                    </a:cubicBezTo>
                    <a:cubicBezTo>
                      <a:pt x="0" y="21"/>
                      <a:pt x="0" y="11"/>
                      <a:pt x="6" y="5"/>
                    </a:cubicBezTo>
                    <a:cubicBezTo>
                      <a:pt x="9" y="2"/>
                      <a:pt x="13" y="0"/>
                      <a:pt x="17" y="0"/>
                    </a:cubicBezTo>
                    <a:cubicBezTo>
                      <a:pt x="21" y="0"/>
                      <a:pt x="25" y="2"/>
                      <a:pt x="28" y="5"/>
                    </a:cubicBezTo>
                    <a:cubicBezTo>
                      <a:pt x="31" y="8"/>
                      <a:pt x="33" y="12"/>
                      <a:pt x="33" y="16"/>
                    </a:cubicBezTo>
                    <a:cubicBezTo>
                      <a:pt x="33" y="20"/>
                      <a:pt x="31" y="24"/>
                      <a:pt x="28" y="27"/>
                    </a:cubicBezTo>
                    <a:cubicBezTo>
                      <a:pt x="25" y="30"/>
                      <a:pt x="21" y="32"/>
                      <a:pt x="17" y="32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6"/>
                      <a:pt x="9" y="8"/>
                    </a:cubicBezTo>
                    <a:cubicBezTo>
                      <a:pt x="4" y="12"/>
                      <a:pt x="4" y="20"/>
                      <a:pt x="9" y="24"/>
                    </a:cubicBezTo>
                    <a:cubicBezTo>
                      <a:pt x="11" y="27"/>
                      <a:pt x="14" y="28"/>
                      <a:pt x="17" y="28"/>
                    </a:cubicBezTo>
                    <a:cubicBezTo>
                      <a:pt x="20" y="28"/>
                      <a:pt x="23" y="27"/>
                      <a:pt x="26" y="24"/>
                    </a:cubicBezTo>
                    <a:cubicBezTo>
                      <a:pt x="30" y="20"/>
                      <a:pt x="30" y="12"/>
                      <a:pt x="26" y="8"/>
                    </a:cubicBezTo>
                    <a:cubicBezTo>
                      <a:pt x="23" y="6"/>
                      <a:pt x="20" y="4"/>
                      <a:pt x="17" y="4"/>
                    </a:cubicBezTo>
                    <a:close/>
                  </a:path>
                </a:pathLst>
              </a:custGeom>
              <a:solidFill>
                <a:schemeClr val="tx2">
                  <a:alpha val="60000"/>
                </a:schemeClr>
              </a:solidFill>
              <a:ln>
                <a:noFill/>
              </a:ln>
              <a:effectLst>
                <a:outerShdw blurRad="50800" dist="38100" dir="2700000" algn="tl" rotWithShape="0">
                  <a:srgbClr val="000000">
                    <a:alpha val="58000"/>
                  </a:srgbClr>
                </a:outerShdw>
              </a:effectLst>
            </p:spPr>
          </p:sp>
          <p:sp>
            <p:nvSpPr>
              <p:cNvPr id="19" name="Freeform 34">
                <a:extLst>
                  <a:ext uri="{FF2B5EF4-FFF2-40B4-BE49-F238E27FC236}">
                    <a16:creationId xmlns:a16="http://schemas.microsoft.com/office/drawing/2014/main" id="{0C949DF6-E66B-4DB8-AB52-30CA781B4834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EditPoints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 rot="5400000" flipV="1">
                <a:off x="11146631" y="3574253"/>
                <a:ext cx="188913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solidFill>
                <a:schemeClr val="tx2">
                  <a:alpha val="60000"/>
                </a:schemeClr>
              </a:solidFill>
              <a:ln>
                <a:noFill/>
              </a:ln>
              <a:effectLst>
                <a:outerShdw blurRad="50800" dist="38100" dir="2700000" algn="tl" rotWithShape="0">
                  <a:srgbClr val="000000">
                    <a:alpha val="58000"/>
                  </a:srgbClr>
                </a:outerShdw>
              </a:effectLst>
            </p:spPr>
          </p:sp>
          <p:sp>
            <p:nvSpPr>
              <p:cNvPr id="20" name="Freeform 37">
                <a:extLst>
                  <a:ext uri="{FF2B5EF4-FFF2-40B4-BE49-F238E27FC236}">
                    <a16:creationId xmlns:a16="http://schemas.microsoft.com/office/drawing/2014/main" id="{309C2298-5EF9-4B09-8995-014F6D3BFF5C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 rot="5400000" flipV="1">
                <a:off x="10230644" y="3034502"/>
                <a:ext cx="304800" cy="1544638"/>
              </a:xfrm>
              <a:custGeom>
                <a:avLst/>
                <a:gdLst/>
                <a:ahLst/>
                <a:cxnLst/>
                <a:rect l="0" t="0" r="r" b="b"/>
                <a:pathLst>
                  <a:path w="192" h="973">
                    <a:moveTo>
                      <a:pt x="15" y="973"/>
                    </a:moveTo>
                    <a:lnTo>
                      <a:pt x="0" y="973"/>
                    </a:lnTo>
                    <a:lnTo>
                      <a:pt x="0" y="790"/>
                    </a:lnTo>
                    <a:lnTo>
                      <a:pt x="174" y="614"/>
                    </a:lnTo>
                    <a:lnTo>
                      <a:pt x="174" y="0"/>
                    </a:lnTo>
                    <a:lnTo>
                      <a:pt x="192" y="0"/>
                    </a:lnTo>
                    <a:lnTo>
                      <a:pt x="192" y="620"/>
                    </a:lnTo>
                    <a:lnTo>
                      <a:pt x="15" y="796"/>
                    </a:lnTo>
                    <a:lnTo>
                      <a:pt x="15" y="973"/>
                    </a:lnTo>
                    <a:close/>
                  </a:path>
                </a:pathLst>
              </a:custGeom>
              <a:solidFill>
                <a:schemeClr val="tx2">
                  <a:alpha val="60000"/>
                </a:schemeClr>
              </a:solidFill>
              <a:ln>
                <a:noFill/>
              </a:ln>
              <a:effectLst>
                <a:outerShdw blurRad="50800" dist="38100" dir="2700000" algn="tl" rotWithShape="0">
                  <a:srgbClr val="000000">
                    <a:alpha val="58000"/>
                  </a:srgbClr>
                </a:outerShdw>
              </a:effectLst>
            </p:spPr>
          </p:sp>
          <p:sp>
            <p:nvSpPr>
              <p:cNvPr id="21" name="Freeform 35">
                <a:extLst>
                  <a:ext uri="{FF2B5EF4-FFF2-40B4-BE49-F238E27FC236}">
                    <a16:creationId xmlns:a16="http://schemas.microsoft.com/office/drawing/2014/main" id="{319B2AFC-EBFF-477C-A364-6D575BE5AA0A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 rot="5400000">
                <a:off x="10034587" y="2562753"/>
                <a:ext cx="298450" cy="1154113"/>
              </a:xfrm>
              <a:custGeom>
                <a:avLst/>
                <a:gdLst/>
                <a:ahLst/>
                <a:cxnLst/>
                <a:rect l="0" t="0" r="r" b="b"/>
                <a:pathLst>
                  <a:path w="188" h="727">
                    <a:moveTo>
                      <a:pt x="15" y="727"/>
                    </a:moveTo>
                    <a:lnTo>
                      <a:pt x="0" y="727"/>
                    </a:lnTo>
                    <a:lnTo>
                      <a:pt x="0" y="407"/>
                    </a:lnTo>
                    <a:lnTo>
                      <a:pt x="0" y="407"/>
                    </a:lnTo>
                    <a:lnTo>
                      <a:pt x="176" y="0"/>
                    </a:lnTo>
                    <a:lnTo>
                      <a:pt x="188" y="6"/>
                    </a:lnTo>
                    <a:lnTo>
                      <a:pt x="15" y="410"/>
                    </a:lnTo>
                    <a:lnTo>
                      <a:pt x="15" y="727"/>
                    </a:lnTo>
                    <a:close/>
                  </a:path>
                </a:pathLst>
              </a:custGeom>
              <a:solidFill>
                <a:schemeClr val="tx2">
                  <a:alpha val="60000"/>
                </a:schemeClr>
              </a:solidFill>
              <a:ln>
                <a:noFill/>
              </a:ln>
              <a:effectLst>
                <a:outerShdw blurRad="50800" dist="38100" dir="2700000" algn="tl" rotWithShape="0">
                  <a:srgbClr val="000000">
                    <a:alpha val="58000"/>
                  </a:srgbClr>
                </a:outerShdw>
              </a:effectLst>
            </p:spPr>
          </p:sp>
          <p:sp>
            <p:nvSpPr>
              <p:cNvPr id="22" name="Freeform 36">
                <a:extLst>
                  <a:ext uri="{FF2B5EF4-FFF2-40B4-BE49-F238E27FC236}">
                    <a16:creationId xmlns:a16="http://schemas.microsoft.com/office/drawing/2014/main" id="{CC6B7D67-F2F8-4B07-B954-EAC9135B2BB4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EditPoints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 rot="5400000">
                <a:off x="10747375" y="3232679"/>
                <a:ext cx="157163" cy="155575"/>
              </a:xfrm>
              <a:custGeom>
                <a:avLst/>
                <a:gdLst/>
                <a:ahLst/>
                <a:cxnLst/>
                <a:rect l="0" t="0" r="r" b="b"/>
                <a:pathLst>
                  <a:path w="33" h="33">
                    <a:moveTo>
                      <a:pt x="17" y="33"/>
                    </a:moveTo>
                    <a:cubicBezTo>
                      <a:pt x="8" y="33"/>
                      <a:pt x="0" y="25"/>
                      <a:pt x="0" y="16"/>
                    </a:cubicBezTo>
                    <a:cubicBezTo>
                      <a:pt x="0" y="7"/>
                      <a:pt x="8" y="0"/>
                      <a:pt x="17" y="0"/>
                    </a:cubicBezTo>
                    <a:cubicBezTo>
                      <a:pt x="26" y="0"/>
                      <a:pt x="33" y="7"/>
                      <a:pt x="33" y="16"/>
                    </a:cubicBezTo>
                    <a:cubicBezTo>
                      <a:pt x="33" y="25"/>
                      <a:pt x="26" y="33"/>
                      <a:pt x="17" y="33"/>
                    </a:cubicBezTo>
                    <a:close/>
                    <a:moveTo>
                      <a:pt x="17" y="4"/>
                    </a:moveTo>
                    <a:cubicBezTo>
                      <a:pt x="10" y="4"/>
                      <a:pt x="4" y="9"/>
                      <a:pt x="4" y="16"/>
                    </a:cubicBezTo>
                    <a:cubicBezTo>
                      <a:pt x="4" y="23"/>
                      <a:pt x="10" y="29"/>
                      <a:pt x="17" y="29"/>
                    </a:cubicBezTo>
                    <a:cubicBezTo>
                      <a:pt x="23" y="29"/>
                      <a:pt x="29" y="23"/>
                      <a:pt x="29" y="16"/>
                    </a:cubicBezTo>
                    <a:cubicBezTo>
                      <a:pt x="29" y="9"/>
                      <a:pt x="23" y="4"/>
                      <a:pt x="17" y="4"/>
                    </a:cubicBezTo>
                    <a:close/>
                  </a:path>
                </a:pathLst>
              </a:custGeom>
              <a:solidFill>
                <a:schemeClr val="tx2">
                  <a:alpha val="60000"/>
                </a:schemeClr>
              </a:solidFill>
              <a:ln>
                <a:noFill/>
              </a:ln>
              <a:effectLst>
                <a:outerShdw blurRad="50800" dist="38100" dir="2700000" algn="tl" rotWithShape="0">
                  <a:srgbClr val="000000">
                    <a:alpha val="58000"/>
                  </a:srgbClr>
                </a:outerShdw>
              </a:effectLst>
            </p:spPr>
          </p:sp>
          <p:sp>
            <p:nvSpPr>
              <p:cNvPr id="23" name="Freeform 38">
                <a:extLst>
                  <a:ext uri="{FF2B5EF4-FFF2-40B4-BE49-F238E27FC236}">
                    <a16:creationId xmlns:a16="http://schemas.microsoft.com/office/drawing/2014/main" id="{7FF1659D-33DA-4F62-8567-A54020D2E28E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EditPoints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 rot="5400000">
                <a:off x="11399044" y="3095360"/>
                <a:ext cx="188913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solidFill>
                <a:schemeClr val="tx2">
                  <a:alpha val="60000"/>
                </a:schemeClr>
              </a:solidFill>
              <a:ln>
                <a:noFill/>
              </a:ln>
              <a:effectLst>
                <a:outerShdw blurRad="50800" dist="38100" dir="2700000" algn="tl" rotWithShape="0">
                  <a:srgbClr val="000000">
                    <a:alpha val="58000"/>
                  </a:srgbClr>
                </a:outerShdw>
              </a:effectLst>
            </p:spPr>
          </p:sp>
          <p:sp>
            <p:nvSpPr>
              <p:cNvPr id="24" name="Freeform 39">
                <a:extLst>
                  <a:ext uri="{FF2B5EF4-FFF2-40B4-BE49-F238E27FC236}">
                    <a16:creationId xmlns:a16="http://schemas.microsoft.com/office/drawing/2014/main" id="{9110F572-DC3D-4AB3-B731-B73BD650576B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 rot="5400000">
                <a:off x="10353675" y="2153178"/>
                <a:ext cx="307975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194" h="1135">
                    <a:moveTo>
                      <a:pt x="18" y="1135"/>
                    </a:moveTo>
                    <a:lnTo>
                      <a:pt x="0" y="1135"/>
                    </a:lnTo>
                    <a:lnTo>
                      <a:pt x="0" y="354"/>
                    </a:lnTo>
                    <a:lnTo>
                      <a:pt x="176" y="177"/>
                    </a:lnTo>
                    <a:lnTo>
                      <a:pt x="176" y="0"/>
                    </a:lnTo>
                    <a:lnTo>
                      <a:pt x="194" y="0"/>
                    </a:lnTo>
                    <a:lnTo>
                      <a:pt x="194" y="183"/>
                    </a:lnTo>
                    <a:lnTo>
                      <a:pt x="18" y="360"/>
                    </a:lnTo>
                    <a:lnTo>
                      <a:pt x="18" y="1135"/>
                    </a:lnTo>
                    <a:close/>
                  </a:path>
                </a:pathLst>
              </a:custGeom>
              <a:solidFill>
                <a:schemeClr val="tx2">
                  <a:alpha val="60000"/>
                </a:schemeClr>
              </a:solidFill>
              <a:ln>
                <a:noFill/>
              </a:ln>
              <a:effectLst>
                <a:outerShdw blurRad="50800" dist="38100" dir="2700000" algn="tl" rotWithShape="0">
                  <a:srgbClr val="000000">
                    <a:alpha val="58000"/>
                  </a:srgbClr>
                </a:outerShdw>
              </a:effectLst>
            </p:spPr>
          </p:sp>
          <p:sp>
            <p:nvSpPr>
              <p:cNvPr id="25" name="Freeform 40">
                <a:extLst>
                  <a:ext uri="{FF2B5EF4-FFF2-40B4-BE49-F238E27FC236}">
                    <a16:creationId xmlns:a16="http://schemas.microsoft.com/office/drawing/2014/main" id="{A2F7D0E9-68CE-40F9-B0E9-F915103ECF79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EditPoints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 rot="5400000">
                <a:off x="9848850" y="3308878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solidFill>
                <a:schemeClr val="tx2">
                  <a:alpha val="60000"/>
                </a:schemeClr>
              </a:solidFill>
              <a:ln>
                <a:noFill/>
              </a:ln>
              <a:effectLst>
                <a:outerShdw blurRad="50800" dist="38100" dir="2700000" algn="tl" rotWithShape="0">
                  <a:srgbClr val="000000">
                    <a:alpha val="58000"/>
                  </a:srgbClr>
                </a:outerShdw>
              </a:effectLst>
            </p:spPr>
          </p:sp>
          <p:sp>
            <p:nvSpPr>
              <p:cNvPr id="26" name="Rectangle 41">
                <a:extLst>
                  <a:ext uri="{FF2B5EF4-FFF2-40B4-BE49-F238E27FC236}">
                    <a16:creationId xmlns:a16="http://schemas.microsoft.com/office/drawing/2014/main" id="{AB69A438-1FB7-454A-A3E9-0C329643CD48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ChangeArrowheads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 rot="5400000">
                <a:off x="9721056" y="3284272"/>
                <a:ext cx="23813" cy="252413"/>
              </a:xfrm>
              <a:prstGeom prst="rect">
                <a:avLst/>
              </a:prstGeom>
              <a:solidFill>
                <a:schemeClr val="tx2">
                  <a:alpha val="60000"/>
                </a:schemeClr>
              </a:solidFill>
              <a:ln>
                <a:noFill/>
              </a:ln>
              <a:effectLst>
                <a:outerShdw blurRad="50800" dist="38100" dir="2700000" algn="tl" rotWithShape="0">
                  <a:srgbClr val="000000">
                    <a:alpha val="58000"/>
                  </a:srgbClr>
                </a:outerShdw>
              </a:effectLst>
            </p:spPr>
          </p:sp>
          <p:sp>
            <p:nvSpPr>
              <p:cNvPr id="27" name="Freeform 32">
                <a:extLst>
                  <a:ext uri="{FF2B5EF4-FFF2-40B4-BE49-F238E27FC236}">
                    <a16:creationId xmlns:a16="http://schemas.microsoft.com/office/drawing/2014/main" id="{E64598D0-3A2C-4570-9E7C-C52C89549B47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 rot="16200000" flipH="1" flipV="1">
                <a:off x="2122751" y="3532184"/>
                <a:ext cx="417513" cy="512763"/>
              </a:xfrm>
              <a:custGeom>
                <a:avLst/>
                <a:gdLst/>
                <a:ahLst/>
                <a:cxnLst/>
                <a:rect l="0" t="0" r="r" b="b"/>
                <a:pathLst>
                  <a:path w="263" h="323">
                    <a:moveTo>
                      <a:pt x="12" y="323"/>
                    </a:moveTo>
                    <a:lnTo>
                      <a:pt x="0" y="314"/>
                    </a:lnTo>
                    <a:lnTo>
                      <a:pt x="203" y="108"/>
                    </a:lnTo>
                    <a:lnTo>
                      <a:pt x="248" y="0"/>
                    </a:lnTo>
                    <a:lnTo>
                      <a:pt x="263" y="6"/>
                    </a:lnTo>
                    <a:lnTo>
                      <a:pt x="218" y="117"/>
                    </a:lnTo>
                    <a:lnTo>
                      <a:pt x="218" y="117"/>
                    </a:lnTo>
                    <a:lnTo>
                      <a:pt x="12" y="323"/>
                    </a:lnTo>
                    <a:close/>
                  </a:path>
                </a:pathLst>
              </a:custGeom>
              <a:solidFill>
                <a:schemeClr val="tx2">
                  <a:alpha val="60000"/>
                </a:schemeClr>
              </a:solidFill>
              <a:ln>
                <a:noFill/>
              </a:ln>
              <a:effectLst>
                <a:outerShdw blurRad="50800" dist="38100" dir="2700000" algn="tl" rotWithShape="0">
                  <a:srgbClr val="000000">
                    <a:alpha val="58000"/>
                  </a:srgbClr>
                </a:outerShdw>
              </a:effectLst>
            </p:spPr>
          </p:sp>
          <p:sp>
            <p:nvSpPr>
              <p:cNvPr id="28" name="Freeform 33">
                <a:extLst>
                  <a:ext uri="{FF2B5EF4-FFF2-40B4-BE49-F238E27FC236}">
                    <a16:creationId xmlns:a16="http://schemas.microsoft.com/office/drawing/2014/main" id="{CC17CF42-8908-477B-9F36-DA1306CA010C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EditPoints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 rot="16200000" flipH="1" flipV="1">
                <a:off x="1958445" y="3463128"/>
                <a:ext cx="157163" cy="152400"/>
              </a:xfrm>
              <a:custGeom>
                <a:avLst/>
                <a:gdLst/>
                <a:ahLst/>
                <a:cxnLst/>
                <a:rect l="0" t="0" r="r" b="b"/>
                <a:pathLst>
                  <a:path w="33" h="32">
                    <a:moveTo>
                      <a:pt x="17" y="32"/>
                    </a:moveTo>
                    <a:cubicBezTo>
                      <a:pt x="13" y="32"/>
                      <a:pt x="9" y="30"/>
                      <a:pt x="6" y="27"/>
                    </a:cubicBezTo>
                    <a:cubicBezTo>
                      <a:pt x="0" y="21"/>
                      <a:pt x="0" y="11"/>
                      <a:pt x="6" y="5"/>
                    </a:cubicBezTo>
                    <a:cubicBezTo>
                      <a:pt x="9" y="2"/>
                      <a:pt x="13" y="0"/>
                      <a:pt x="17" y="0"/>
                    </a:cubicBezTo>
                    <a:cubicBezTo>
                      <a:pt x="21" y="0"/>
                      <a:pt x="25" y="2"/>
                      <a:pt x="28" y="5"/>
                    </a:cubicBezTo>
                    <a:cubicBezTo>
                      <a:pt x="31" y="8"/>
                      <a:pt x="33" y="12"/>
                      <a:pt x="33" y="16"/>
                    </a:cubicBezTo>
                    <a:cubicBezTo>
                      <a:pt x="33" y="20"/>
                      <a:pt x="31" y="24"/>
                      <a:pt x="28" y="27"/>
                    </a:cubicBezTo>
                    <a:cubicBezTo>
                      <a:pt x="25" y="30"/>
                      <a:pt x="21" y="32"/>
                      <a:pt x="17" y="32"/>
                    </a:cubicBezTo>
                    <a:close/>
                    <a:moveTo>
                      <a:pt x="17" y="4"/>
                    </a:moveTo>
                    <a:cubicBezTo>
                      <a:pt x="14" y="4"/>
                      <a:pt x="11" y="6"/>
                      <a:pt x="9" y="8"/>
                    </a:cubicBezTo>
                    <a:cubicBezTo>
                      <a:pt x="4" y="12"/>
                      <a:pt x="4" y="20"/>
                      <a:pt x="9" y="24"/>
                    </a:cubicBezTo>
                    <a:cubicBezTo>
                      <a:pt x="11" y="27"/>
                      <a:pt x="14" y="28"/>
                      <a:pt x="17" y="28"/>
                    </a:cubicBezTo>
                    <a:cubicBezTo>
                      <a:pt x="20" y="28"/>
                      <a:pt x="23" y="27"/>
                      <a:pt x="26" y="24"/>
                    </a:cubicBezTo>
                    <a:cubicBezTo>
                      <a:pt x="30" y="20"/>
                      <a:pt x="30" y="12"/>
                      <a:pt x="26" y="8"/>
                    </a:cubicBezTo>
                    <a:cubicBezTo>
                      <a:pt x="23" y="6"/>
                      <a:pt x="20" y="4"/>
                      <a:pt x="17" y="4"/>
                    </a:cubicBezTo>
                    <a:close/>
                  </a:path>
                </a:pathLst>
              </a:custGeom>
              <a:solidFill>
                <a:schemeClr val="tx2">
                  <a:alpha val="60000"/>
                </a:schemeClr>
              </a:solidFill>
              <a:ln>
                <a:noFill/>
              </a:ln>
              <a:effectLst>
                <a:outerShdw blurRad="50800" dist="38100" dir="2700000" algn="tl" rotWithShape="0">
                  <a:srgbClr val="000000">
                    <a:alpha val="58000"/>
                  </a:srgbClr>
                </a:outerShdw>
              </a:effectLst>
            </p:spPr>
          </p:sp>
          <p:sp>
            <p:nvSpPr>
              <p:cNvPr id="29" name="Freeform 34">
                <a:extLst>
                  <a:ext uri="{FF2B5EF4-FFF2-40B4-BE49-F238E27FC236}">
                    <a16:creationId xmlns:a16="http://schemas.microsoft.com/office/drawing/2014/main" id="{A2457851-D4A0-404C-BF3F-99AE00B9E965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EditPoints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 rot="16200000" flipH="1" flipV="1">
                <a:off x="858308" y="3726653"/>
                <a:ext cx="188913" cy="190500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solidFill>
                <a:schemeClr val="tx2">
                  <a:alpha val="60000"/>
                </a:schemeClr>
              </a:solidFill>
              <a:ln>
                <a:noFill/>
              </a:ln>
              <a:effectLst>
                <a:outerShdw blurRad="50800" dist="38100" dir="2700000" algn="tl" rotWithShape="0">
                  <a:srgbClr val="000000">
                    <a:alpha val="58000"/>
                  </a:srgbClr>
                </a:outerShdw>
              </a:effectLst>
            </p:spPr>
          </p:sp>
          <p:sp>
            <p:nvSpPr>
              <p:cNvPr id="30" name="Freeform 37">
                <a:extLst>
                  <a:ext uri="{FF2B5EF4-FFF2-40B4-BE49-F238E27FC236}">
                    <a16:creationId xmlns:a16="http://schemas.microsoft.com/office/drawing/2014/main" id="{ECC300FA-EE4A-489E-9A47-79BEBF05DCEF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 rot="16200000" flipH="1" flipV="1">
                <a:off x="1658407" y="3186902"/>
                <a:ext cx="304800" cy="1544638"/>
              </a:xfrm>
              <a:custGeom>
                <a:avLst/>
                <a:gdLst/>
                <a:ahLst/>
                <a:cxnLst/>
                <a:rect l="0" t="0" r="r" b="b"/>
                <a:pathLst>
                  <a:path w="192" h="973">
                    <a:moveTo>
                      <a:pt x="15" y="973"/>
                    </a:moveTo>
                    <a:lnTo>
                      <a:pt x="0" y="973"/>
                    </a:lnTo>
                    <a:lnTo>
                      <a:pt x="0" y="790"/>
                    </a:lnTo>
                    <a:lnTo>
                      <a:pt x="174" y="614"/>
                    </a:lnTo>
                    <a:lnTo>
                      <a:pt x="174" y="0"/>
                    </a:lnTo>
                    <a:lnTo>
                      <a:pt x="192" y="0"/>
                    </a:lnTo>
                    <a:lnTo>
                      <a:pt x="192" y="620"/>
                    </a:lnTo>
                    <a:lnTo>
                      <a:pt x="15" y="796"/>
                    </a:lnTo>
                    <a:lnTo>
                      <a:pt x="15" y="973"/>
                    </a:lnTo>
                    <a:close/>
                  </a:path>
                </a:pathLst>
              </a:custGeom>
              <a:solidFill>
                <a:schemeClr val="tx2">
                  <a:alpha val="60000"/>
                </a:schemeClr>
              </a:solidFill>
              <a:ln>
                <a:noFill/>
              </a:ln>
              <a:effectLst>
                <a:outerShdw blurRad="50800" dist="38100" dir="2700000" algn="tl" rotWithShape="0">
                  <a:srgbClr val="000000">
                    <a:alpha val="58000"/>
                  </a:srgbClr>
                </a:outerShdw>
              </a:effectLst>
            </p:spPr>
          </p:sp>
          <p:sp>
            <p:nvSpPr>
              <p:cNvPr id="31" name="Freeform 35">
                <a:extLst>
                  <a:ext uri="{FF2B5EF4-FFF2-40B4-BE49-F238E27FC236}">
                    <a16:creationId xmlns:a16="http://schemas.microsoft.com/office/drawing/2014/main" id="{0D1F26E2-902B-416B-A1DB-80DAF78D8B89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 rot="16200000" flipH="1">
                <a:off x="1860814" y="2715153"/>
                <a:ext cx="298450" cy="1154113"/>
              </a:xfrm>
              <a:custGeom>
                <a:avLst/>
                <a:gdLst/>
                <a:ahLst/>
                <a:cxnLst/>
                <a:rect l="0" t="0" r="r" b="b"/>
                <a:pathLst>
                  <a:path w="188" h="727">
                    <a:moveTo>
                      <a:pt x="15" y="727"/>
                    </a:moveTo>
                    <a:lnTo>
                      <a:pt x="0" y="727"/>
                    </a:lnTo>
                    <a:lnTo>
                      <a:pt x="0" y="407"/>
                    </a:lnTo>
                    <a:lnTo>
                      <a:pt x="0" y="407"/>
                    </a:lnTo>
                    <a:lnTo>
                      <a:pt x="176" y="0"/>
                    </a:lnTo>
                    <a:lnTo>
                      <a:pt x="188" y="6"/>
                    </a:lnTo>
                    <a:lnTo>
                      <a:pt x="15" y="410"/>
                    </a:lnTo>
                    <a:lnTo>
                      <a:pt x="15" y="727"/>
                    </a:lnTo>
                    <a:close/>
                  </a:path>
                </a:pathLst>
              </a:custGeom>
              <a:solidFill>
                <a:schemeClr val="tx2">
                  <a:alpha val="60000"/>
                </a:schemeClr>
              </a:solidFill>
              <a:ln>
                <a:noFill/>
              </a:ln>
              <a:effectLst>
                <a:outerShdw blurRad="50800" dist="38100" dir="2700000" algn="tl" rotWithShape="0">
                  <a:srgbClr val="000000">
                    <a:alpha val="58000"/>
                  </a:srgbClr>
                </a:outerShdw>
              </a:effectLst>
            </p:spPr>
          </p:sp>
          <p:sp>
            <p:nvSpPr>
              <p:cNvPr id="32" name="Freeform 36">
                <a:extLst>
                  <a:ext uri="{FF2B5EF4-FFF2-40B4-BE49-F238E27FC236}">
                    <a16:creationId xmlns:a16="http://schemas.microsoft.com/office/drawing/2014/main" id="{491346A0-BF6D-45A5-806A-2150768722C8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EditPoints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 rot="16200000" flipH="1">
                <a:off x="1289314" y="3385079"/>
                <a:ext cx="157163" cy="155575"/>
              </a:xfrm>
              <a:custGeom>
                <a:avLst/>
                <a:gdLst/>
                <a:ahLst/>
                <a:cxnLst/>
                <a:rect l="0" t="0" r="r" b="b"/>
                <a:pathLst>
                  <a:path w="33" h="33">
                    <a:moveTo>
                      <a:pt x="17" y="33"/>
                    </a:moveTo>
                    <a:cubicBezTo>
                      <a:pt x="8" y="33"/>
                      <a:pt x="0" y="25"/>
                      <a:pt x="0" y="16"/>
                    </a:cubicBezTo>
                    <a:cubicBezTo>
                      <a:pt x="0" y="7"/>
                      <a:pt x="8" y="0"/>
                      <a:pt x="17" y="0"/>
                    </a:cubicBezTo>
                    <a:cubicBezTo>
                      <a:pt x="26" y="0"/>
                      <a:pt x="33" y="7"/>
                      <a:pt x="33" y="16"/>
                    </a:cubicBezTo>
                    <a:cubicBezTo>
                      <a:pt x="33" y="25"/>
                      <a:pt x="26" y="33"/>
                      <a:pt x="17" y="33"/>
                    </a:cubicBezTo>
                    <a:close/>
                    <a:moveTo>
                      <a:pt x="17" y="4"/>
                    </a:moveTo>
                    <a:cubicBezTo>
                      <a:pt x="10" y="4"/>
                      <a:pt x="4" y="9"/>
                      <a:pt x="4" y="16"/>
                    </a:cubicBezTo>
                    <a:cubicBezTo>
                      <a:pt x="4" y="23"/>
                      <a:pt x="10" y="29"/>
                      <a:pt x="17" y="29"/>
                    </a:cubicBezTo>
                    <a:cubicBezTo>
                      <a:pt x="23" y="29"/>
                      <a:pt x="29" y="23"/>
                      <a:pt x="29" y="16"/>
                    </a:cubicBezTo>
                    <a:cubicBezTo>
                      <a:pt x="29" y="9"/>
                      <a:pt x="23" y="4"/>
                      <a:pt x="17" y="4"/>
                    </a:cubicBezTo>
                    <a:close/>
                  </a:path>
                </a:pathLst>
              </a:custGeom>
              <a:solidFill>
                <a:schemeClr val="tx2">
                  <a:alpha val="60000"/>
                </a:schemeClr>
              </a:solidFill>
              <a:ln>
                <a:noFill/>
              </a:ln>
              <a:effectLst>
                <a:outerShdw blurRad="50800" dist="38100" dir="2700000" algn="tl" rotWithShape="0">
                  <a:srgbClr val="000000">
                    <a:alpha val="58000"/>
                  </a:srgbClr>
                </a:outerShdw>
              </a:effectLst>
            </p:spPr>
          </p:sp>
          <p:sp>
            <p:nvSpPr>
              <p:cNvPr id="33" name="Freeform 38">
                <a:extLst>
                  <a:ext uri="{FF2B5EF4-FFF2-40B4-BE49-F238E27FC236}">
                    <a16:creationId xmlns:a16="http://schemas.microsoft.com/office/drawing/2014/main" id="{A8A5AAC9-38FD-4A03-AB91-236F2AAC625C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EditPoints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 rot="16200000" flipH="1">
                <a:off x="605895" y="3247760"/>
                <a:ext cx="188913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1" y="4"/>
                      <a:pt x="4" y="11"/>
                      <a:pt x="4" y="20"/>
                    </a:cubicBezTo>
                    <a:cubicBezTo>
                      <a:pt x="4" y="29"/>
                      <a:pt x="11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solidFill>
                <a:schemeClr val="tx2">
                  <a:alpha val="60000"/>
                </a:schemeClr>
              </a:solidFill>
              <a:ln>
                <a:noFill/>
              </a:ln>
              <a:effectLst>
                <a:outerShdw blurRad="50800" dist="38100" dir="2700000" algn="tl" rotWithShape="0">
                  <a:srgbClr val="000000">
                    <a:alpha val="58000"/>
                  </a:srgbClr>
                </a:outerShdw>
              </a:effectLst>
            </p:spPr>
          </p:sp>
          <p:sp>
            <p:nvSpPr>
              <p:cNvPr id="34" name="Freeform 39">
                <a:extLst>
                  <a:ext uri="{FF2B5EF4-FFF2-40B4-BE49-F238E27FC236}">
                    <a16:creationId xmlns:a16="http://schemas.microsoft.com/office/drawing/2014/main" id="{7AD4105C-55AA-47FF-AC5D-5BCB0B78CDC9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/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 rot="16200000" flipH="1">
                <a:off x="1532202" y="2305578"/>
                <a:ext cx="307975" cy="1801813"/>
              </a:xfrm>
              <a:custGeom>
                <a:avLst/>
                <a:gdLst/>
                <a:ahLst/>
                <a:cxnLst/>
                <a:rect l="0" t="0" r="r" b="b"/>
                <a:pathLst>
                  <a:path w="194" h="1135">
                    <a:moveTo>
                      <a:pt x="18" y="1135"/>
                    </a:moveTo>
                    <a:lnTo>
                      <a:pt x="0" y="1135"/>
                    </a:lnTo>
                    <a:lnTo>
                      <a:pt x="0" y="354"/>
                    </a:lnTo>
                    <a:lnTo>
                      <a:pt x="176" y="177"/>
                    </a:lnTo>
                    <a:lnTo>
                      <a:pt x="176" y="0"/>
                    </a:lnTo>
                    <a:lnTo>
                      <a:pt x="194" y="0"/>
                    </a:lnTo>
                    <a:lnTo>
                      <a:pt x="194" y="183"/>
                    </a:lnTo>
                    <a:lnTo>
                      <a:pt x="18" y="360"/>
                    </a:lnTo>
                    <a:lnTo>
                      <a:pt x="18" y="1135"/>
                    </a:lnTo>
                    <a:close/>
                  </a:path>
                </a:pathLst>
              </a:custGeom>
              <a:solidFill>
                <a:schemeClr val="tx2">
                  <a:alpha val="60000"/>
                </a:schemeClr>
              </a:solidFill>
              <a:ln>
                <a:noFill/>
              </a:ln>
              <a:effectLst>
                <a:outerShdw blurRad="50800" dist="38100" dir="2700000" algn="tl" rotWithShape="0">
                  <a:srgbClr val="000000">
                    <a:alpha val="58000"/>
                  </a:srgbClr>
                </a:outerShdw>
              </a:effectLst>
            </p:spPr>
          </p:sp>
          <p:sp>
            <p:nvSpPr>
              <p:cNvPr id="35" name="Freeform 40">
                <a:extLst>
                  <a:ext uri="{FF2B5EF4-FFF2-40B4-BE49-F238E27FC236}">
                    <a16:creationId xmlns:a16="http://schemas.microsoft.com/office/drawing/2014/main" id="{1C4B42B1-B112-4057-82C3-E5AF3BC7F6DF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EditPoints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 rot="16200000" flipH="1">
                <a:off x="2154501" y="3461278"/>
                <a:ext cx="190500" cy="188913"/>
              </a:xfrm>
              <a:custGeom>
                <a:avLst/>
                <a:gdLst/>
                <a:ahLst/>
                <a:cxnLst/>
                <a:rect l="0" t="0" r="r" b="b"/>
                <a:pathLst>
                  <a:path w="40" h="40">
                    <a:moveTo>
                      <a:pt x="20" y="40"/>
                    </a:moveTo>
                    <a:cubicBezTo>
                      <a:pt x="9" y="40"/>
                      <a:pt x="0" y="31"/>
                      <a:pt x="0" y="20"/>
                    </a:cubicBezTo>
                    <a:cubicBezTo>
                      <a:pt x="0" y="9"/>
                      <a:pt x="9" y="0"/>
                      <a:pt x="20" y="0"/>
                    </a:cubicBezTo>
                    <a:cubicBezTo>
                      <a:pt x="31" y="0"/>
                      <a:pt x="40" y="9"/>
                      <a:pt x="40" y="20"/>
                    </a:cubicBezTo>
                    <a:cubicBezTo>
                      <a:pt x="40" y="31"/>
                      <a:pt x="31" y="40"/>
                      <a:pt x="20" y="40"/>
                    </a:cubicBezTo>
                    <a:close/>
                    <a:moveTo>
                      <a:pt x="20" y="4"/>
                    </a:moveTo>
                    <a:cubicBezTo>
                      <a:pt x="12" y="4"/>
                      <a:pt x="4" y="11"/>
                      <a:pt x="4" y="20"/>
                    </a:cubicBezTo>
                    <a:cubicBezTo>
                      <a:pt x="4" y="29"/>
                      <a:pt x="12" y="36"/>
                      <a:pt x="20" y="36"/>
                    </a:cubicBezTo>
                    <a:cubicBezTo>
                      <a:pt x="29" y="36"/>
                      <a:pt x="36" y="29"/>
                      <a:pt x="36" y="20"/>
                    </a:cubicBezTo>
                    <a:cubicBezTo>
                      <a:pt x="36" y="11"/>
                      <a:pt x="29" y="4"/>
                      <a:pt x="20" y="4"/>
                    </a:cubicBezTo>
                    <a:close/>
                  </a:path>
                </a:pathLst>
              </a:custGeom>
              <a:solidFill>
                <a:schemeClr val="tx2">
                  <a:alpha val="60000"/>
                </a:schemeClr>
              </a:solidFill>
              <a:ln>
                <a:noFill/>
              </a:ln>
              <a:effectLst>
                <a:outerShdw blurRad="50800" dist="38100" dir="2700000" algn="tl" rotWithShape="0">
                  <a:srgbClr val="000000">
                    <a:alpha val="58000"/>
                  </a:srgbClr>
                </a:outerShdw>
              </a:effectLst>
            </p:spPr>
          </p:sp>
          <p:sp>
            <p:nvSpPr>
              <p:cNvPr id="36" name="Rectangle 41">
                <a:extLst>
                  <a:ext uri="{FF2B5EF4-FFF2-40B4-BE49-F238E27FC236}">
                    <a16:creationId xmlns:a16="http://schemas.microsoft.com/office/drawing/2014/main" id="{C8B37395-3651-4E66-A62E-31529FABC8CC}"/>
                  </a:ext>
                  <a:ext uri="{C183D7F6-B498-43B3-948B-1728B52AA6E4}">
                    <adec:decorative xmlns:adec="http://schemas.microsoft.com/office/drawing/2017/decorative" val="1"/>
                  </a:ext>
                </a:extLst>
              </p:cNvPr>
              <p:cNvSpPr>
                <a:spLocks noChangeArrowheads="1"/>
              </p:cNvSpPr>
              <p:nvPr>
                <p:extLst>
                  <p:ext uri="{386F3935-93C4-4BCD-93E2-E3B085C9AB24}">
                    <p16:designElem xmlns:p16="http://schemas.microsoft.com/office/powerpoint/2015/main" val="1"/>
                  </p:ext>
                </p:extLst>
              </p:nvPr>
            </p:nvSpPr>
            <p:spPr bwMode="auto">
              <a:xfrm rot="16200000" flipH="1">
                <a:off x="2448983" y="3436672"/>
                <a:ext cx="23813" cy="252413"/>
              </a:xfrm>
              <a:prstGeom prst="rect">
                <a:avLst/>
              </a:prstGeom>
              <a:solidFill>
                <a:schemeClr val="tx2">
                  <a:alpha val="60000"/>
                </a:schemeClr>
              </a:solidFill>
              <a:ln>
                <a:noFill/>
              </a:ln>
              <a:effectLst>
                <a:outerShdw blurRad="50800" dist="38100" dir="2700000" algn="tl" rotWithShape="0">
                  <a:srgbClr val="000000">
                    <a:alpha val="58000"/>
                  </a:srgbClr>
                </a:outerShdw>
              </a:effectLst>
            </p:spPr>
          </p:sp>
        </p:grp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4D687081-16D7-4BC5-A7DB-E70117439F8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667000" y="2328334"/>
            <a:ext cx="6858000" cy="1367896"/>
          </a:xfrm>
        </p:spPr>
        <p:txBody>
          <a:bodyPr anchor="ctr">
            <a:normAutofit fontScale="90000"/>
          </a:bodyPr>
          <a:lstStyle/>
          <a:p>
            <a:pPr algn="ctr"/>
            <a:r>
              <a:rPr lang="en-US" dirty="0"/>
              <a:t>KEPEMIMPINAN DAN STRATEGI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841851F-203A-4F8E-AA75-478526ABA89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667001" y="3602038"/>
            <a:ext cx="6857999" cy="953029"/>
          </a:xfrm>
        </p:spPr>
        <p:txBody>
          <a:bodyPr>
            <a:normAutofit/>
          </a:bodyPr>
          <a:lstStyle/>
          <a:p>
            <a:pPr algn="ctr"/>
            <a:r>
              <a:rPr lang="en-US" dirty="0"/>
              <a:t>By </a:t>
            </a:r>
            <a:r>
              <a:rPr lang="en-US" dirty="0" err="1"/>
              <a:t>nolita</a:t>
            </a:r>
            <a:endParaRPr lang="en-US" dirty="0"/>
          </a:p>
        </p:txBody>
      </p:sp>
      <p:sp>
        <p:nvSpPr>
          <p:cNvPr id="38" name="Rectangle 37">
            <a:extLst>
              <a:ext uri="{FF2B5EF4-FFF2-40B4-BE49-F238E27FC236}">
                <a16:creationId xmlns:a16="http://schemas.microsoft.com/office/drawing/2014/main" id="{6B6D540F-1E2F-416F-819F-D8216BC8F33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587581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10F8B3-0743-0495-9835-11D9E38482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Contoh</a:t>
            </a:r>
            <a:r>
              <a:rPr lang="en-US" dirty="0"/>
              <a:t> </a:t>
            </a:r>
            <a:r>
              <a:rPr lang="en-US" dirty="0" err="1"/>
              <a:t>visi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74C680B-AA2C-48FB-537F-0ECEFFD396A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PT. </a:t>
            </a:r>
            <a:r>
              <a:rPr lang="en-US" dirty="0" err="1"/>
              <a:t>KAI”menjadi</a:t>
            </a:r>
            <a:r>
              <a:rPr lang="en-US" dirty="0"/>
              <a:t> </a:t>
            </a:r>
            <a:r>
              <a:rPr lang="en-US" dirty="0" err="1"/>
              <a:t>penyedia</a:t>
            </a:r>
            <a:r>
              <a:rPr lang="en-US" dirty="0"/>
              <a:t> </a:t>
            </a:r>
            <a:r>
              <a:rPr lang="en-US" dirty="0" err="1"/>
              <a:t>jasa</a:t>
            </a:r>
            <a:r>
              <a:rPr lang="en-US" dirty="0"/>
              <a:t> </a:t>
            </a:r>
            <a:r>
              <a:rPr lang="en-US" dirty="0" err="1"/>
              <a:t>perkeretaapian</a:t>
            </a:r>
            <a:r>
              <a:rPr lang="en-US" dirty="0"/>
              <a:t> </a:t>
            </a:r>
            <a:r>
              <a:rPr lang="en-US" dirty="0" err="1"/>
              <a:t>terbaik</a:t>
            </a:r>
            <a:r>
              <a:rPr lang="en-US" dirty="0"/>
              <a:t> yang focus pada </a:t>
            </a:r>
            <a:r>
              <a:rPr lang="en-US" dirty="0" err="1"/>
              <a:t>pelayanan</a:t>
            </a:r>
            <a:r>
              <a:rPr lang="en-US" dirty="0"/>
              <a:t> </a:t>
            </a:r>
            <a:r>
              <a:rPr lang="en-US" dirty="0" err="1"/>
              <a:t>pelanggan</a:t>
            </a:r>
            <a:r>
              <a:rPr lang="en-US" dirty="0"/>
              <a:t> dan </a:t>
            </a:r>
            <a:r>
              <a:rPr lang="en-US" dirty="0" err="1"/>
              <a:t>memenuhi</a:t>
            </a:r>
            <a:r>
              <a:rPr lang="en-US" dirty="0"/>
              <a:t> </a:t>
            </a:r>
            <a:r>
              <a:rPr lang="en-US" dirty="0" err="1"/>
              <a:t>harapan</a:t>
            </a:r>
            <a:r>
              <a:rPr lang="en-US" dirty="0"/>
              <a:t> stakeholders”</a:t>
            </a:r>
          </a:p>
          <a:p>
            <a:r>
              <a:rPr lang="en-US" dirty="0"/>
              <a:t>PT. Semen </a:t>
            </a:r>
            <a:r>
              <a:rPr lang="en-US" dirty="0" err="1"/>
              <a:t>Indonesia”Menjadi</a:t>
            </a:r>
            <a:r>
              <a:rPr lang="en-US" dirty="0"/>
              <a:t> Perusahaan </a:t>
            </a:r>
            <a:r>
              <a:rPr lang="en-US" dirty="0" err="1"/>
              <a:t>Persemenan</a:t>
            </a:r>
            <a:r>
              <a:rPr lang="en-US" dirty="0"/>
              <a:t> </a:t>
            </a:r>
            <a:r>
              <a:rPr lang="en-US" dirty="0" err="1"/>
              <a:t>Internasional</a:t>
            </a:r>
            <a:r>
              <a:rPr lang="en-US" dirty="0"/>
              <a:t> yang </a:t>
            </a:r>
            <a:r>
              <a:rPr lang="en-US" dirty="0" err="1"/>
              <a:t>Terkemuka</a:t>
            </a:r>
            <a:r>
              <a:rPr lang="en-US" dirty="0"/>
              <a:t> di Asia Tenggara”</a:t>
            </a:r>
          </a:p>
          <a:p>
            <a:r>
              <a:rPr lang="en-US" dirty="0"/>
              <a:t>PT Telkom” Be the King in the Region”</a:t>
            </a:r>
          </a:p>
        </p:txBody>
      </p:sp>
    </p:spTree>
    <p:extLst>
      <p:ext uri="{BB962C8B-B14F-4D97-AF65-F5344CB8AC3E}">
        <p14:creationId xmlns:p14="http://schemas.microsoft.com/office/powerpoint/2010/main" val="347066942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duotone>
              <a:schemeClr val="bg2">
                <a:shade val="48000"/>
                <a:hueMod val="106000"/>
                <a:satMod val="140000"/>
                <a:lumMod val="42000"/>
              </a:schemeClr>
              <a:schemeClr val="bg2">
                <a:tint val="98000"/>
                <a:hueMod val="92000"/>
                <a:satMod val="220000"/>
                <a:lumMod val="90000"/>
              </a:schemeClr>
            </a:duotone>
          </a:blip>
          <a:stretch/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62FB468-179F-8DDB-077A-BC0F62AC3FC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0" name="Group 279">
            <a:extLst>
              <a:ext uri="{FF2B5EF4-FFF2-40B4-BE49-F238E27FC236}">
                <a16:creationId xmlns:a16="http://schemas.microsoft.com/office/drawing/2014/main" id="{D8E4EF71-D0E8-7D09-1456-BC5FD7A78C8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1"/>
            <a:ext cx="12192003" cy="6858001"/>
            <a:chOff x="0" y="-1"/>
            <a:chExt cx="12192003" cy="6858001"/>
          </a:xfrm>
        </p:grpSpPr>
        <p:sp useBgFill="1">
          <p:nvSpPr>
            <p:cNvPr id="281" name="Rectangle 280">
              <a:extLst>
                <a:ext uri="{FF2B5EF4-FFF2-40B4-BE49-F238E27FC236}">
                  <a16:creationId xmlns:a16="http://schemas.microsoft.com/office/drawing/2014/main" id="{2A38B122-9F23-2458-B519-6A97F6B9C33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" y="-1"/>
              <a:ext cx="12192000" cy="685800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282" name="Picture 2">
              <a:extLst>
                <a:ext uri="{FF2B5EF4-FFF2-40B4-BE49-F238E27FC236}">
                  <a16:creationId xmlns:a16="http://schemas.microsoft.com/office/drawing/2014/main" id="{5F7BAB42-A6DC-DF7F-B4C4-ED30B6AF1C9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 noChangeArrowheads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>
            <a:blip r:embed="rId4">
              <a:alphaModFix amt="30000"/>
              <a:duotone>
                <a:prstClr val="black"/>
                <a:schemeClr val="tx2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-1"/>
              <a:ext cx="12192003" cy="6858001"/>
            </a:xfrm>
            <a:prstGeom prst="rect">
              <a:avLst/>
            </a:prstGeom>
            <a:noFill/>
            <a:extLst>
              <a:ext uri="{909E8E84-426E-40dd-AFC4-6F175D3DCCD1}">
                <a14:hiddenFill xmlns="" xmlns:a16="http://schemas.microsoft.com/office/drawing/2014/main" xmlns:a14="http://schemas.microsoft.com/office/drawing/2010/main" xmlns:p14="http://schemas.microsoft.com/office/powerpoint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A5DC3B20-F7D1-5160-D209-BF346C26F5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53556" y="216878"/>
            <a:ext cx="6634437" cy="1478570"/>
          </a:xfrm>
        </p:spPr>
        <p:txBody>
          <a:bodyPr>
            <a:normAutofit/>
          </a:bodyPr>
          <a:lstStyle/>
          <a:p>
            <a:r>
              <a:rPr lang="en-US" sz="3200" dirty="0"/>
              <a:t>MISI: </a:t>
            </a:r>
            <a:r>
              <a:rPr lang="en-US" sz="3200" dirty="0" err="1"/>
              <a:t>Bisnis</a:t>
            </a:r>
            <a:r>
              <a:rPr lang="en-US" sz="3200" dirty="0"/>
              <a:t> </a:t>
            </a:r>
            <a:r>
              <a:rPr lang="en-US" sz="3200" dirty="0" err="1"/>
              <a:t>apa</a:t>
            </a:r>
            <a:r>
              <a:rPr lang="en-US" sz="3200" dirty="0"/>
              <a:t> yang </a:t>
            </a:r>
            <a:r>
              <a:rPr lang="en-US" sz="3200" dirty="0" err="1"/>
              <a:t>perusahaan</a:t>
            </a:r>
            <a:r>
              <a:rPr lang="en-US" sz="3200" dirty="0"/>
              <a:t> </a:t>
            </a:r>
            <a:r>
              <a:rPr lang="en-US" sz="3200" dirty="0" err="1"/>
              <a:t>jalankan</a:t>
            </a:r>
            <a:endParaRPr lang="en-US" sz="3200" dirty="0"/>
          </a:p>
        </p:txBody>
      </p:sp>
      <p:pic>
        <p:nvPicPr>
          <p:cNvPr id="10" name="Content Placeholder 6" descr="circuit board">
            <a:extLst>
              <a:ext uri="{FF2B5EF4-FFF2-40B4-BE49-F238E27FC236}">
                <a16:creationId xmlns:a16="http://schemas.microsoft.com/office/drawing/2014/main" id="{8998CF7F-AB51-8045-0F24-85E06B031D23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7131" r="14065"/>
          <a:stretch/>
        </p:blipFill>
        <p:spPr>
          <a:xfrm flipH="1">
            <a:off x="-5598" y="10"/>
            <a:ext cx="4418571" cy="6857990"/>
          </a:xfrm>
          <a:prstGeom prst="rect">
            <a:avLst/>
          </a:prstGeom>
        </p:spPr>
      </p:pic>
      <p:grpSp>
        <p:nvGrpSpPr>
          <p:cNvPr id="341" name="Group 283">
            <a:extLst>
              <a:ext uri="{FF2B5EF4-FFF2-40B4-BE49-F238E27FC236}">
                <a16:creationId xmlns:a16="http://schemas.microsoft.com/office/drawing/2014/main" id="{7EFAA0EF-54B1-DCA0-F99F-34841A3240E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2305051" cy="6858001"/>
            <a:chOff x="0" y="0"/>
            <a:chExt cx="2305051" cy="6858001"/>
          </a:xfrm>
          <a:solidFill>
            <a:schemeClr val="tx1">
              <a:alpha val="70000"/>
            </a:schemeClr>
          </a:solidFill>
          <a:effectLst/>
        </p:grpSpPr>
        <p:sp>
          <p:nvSpPr>
            <p:cNvPr id="285" name="Rectangle 284">
              <a:extLst>
                <a:ext uri="{FF2B5EF4-FFF2-40B4-BE49-F238E27FC236}">
                  <a16:creationId xmlns:a16="http://schemas.microsoft.com/office/drawing/2014/main" id="{78D35971-57C7-C4D7-80B4-1E3AE0B17E0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209675" y="4763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286" name="Freeform 6">
              <a:extLst>
                <a:ext uri="{FF2B5EF4-FFF2-40B4-BE49-F238E27FC236}">
                  <a16:creationId xmlns:a16="http://schemas.microsoft.com/office/drawing/2014/main" id="{6B8921BB-6D37-4261-E989-5BFB3003AEE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8713" y="21764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87" name="Freeform 7">
              <a:extLst>
                <a:ext uri="{FF2B5EF4-FFF2-40B4-BE49-F238E27FC236}">
                  <a16:creationId xmlns:a16="http://schemas.microsoft.com/office/drawing/2014/main" id="{B1732C73-6CEC-8125-E971-29DE8A96FBD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3950" y="4021138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88" name="Rectangle 287">
              <a:extLst>
                <a:ext uri="{FF2B5EF4-FFF2-40B4-BE49-F238E27FC236}">
                  <a16:creationId xmlns:a16="http://schemas.microsoft.com/office/drawing/2014/main" id="{796BAAAC-D524-D47C-FCF9-BECE32B2C7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14338" y="9525"/>
              <a:ext cx="28575" cy="44815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289" name="Freeform 9">
              <a:extLst>
                <a:ext uri="{FF2B5EF4-FFF2-40B4-BE49-F238E27FC236}">
                  <a16:creationId xmlns:a16="http://schemas.microsoft.com/office/drawing/2014/main" id="{7A2D88ED-2AD8-9AA1-891B-CC94B5277CC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3375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90" name="Freeform 10">
              <a:extLst>
                <a:ext uri="{FF2B5EF4-FFF2-40B4-BE49-F238E27FC236}">
                  <a16:creationId xmlns:a16="http://schemas.microsoft.com/office/drawing/2014/main" id="{121DAF66-9792-6EBA-34EE-C76C73AA82A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90500" y="9525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66"/>
                  </a:lnTo>
                  <a:lnTo>
                    <a:pt x="81" y="380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3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91" name="Freeform 11">
              <a:extLst>
                <a:ext uri="{FF2B5EF4-FFF2-40B4-BE49-F238E27FC236}">
                  <a16:creationId xmlns:a16="http://schemas.microsoft.com/office/drawing/2014/main" id="{A4503B65-E034-01DB-4DC6-6703A761FDF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290638" y="14288"/>
              <a:ext cx="376238" cy="1801813"/>
            </a:xfrm>
            <a:custGeom>
              <a:avLst/>
              <a:gdLst/>
              <a:ahLst/>
              <a:cxnLst/>
              <a:rect l="0" t="0" r="r" b="b"/>
              <a:pathLst>
                <a:path w="237" h="1135">
                  <a:moveTo>
                    <a:pt x="222" y="1135"/>
                  </a:moveTo>
                  <a:lnTo>
                    <a:pt x="0" y="620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17"/>
                  </a:lnTo>
                  <a:lnTo>
                    <a:pt x="237" y="1129"/>
                  </a:lnTo>
                  <a:lnTo>
                    <a:pt x="222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92" name="Freeform 12">
              <a:extLst>
                <a:ext uri="{FF2B5EF4-FFF2-40B4-BE49-F238E27FC236}">
                  <a16:creationId xmlns:a16="http://schemas.microsoft.com/office/drawing/2014/main" id="{55C19F94-5EAB-C23F-B92C-B50BF9C6914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00200" y="180181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93" name="Freeform 13">
              <a:extLst>
                <a:ext uri="{FF2B5EF4-FFF2-40B4-BE49-F238E27FC236}">
                  <a16:creationId xmlns:a16="http://schemas.microsoft.com/office/drawing/2014/main" id="{3EA9AACD-72D2-5607-3172-C3231CE9E72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81125" y="9525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219" y="898"/>
                  </a:moveTo>
                  <a:lnTo>
                    <a:pt x="0" y="3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380"/>
                  </a:lnTo>
                  <a:lnTo>
                    <a:pt x="234" y="892"/>
                  </a:lnTo>
                  <a:lnTo>
                    <a:pt x="219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94" name="Freeform 14">
              <a:extLst>
                <a:ext uri="{FF2B5EF4-FFF2-40B4-BE49-F238E27FC236}">
                  <a16:creationId xmlns:a16="http://schemas.microsoft.com/office/drawing/2014/main" id="{0EAF6E28-21B1-7FB3-3148-2E9F890D70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43063" y="0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96" y="575"/>
                  </a:moveTo>
                  <a:lnTo>
                    <a:pt x="78" y="575"/>
                  </a:lnTo>
                  <a:lnTo>
                    <a:pt x="78" y="192"/>
                  </a:lnTo>
                  <a:lnTo>
                    <a:pt x="0" y="6"/>
                  </a:lnTo>
                  <a:lnTo>
                    <a:pt x="15" y="0"/>
                  </a:lnTo>
                  <a:lnTo>
                    <a:pt x="96" y="189"/>
                  </a:lnTo>
                  <a:lnTo>
                    <a:pt x="96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95" name="Freeform 15">
              <a:extLst>
                <a:ext uri="{FF2B5EF4-FFF2-40B4-BE49-F238E27FC236}">
                  <a16:creationId xmlns:a16="http://schemas.microsoft.com/office/drawing/2014/main" id="{4998AAAE-0C47-5F2B-BA3D-523A01288C1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85925" y="14208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96" name="Freeform 16">
              <a:extLst>
                <a:ext uri="{FF2B5EF4-FFF2-40B4-BE49-F238E27FC236}">
                  <a16:creationId xmlns:a16="http://schemas.microsoft.com/office/drawing/2014/main" id="{44F6BA48-E910-E79D-2C45-B204CBC65E1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8592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97" name="Freeform 17">
              <a:extLst>
                <a:ext uri="{FF2B5EF4-FFF2-40B4-BE49-F238E27FC236}">
                  <a16:creationId xmlns:a16="http://schemas.microsoft.com/office/drawing/2014/main" id="{1CB8D83A-372D-C713-5F94-0A2859CB90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743075" y="4763"/>
              <a:ext cx="419100" cy="522288"/>
            </a:xfrm>
            <a:custGeom>
              <a:avLst/>
              <a:gdLst/>
              <a:ahLst/>
              <a:cxnLst/>
              <a:rect l="0" t="0" r="r" b="b"/>
              <a:pathLst>
                <a:path w="264" h="329">
                  <a:moveTo>
                    <a:pt x="252" y="329"/>
                  </a:moveTo>
                  <a:lnTo>
                    <a:pt x="45" y="120"/>
                  </a:lnTo>
                  <a:lnTo>
                    <a:pt x="0" y="6"/>
                  </a:lnTo>
                  <a:lnTo>
                    <a:pt x="15" y="0"/>
                  </a:lnTo>
                  <a:lnTo>
                    <a:pt x="60" y="111"/>
                  </a:lnTo>
                  <a:lnTo>
                    <a:pt x="264" y="317"/>
                  </a:lnTo>
                  <a:lnTo>
                    <a:pt x="252" y="3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98" name="Freeform 18">
              <a:extLst>
                <a:ext uri="{FF2B5EF4-FFF2-40B4-BE49-F238E27FC236}">
                  <a16:creationId xmlns:a16="http://schemas.microsoft.com/office/drawing/2014/main" id="{450950FD-6648-3B86-4610-28F17551A93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119313" y="488950"/>
              <a:ext cx="161925" cy="147638"/>
            </a:xfrm>
            <a:custGeom>
              <a:avLst/>
              <a:gdLst/>
              <a:ahLst/>
              <a:cxnLst/>
              <a:rect l="0" t="0" r="r" b="b"/>
              <a:pathLst>
                <a:path w="34" h="31">
                  <a:moveTo>
                    <a:pt x="17" y="31"/>
                  </a:moveTo>
                  <a:cubicBezTo>
                    <a:pt x="13" y="31"/>
                    <a:pt x="9" y="30"/>
                    <a:pt x="6" y="27"/>
                  </a:cubicBezTo>
                  <a:cubicBezTo>
                    <a:pt x="0" y="20"/>
                    <a:pt x="0" y="10"/>
                    <a:pt x="6" y="4"/>
                  </a:cubicBezTo>
                  <a:cubicBezTo>
                    <a:pt x="9" y="1"/>
                    <a:pt x="13" y="0"/>
                    <a:pt x="17" y="0"/>
                  </a:cubicBezTo>
                  <a:cubicBezTo>
                    <a:pt x="21" y="0"/>
                    <a:pt x="25" y="1"/>
                    <a:pt x="28" y="4"/>
                  </a:cubicBezTo>
                  <a:cubicBezTo>
                    <a:pt x="34" y="10"/>
                    <a:pt x="34" y="20"/>
                    <a:pt x="28" y="27"/>
                  </a:cubicBezTo>
                  <a:cubicBezTo>
                    <a:pt x="25" y="30"/>
                    <a:pt x="21" y="31"/>
                    <a:pt x="17" y="31"/>
                  </a:cubicBezTo>
                  <a:close/>
                  <a:moveTo>
                    <a:pt x="17" y="4"/>
                  </a:moveTo>
                  <a:cubicBezTo>
                    <a:pt x="14" y="4"/>
                    <a:pt x="11" y="5"/>
                    <a:pt x="9" y="7"/>
                  </a:cubicBezTo>
                  <a:cubicBezTo>
                    <a:pt x="4" y="12"/>
                    <a:pt x="4" y="19"/>
                    <a:pt x="9" y="24"/>
                  </a:cubicBezTo>
                  <a:cubicBezTo>
                    <a:pt x="11" y="26"/>
                    <a:pt x="14" y="27"/>
                    <a:pt x="17" y="27"/>
                  </a:cubicBezTo>
                  <a:cubicBezTo>
                    <a:pt x="20" y="27"/>
                    <a:pt x="23" y="26"/>
                    <a:pt x="25" y="24"/>
                  </a:cubicBezTo>
                  <a:cubicBezTo>
                    <a:pt x="30" y="19"/>
                    <a:pt x="30" y="12"/>
                    <a:pt x="25" y="7"/>
                  </a:cubicBezTo>
                  <a:cubicBezTo>
                    <a:pt x="23" y="5"/>
                    <a:pt x="20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99" name="Freeform 19">
              <a:extLst>
                <a:ext uri="{FF2B5EF4-FFF2-40B4-BE49-F238E27FC236}">
                  <a16:creationId xmlns:a16="http://schemas.microsoft.com/office/drawing/2014/main" id="{BC6EF4BE-5251-5E1D-686B-ECD5C79B629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52500" y="4763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72"/>
                  </a:lnTo>
                  <a:lnTo>
                    <a:pt x="0" y="189"/>
                  </a:lnTo>
                  <a:lnTo>
                    <a:pt x="81" y="0"/>
                  </a:lnTo>
                  <a:lnTo>
                    <a:pt x="96" y="6"/>
                  </a:lnTo>
                  <a:lnTo>
                    <a:pt x="15" y="192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00" name="Freeform 20">
              <a:extLst>
                <a:ext uri="{FF2B5EF4-FFF2-40B4-BE49-F238E27FC236}">
                  <a16:creationId xmlns:a16="http://schemas.microsoft.com/office/drawing/2014/main" id="{53EE8BFB-3715-956C-3785-6207341303A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667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2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01" name="Freeform 21">
              <a:extLst>
                <a:ext uri="{FF2B5EF4-FFF2-40B4-BE49-F238E27FC236}">
                  <a16:creationId xmlns:a16="http://schemas.microsoft.com/office/drawing/2014/main" id="{2A4696C2-5D8E-91C9-7F2B-4DFBEBB2333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90588" y="15541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02" name="Freeform 22">
              <a:extLst>
                <a:ext uri="{FF2B5EF4-FFF2-40B4-BE49-F238E27FC236}">
                  <a16:creationId xmlns:a16="http://schemas.microsoft.com/office/drawing/2014/main" id="{50031A86-7916-C550-CAE8-51D6761A811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38188" y="5622925"/>
              <a:ext cx="338138" cy="1216025"/>
            </a:xfrm>
            <a:custGeom>
              <a:avLst/>
              <a:gdLst/>
              <a:ahLst/>
              <a:cxnLst/>
              <a:rect l="0" t="0" r="r" b="b"/>
              <a:pathLst>
                <a:path w="213" h="766">
                  <a:moveTo>
                    <a:pt x="213" y="766"/>
                  </a:moveTo>
                  <a:lnTo>
                    <a:pt x="195" y="766"/>
                  </a:lnTo>
                  <a:lnTo>
                    <a:pt x="195" y="464"/>
                  </a:lnTo>
                  <a:lnTo>
                    <a:pt x="0" y="6"/>
                  </a:lnTo>
                  <a:lnTo>
                    <a:pt x="12" y="0"/>
                  </a:lnTo>
                  <a:lnTo>
                    <a:pt x="213" y="461"/>
                  </a:lnTo>
                  <a:lnTo>
                    <a:pt x="213" y="76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03" name="Freeform 23">
              <a:extLst>
                <a:ext uri="{FF2B5EF4-FFF2-40B4-BE49-F238E27FC236}">
                  <a16:creationId xmlns:a16="http://schemas.microsoft.com/office/drawing/2014/main" id="{46401371-356C-3547-9EB5-0F842580C4B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47700" y="5480050"/>
              <a:ext cx="157163" cy="157163"/>
            </a:xfrm>
            <a:custGeom>
              <a:avLst/>
              <a:gdLst/>
              <a:ahLst/>
              <a:cxnLst/>
              <a:rect l="0" t="0" r="r" b="b"/>
              <a:pathLst>
                <a:path w="33" h="33">
                  <a:moveTo>
                    <a:pt x="17" y="33"/>
                  </a:moveTo>
                  <a:cubicBezTo>
                    <a:pt x="8" y="33"/>
                    <a:pt x="0" y="26"/>
                    <a:pt x="0" y="17"/>
                  </a:cubicBezTo>
                  <a:cubicBezTo>
                    <a:pt x="0" y="8"/>
                    <a:pt x="8" y="0"/>
                    <a:pt x="17" y="0"/>
                  </a:cubicBezTo>
                  <a:cubicBezTo>
                    <a:pt x="26" y="0"/>
                    <a:pt x="33" y="8"/>
                    <a:pt x="33" y="17"/>
                  </a:cubicBezTo>
                  <a:cubicBezTo>
                    <a:pt x="33" y="26"/>
                    <a:pt x="26" y="33"/>
                    <a:pt x="17" y="33"/>
                  </a:cubicBezTo>
                  <a:close/>
                  <a:moveTo>
                    <a:pt x="17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29"/>
                    <a:pt x="17" y="29"/>
                  </a:cubicBezTo>
                  <a:cubicBezTo>
                    <a:pt x="23" y="29"/>
                    <a:pt x="29" y="24"/>
                    <a:pt x="29" y="17"/>
                  </a:cubicBezTo>
                  <a:cubicBezTo>
                    <a:pt x="29" y="10"/>
                    <a:pt x="23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04" name="Freeform 24">
              <a:extLst>
                <a:ext uri="{FF2B5EF4-FFF2-40B4-BE49-F238E27FC236}">
                  <a16:creationId xmlns:a16="http://schemas.microsoft.com/office/drawing/2014/main" id="{674590EE-057B-1B1F-ACB8-759E8AB58E2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66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2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05" name="Freeform 25">
              <a:extLst>
                <a:ext uri="{FF2B5EF4-FFF2-40B4-BE49-F238E27FC236}">
                  <a16:creationId xmlns:a16="http://schemas.microsoft.com/office/drawing/2014/main" id="{2B851E0B-2C6D-EB80-4321-FF5200BFC13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0" y="3897313"/>
              <a:ext cx="133350" cy="266700"/>
            </a:xfrm>
            <a:custGeom>
              <a:avLst/>
              <a:gdLst/>
              <a:ahLst/>
              <a:cxnLst/>
              <a:rect l="0" t="0" r="r" b="b"/>
              <a:pathLst>
                <a:path w="84" h="168">
                  <a:moveTo>
                    <a:pt x="69" y="168"/>
                  </a:moveTo>
                  <a:lnTo>
                    <a:pt x="0" y="6"/>
                  </a:lnTo>
                  <a:lnTo>
                    <a:pt x="12" y="0"/>
                  </a:lnTo>
                  <a:lnTo>
                    <a:pt x="84" y="162"/>
                  </a:lnTo>
                  <a:lnTo>
                    <a:pt x="69" y="16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06" name="Freeform 26">
              <a:extLst>
                <a:ext uri="{FF2B5EF4-FFF2-40B4-BE49-F238E27FC236}">
                  <a16:creationId xmlns:a16="http://schemas.microsoft.com/office/drawing/2014/main" id="{F263EB34-74C2-66F6-66C4-9F31B2B3C39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6675" y="414972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07" name="Freeform 27">
              <a:extLst>
                <a:ext uri="{FF2B5EF4-FFF2-40B4-BE49-F238E27FC236}">
                  <a16:creationId xmlns:a16="http://schemas.microsoft.com/office/drawing/2014/main" id="{47143354-BC3E-E5D2-765D-819606FDEF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0" y="1644650"/>
              <a:ext cx="133350" cy="269875"/>
            </a:xfrm>
            <a:custGeom>
              <a:avLst/>
              <a:gdLst/>
              <a:ahLst/>
              <a:cxnLst/>
              <a:rect l="0" t="0" r="r" b="b"/>
              <a:pathLst>
                <a:path w="84" h="170">
                  <a:moveTo>
                    <a:pt x="12" y="170"/>
                  </a:moveTo>
                  <a:lnTo>
                    <a:pt x="0" y="164"/>
                  </a:lnTo>
                  <a:lnTo>
                    <a:pt x="69" y="0"/>
                  </a:lnTo>
                  <a:lnTo>
                    <a:pt x="84" y="6"/>
                  </a:lnTo>
                  <a:lnTo>
                    <a:pt x="12" y="17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08" name="Freeform 28">
              <a:extLst>
                <a:ext uri="{FF2B5EF4-FFF2-40B4-BE49-F238E27FC236}">
                  <a16:creationId xmlns:a16="http://schemas.microsoft.com/office/drawing/2014/main" id="{FEB3C91B-CFA3-4F21-2A7B-B4D341D6A50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6675" y="146843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09" name="Freeform 29">
              <a:extLst>
                <a:ext uri="{FF2B5EF4-FFF2-40B4-BE49-F238E27FC236}">
                  <a16:creationId xmlns:a16="http://schemas.microsoft.com/office/drawing/2014/main" id="{5CC55AC5-5BD0-668B-57A5-48F800A6F7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95325" y="4763"/>
              <a:ext cx="309563" cy="1558925"/>
            </a:xfrm>
            <a:custGeom>
              <a:avLst/>
              <a:gdLst/>
              <a:ahLst/>
              <a:cxnLst/>
              <a:rect l="0" t="0" r="r" b="b"/>
              <a:pathLst>
                <a:path w="195" h="982">
                  <a:moveTo>
                    <a:pt x="195" y="982"/>
                  </a:moveTo>
                  <a:lnTo>
                    <a:pt x="177" y="982"/>
                  </a:lnTo>
                  <a:lnTo>
                    <a:pt x="177" y="805"/>
                  </a:lnTo>
                  <a:lnTo>
                    <a:pt x="0" y="629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23"/>
                  </a:lnTo>
                  <a:lnTo>
                    <a:pt x="195" y="796"/>
                  </a:lnTo>
                  <a:lnTo>
                    <a:pt x="195" y="9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10" name="Freeform 30">
              <a:extLst>
                <a:ext uri="{FF2B5EF4-FFF2-40B4-BE49-F238E27FC236}">
                  <a16:creationId xmlns:a16="http://schemas.microsoft.com/office/drawing/2014/main" id="{0CB4C281-F261-F6F6-8F3D-6A719E45091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7150" y="48815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11" name="Freeform 31">
              <a:extLst>
                <a:ext uri="{FF2B5EF4-FFF2-40B4-BE49-F238E27FC236}">
                  <a16:creationId xmlns:a16="http://schemas.microsoft.com/office/drawing/2014/main" id="{E8454828-6AFE-746C-0A2C-559AD1198BF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8113" y="5060950"/>
              <a:ext cx="304800" cy="1778000"/>
            </a:xfrm>
            <a:custGeom>
              <a:avLst/>
              <a:gdLst/>
              <a:ahLst/>
              <a:cxnLst/>
              <a:rect l="0" t="0" r="r" b="b"/>
              <a:pathLst>
                <a:path w="192" h="1120">
                  <a:moveTo>
                    <a:pt x="192" y="1120"/>
                  </a:moveTo>
                  <a:lnTo>
                    <a:pt x="177" y="1120"/>
                  </a:lnTo>
                  <a:lnTo>
                    <a:pt x="177" y="360"/>
                  </a:lnTo>
                  <a:lnTo>
                    <a:pt x="0" y="1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77"/>
                  </a:lnTo>
                  <a:lnTo>
                    <a:pt x="192" y="354"/>
                  </a:lnTo>
                  <a:lnTo>
                    <a:pt x="192" y="11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12" name="Freeform 32">
              <a:extLst>
                <a:ext uri="{FF2B5EF4-FFF2-40B4-BE49-F238E27FC236}">
                  <a16:creationId xmlns:a16="http://schemas.microsoft.com/office/drawing/2014/main" id="{E3E4CFEB-480B-A10C-B62E-D8FD1A1AFCF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61975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13" name="Rectangle 312">
              <a:extLst>
                <a:ext uri="{FF2B5EF4-FFF2-40B4-BE49-F238E27FC236}">
                  <a16:creationId xmlns:a16="http://schemas.microsoft.com/office/drawing/2014/main" id="{6E8BC510-3094-1302-18D3-3D50CEBC632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42938" y="6610350"/>
              <a:ext cx="23813" cy="2428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314" name="Freeform 34">
              <a:extLst>
                <a:ext uri="{FF2B5EF4-FFF2-40B4-BE49-F238E27FC236}">
                  <a16:creationId xmlns:a16="http://schemas.microsoft.com/office/drawing/2014/main" id="{DC377A12-BA0D-E1DE-0DC3-C3592316241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6200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15" name="Freeform 35">
              <a:extLst>
                <a:ext uri="{FF2B5EF4-FFF2-40B4-BE49-F238E27FC236}">
                  <a16:creationId xmlns:a16="http://schemas.microsoft.com/office/drawing/2014/main" id="{ECB07BDB-848D-20E4-2466-28345EF1D3C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0" y="5978525"/>
              <a:ext cx="190500" cy="461963"/>
            </a:xfrm>
            <a:custGeom>
              <a:avLst/>
              <a:gdLst/>
              <a:ahLst/>
              <a:cxnLst/>
              <a:rect l="0" t="0" r="r" b="b"/>
              <a:pathLst>
                <a:path w="120" h="291">
                  <a:moveTo>
                    <a:pt x="120" y="291"/>
                  </a:moveTo>
                  <a:lnTo>
                    <a:pt x="105" y="291"/>
                  </a:lnTo>
                  <a:lnTo>
                    <a:pt x="105" y="114"/>
                  </a:lnTo>
                  <a:lnTo>
                    <a:pt x="0" y="9"/>
                  </a:lnTo>
                  <a:lnTo>
                    <a:pt x="12" y="0"/>
                  </a:lnTo>
                  <a:lnTo>
                    <a:pt x="120" y="108"/>
                  </a:lnTo>
                  <a:lnTo>
                    <a:pt x="120" y="29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16" name="Freeform 36">
              <a:extLst>
                <a:ext uri="{FF2B5EF4-FFF2-40B4-BE49-F238E27FC236}">
                  <a16:creationId xmlns:a16="http://schemas.microsoft.com/office/drawing/2014/main" id="{E2AA34A7-D192-6FA2-40F9-AABEEEDFC2E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14413" y="1801813"/>
              <a:ext cx="214313" cy="755650"/>
            </a:xfrm>
            <a:custGeom>
              <a:avLst/>
              <a:gdLst/>
              <a:ahLst/>
              <a:cxnLst/>
              <a:rect l="0" t="0" r="r" b="b"/>
              <a:pathLst>
                <a:path w="135" h="476">
                  <a:moveTo>
                    <a:pt x="12" y="476"/>
                  </a:moveTo>
                  <a:lnTo>
                    <a:pt x="0" y="476"/>
                  </a:lnTo>
                  <a:lnTo>
                    <a:pt x="0" y="128"/>
                  </a:lnTo>
                  <a:lnTo>
                    <a:pt x="126" y="0"/>
                  </a:lnTo>
                  <a:lnTo>
                    <a:pt x="135" y="9"/>
                  </a:lnTo>
                  <a:lnTo>
                    <a:pt x="12" y="131"/>
                  </a:lnTo>
                  <a:lnTo>
                    <a:pt x="12" y="47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17" name="Freeform 37">
              <a:extLst>
                <a:ext uri="{FF2B5EF4-FFF2-40B4-BE49-F238E27FC236}">
                  <a16:creationId xmlns:a16="http://schemas.microsoft.com/office/drawing/2014/main" id="{B3AEFB75-A3C4-71D2-445E-9D942F03D7C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38213" y="2547938"/>
              <a:ext cx="166688" cy="160338"/>
            </a:xfrm>
            <a:custGeom>
              <a:avLst/>
              <a:gdLst/>
              <a:ahLst/>
              <a:cxnLst/>
              <a:rect l="0" t="0" r="r" b="b"/>
              <a:pathLst>
                <a:path w="35" h="34">
                  <a:moveTo>
                    <a:pt x="18" y="34"/>
                  </a:moveTo>
                  <a:cubicBezTo>
                    <a:pt x="8" y="34"/>
                    <a:pt x="0" y="26"/>
                    <a:pt x="0" y="17"/>
                  </a:cubicBezTo>
                  <a:cubicBezTo>
                    <a:pt x="0" y="7"/>
                    <a:pt x="8" y="0"/>
                    <a:pt x="18" y="0"/>
                  </a:cubicBezTo>
                  <a:cubicBezTo>
                    <a:pt x="27" y="0"/>
                    <a:pt x="35" y="7"/>
                    <a:pt x="35" y="17"/>
                  </a:cubicBezTo>
                  <a:cubicBezTo>
                    <a:pt x="35" y="26"/>
                    <a:pt x="27" y="34"/>
                    <a:pt x="18" y="34"/>
                  </a:cubicBezTo>
                  <a:close/>
                  <a:moveTo>
                    <a:pt x="18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30"/>
                    <a:pt x="18" y="30"/>
                  </a:cubicBezTo>
                  <a:cubicBezTo>
                    <a:pt x="25" y="30"/>
                    <a:pt x="31" y="24"/>
                    <a:pt x="31" y="17"/>
                  </a:cubicBezTo>
                  <a:cubicBezTo>
                    <a:pt x="31" y="10"/>
                    <a:pt x="25" y="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18" name="Freeform 38">
              <a:extLst>
                <a:ext uri="{FF2B5EF4-FFF2-40B4-BE49-F238E27FC236}">
                  <a16:creationId xmlns:a16="http://schemas.microsoft.com/office/drawing/2014/main" id="{E7AF1F41-C8AA-BB6A-CDBF-7A3DA484BFF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95313" y="4763"/>
              <a:ext cx="638175" cy="4025900"/>
            </a:xfrm>
            <a:custGeom>
              <a:avLst/>
              <a:gdLst/>
              <a:ahLst/>
              <a:cxnLst/>
              <a:rect l="0" t="0" r="r" b="b"/>
              <a:pathLst>
                <a:path w="402" h="2536">
                  <a:moveTo>
                    <a:pt x="402" y="2536"/>
                  </a:moveTo>
                  <a:lnTo>
                    <a:pt x="387" y="2536"/>
                  </a:lnTo>
                  <a:lnTo>
                    <a:pt x="387" y="2311"/>
                  </a:lnTo>
                  <a:lnTo>
                    <a:pt x="0" y="1925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916"/>
                  </a:lnTo>
                  <a:lnTo>
                    <a:pt x="402" y="2302"/>
                  </a:lnTo>
                  <a:lnTo>
                    <a:pt x="402" y="25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19" name="Freeform 39">
              <a:extLst>
                <a:ext uri="{FF2B5EF4-FFF2-40B4-BE49-F238E27FC236}">
                  <a16:creationId xmlns:a16="http://schemas.microsoft.com/office/drawing/2014/main" id="{5620DEAD-9A99-86AA-8DE6-992189B1C46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223963" y="1382713"/>
              <a:ext cx="142875" cy="476250"/>
            </a:xfrm>
            <a:custGeom>
              <a:avLst/>
              <a:gdLst/>
              <a:ahLst/>
              <a:cxnLst/>
              <a:rect l="0" t="0" r="r" b="b"/>
              <a:pathLst>
                <a:path w="90" h="300">
                  <a:moveTo>
                    <a:pt x="90" y="300"/>
                  </a:moveTo>
                  <a:lnTo>
                    <a:pt x="78" y="300"/>
                  </a:lnTo>
                  <a:lnTo>
                    <a:pt x="78" y="84"/>
                  </a:lnTo>
                  <a:lnTo>
                    <a:pt x="0" y="9"/>
                  </a:lnTo>
                  <a:lnTo>
                    <a:pt x="9" y="0"/>
                  </a:lnTo>
                  <a:lnTo>
                    <a:pt x="90" y="81"/>
                  </a:lnTo>
                  <a:lnTo>
                    <a:pt x="90" y="30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20" name="Freeform 40">
              <a:extLst>
                <a:ext uri="{FF2B5EF4-FFF2-40B4-BE49-F238E27FC236}">
                  <a16:creationId xmlns:a16="http://schemas.microsoft.com/office/drawing/2014/main" id="{A3A97F99-0B72-033D-27A9-81AF85D2D1F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00163" y="1849438"/>
              <a:ext cx="109538" cy="107950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21" name="Freeform 41">
              <a:extLst>
                <a:ext uri="{FF2B5EF4-FFF2-40B4-BE49-F238E27FC236}">
                  <a16:creationId xmlns:a16="http://schemas.microsoft.com/office/drawing/2014/main" id="{5B28C04C-127C-9230-7DF5-7EA24C71E10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80988" y="3417888"/>
              <a:ext cx="142875" cy="474663"/>
            </a:xfrm>
            <a:custGeom>
              <a:avLst/>
              <a:gdLst/>
              <a:ahLst/>
              <a:cxnLst/>
              <a:rect l="0" t="0" r="r" b="b"/>
              <a:pathLst>
                <a:path w="90" h="299">
                  <a:moveTo>
                    <a:pt x="12" y="299"/>
                  </a:moveTo>
                  <a:lnTo>
                    <a:pt x="0" y="299"/>
                  </a:lnTo>
                  <a:lnTo>
                    <a:pt x="0" y="80"/>
                  </a:lnTo>
                  <a:lnTo>
                    <a:pt x="81" y="0"/>
                  </a:lnTo>
                  <a:lnTo>
                    <a:pt x="90" y="8"/>
                  </a:lnTo>
                  <a:lnTo>
                    <a:pt x="12" y="83"/>
                  </a:lnTo>
                  <a:lnTo>
                    <a:pt x="12" y="29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22" name="Freeform 42">
              <a:extLst>
                <a:ext uri="{FF2B5EF4-FFF2-40B4-BE49-F238E27FC236}">
                  <a16:creationId xmlns:a16="http://schemas.microsoft.com/office/drawing/2014/main" id="{0365734F-FC66-A866-95D5-F9EDECDEA54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38125" y="38830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1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7" y="0"/>
                    <a:pt x="23" y="5"/>
                    <a:pt x="23" y="12"/>
                  </a:cubicBezTo>
                  <a:cubicBezTo>
                    <a:pt x="23" y="18"/>
                    <a:pt x="17" y="23"/>
                    <a:pt x="11" y="23"/>
                  </a:cubicBezTo>
                  <a:close/>
                  <a:moveTo>
                    <a:pt x="11" y="4"/>
                  </a:moveTo>
                  <a:cubicBezTo>
                    <a:pt x="7" y="4"/>
                    <a:pt x="4" y="8"/>
                    <a:pt x="4" y="12"/>
                  </a:cubicBezTo>
                  <a:cubicBezTo>
                    <a:pt x="4" y="16"/>
                    <a:pt x="7" y="19"/>
                    <a:pt x="11" y="19"/>
                  </a:cubicBezTo>
                  <a:cubicBezTo>
                    <a:pt x="15" y="19"/>
                    <a:pt x="19" y="16"/>
                    <a:pt x="19" y="12"/>
                  </a:cubicBezTo>
                  <a:cubicBezTo>
                    <a:pt x="19" y="8"/>
                    <a:pt x="15" y="4"/>
                    <a:pt x="11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23" name="Freeform 43">
              <a:extLst>
                <a:ext uri="{FF2B5EF4-FFF2-40B4-BE49-F238E27FC236}">
                  <a16:creationId xmlns:a16="http://schemas.microsoft.com/office/drawing/2014/main" id="{BAB5985D-C80F-F1E3-B1CC-FEA4311E85D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763" y="2166938"/>
              <a:ext cx="114300" cy="452438"/>
            </a:xfrm>
            <a:custGeom>
              <a:avLst/>
              <a:gdLst/>
              <a:ahLst/>
              <a:cxnLst/>
              <a:rect l="0" t="0" r="r" b="b"/>
              <a:pathLst>
                <a:path w="72" h="285">
                  <a:moveTo>
                    <a:pt x="6" y="285"/>
                  </a:moveTo>
                  <a:lnTo>
                    <a:pt x="0" y="276"/>
                  </a:lnTo>
                  <a:lnTo>
                    <a:pt x="60" y="216"/>
                  </a:lnTo>
                  <a:lnTo>
                    <a:pt x="60" y="0"/>
                  </a:lnTo>
                  <a:lnTo>
                    <a:pt x="72" y="0"/>
                  </a:lnTo>
                  <a:lnTo>
                    <a:pt x="72" y="222"/>
                  </a:lnTo>
                  <a:lnTo>
                    <a:pt x="6" y="2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24" name="Freeform 44">
              <a:extLst>
                <a:ext uri="{FF2B5EF4-FFF2-40B4-BE49-F238E27FC236}">
                  <a16:creationId xmlns:a16="http://schemas.microsoft.com/office/drawing/2014/main" id="{C35DD010-D75B-6BA4-CE94-1C575755309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2388" y="20669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25" name="Rectangle 324">
              <a:extLst>
                <a:ext uri="{FF2B5EF4-FFF2-40B4-BE49-F238E27FC236}">
                  <a16:creationId xmlns:a16="http://schemas.microsoft.com/office/drawing/2014/main" id="{60FBA25E-CDC0-D4B4-E50C-C4E90B06704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228725" y="4662488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326" name="Freeform 46">
              <a:extLst>
                <a:ext uri="{FF2B5EF4-FFF2-40B4-BE49-F238E27FC236}">
                  <a16:creationId xmlns:a16="http://schemas.microsoft.com/office/drawing/2014/main" id="{A4EA4048-6B3D-A9B9-145E-9B6708B0D43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19213" y="5041900"/>
              <a:ext cx="371475" cy="1801813"/>
            </a:xfrm>
            <a:custGeom>
              <a:avLst/>
              <a:gdLst/>
              <a:ahLst/>
              <a:cxnLst/>
              <a:rect l="0" t="0" r="r" b="b"/>
              <a:pathLst>
                <a:path w="234" h="1135">
                  <a:moveTo>
                    <a:pt x="15" y="1135"/>
                  </a:moveTo>
                  <a:lnTo>
                    <a:pt x="0" y="1135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19" y="0"/>
                  </a:lnTo>
                  <a:lnTo>
                    <a:pt x="234" y="6"/>
                  </a:lnTo>
                  <a:lnTo>
                    <a:pt x="15" y="518"/>
                  </a:lnTo>
                  <a:lnTo>
                    <a:pt x="15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27" name="Freeform 47">
              <a:extLst>
                <a:ext uri="{FF2B5EF4-FFF2-40B4-BE49-F238E27FC236}">
                  <a16:creationId xmlns:a16="http://schemas.microsoft.com/office/drawing/2014/main" id="{8E80BEE8-F55F-F052-05EF-97B982F5C1D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47763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28" name="Freeform 48">
              <a:extLst>
                <a:ext uri="{FF2B5EF4-FFF2-40B4-BE49-F238E27FC236}">
                  <a16:creationId xmlns:a16="http://schemas.microsoft.com/office/drawing/2014/main" id="{50FF55E9-D28D-DCBE-0C43-07E0C4474E6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19150" y="3983038"/>
              <a:ext cx="347663" cy="2860675"/>
            </a:xfrm>
            <a:custGeom>
              <a:avLst/>
              <a:gdLst/>
              <a:ahLst/>
              <a:cxnLst/>
              <a:rect l="0" t="0" r="r" b="b"/>
              <a:pathLst>
                <a:path w="219" h="1802">
                  <a:moveTo>
                    <a:pt x="219" y="1802"/>
                  </a:moveTo>
                  <a:lnTo>
                    <a:pt x="201" y="1802"/>
                  </a:lnTo>
                  <a:lnTo>
                    <a:pt x="201" y="1185"/>
                  </a:lnTo>
                  <a:lnTo>
                    <a:pt x="0" y="3"/>
                  </a:lnTo>
                  <a:lnTo>
                    <a:pt x="15" y="0"/>
                  </a:lnTo>
                  <a:lnTo>
                    <a:pt x="219" y="1185"/>
                  </a:lnTo>
                  <a:lnTo>
                    <a:pt x="219" y="18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29" name="Freeform 49">
              <a:extLst>
                <a:ext uri="{FF2B5EF4-FFF2-40B4-BE49-F238E27FC236}">
                  <a16:creationId xmlns:a16="http://schemas.microsoft.com/office/drawing/2014/main" id="{26BB1D95-555A-EC0E-BCBC-39392F8622B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28663" y="3806825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30" name="Freeform 50">
              <a:extLst>
                <a:ext uri="{FF2B5EF4-FFF2-40B4-BE49-F238E27FC236}">
                  <a16:creationId xmlns:a16="http://schemas.microsoft.com/office/drawing/2014/main" id="{F251F6A9-E637-DC00-7E36-40B47182375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24013" y="486727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31" name="Freeform 51">
              <a:extLst>
                <a:ext uri="{FF2B5EF4-FFF2-40B4-BE49-F238E27FC236}">
                  <a16:creationId xmlns:a16="http://schemas.microsoft.com/office/drawing/2014/main" id="{B704DD31-BBE6-3551-2984-63FE7A50370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04938" y="5422900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18" y="898"/>
                  </a:moveTo>
                  <a:lnTo>
                    <a:pt x="0" y="898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22" y="0"/>
                  </a:lnTo>
                  <a:lnTo>
                    <a:pt x="234" y="6"/>
                  </a:lnTo>
                  <a:lnTo>
                    <a:pt x="18" y="518"/>
                  </a:lnTo>
                  <a:lnTo>
                    <a:pt x="18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32" name="Freeform 52">
              <a:extLst>
                <a:ext uri="{FF2B5EF4-FFF2-40B4-BE49-F238E27FC236}">
                  <a16:creationId xmlns:a16="http://schemas.microsoft.com/office/drawing/2014/main" id="{B0A84E24-E79A-11A9-A3D0-954637C9597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66875" y="5945188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15" y="575"/>
                  </a:moveTo>
                  <a:lnTo>
                    <a:pt x="0" y="569"/>
                  </a:lnTo>
                  <a:lnTo>
                    <a:pt x="81" y="383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6"/>
                  </a:lnTo>
                  <a:lnTo>
                    <a:pt x="15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33" name="Freeform 53">
              <a:extLst>
                <a:ext uri="{FF2B5EF4-FFF2-40B4-BE49-F238E27FC236}">
                  <a16:creationId xmlns:a16="http://schemas.microsoft.com/office/drawing/2014/main" id="{B3BBB2FB-5BC1-FF9C-0FF0-66692A261B9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709738" y="52466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34" name="Freeform 54">
              <a:extLst>
                <a:ext uri="{FF2B5EF4-FFF2-40B4-BE49-F238E27FC236}">
                  <a16:creationId xmlns:a16="http://schemas.microsoft.com/office/drawing/2014/main" id="{0AC7ABD3-7590-8742-E019-FCC53CD3B93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709738" y="57642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35" name="Freeform 55">
              <a:extLst>
                <a:ext uri="{FF2B5EF4-FFF2-40B4-BE49-F238E27FC236}">
                  <a16:creationId xmlns:a16="http://schemas.microsoft.com/office/drawing/2014/main" id="{92C3CDC3-DD35-B338-6B59-9441071019F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766888" y="6330950"/>
              <a:ext cx="419100" cy="527050"/>
            </a:xfrm>
            <a:custGeom>
              <a:avLst/>
              <a:gdLst/>
              <a:ahLst/>
              <a:cxnLst/>
              <a:rect l="0" t="0" r="r" b="b"/>
              <a:pathLst>
                <a:path w="264" h="332">
                  <a:moveTo>
                    <a:pt x="12" y="332"/>
                  </a:moveTo>
                  <a:lnTo>
                    <a:pt x="0" y="326"/>
                  </a:lnTo>
                  <a:lnTo>
                    <a:pt x="45" y="206"/>
                  </a:lnTo>
                  <a:lnTo>
                    <a:pt x="255" y="0"/>
                  </a:lnTo>
                  <a:lnTo>
                    <a:pt x="264" y="12"/>
                  </a:lnTo>
                  <a:lnTo>
                    <a:pt x="60" y="215"/>
                  </a:lnTo>
                  <a:lnTo>
                    <a:pt x="12" y="3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36" name="Freeform 56">
              <a:extLst>
                <a:ext uri="{FF2B5EF4-FFF2-40B4-BE49-F238E27FC236}">
                  <a16:creationId xmlns:a16="http://schemas.microsoft.com/office/drawing/2014/main" id="{48B52C11-D68F-C4F5-4D39-606B0EFA71D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147888" y="6221413"/>
              <a:ext cx="157163" cy="147638"/>
            </a:xfrm>
            <a:custGeom>
              <a:avLst/>
              <a:gdLst/>
              <a:ahLst/>
              <a:cxnLst/>
              <a:rect l="0" t="0" r="r" b="b"/>
              <a:pathLst>
                <a:path w="33" h="31">
                  <a:moveTo>
                    <a:pt x="16" y="31"/>
                  </a:moveTo>
                  <a:cubicBezTo>
                    <a:pt x="12" y="31"/>
                    <a:pt x="8" y="29"/>
                    <a:pt x="5" y="26"/>
                  </a:cubicBezTo>
                  <a:cubicBezTo>
                    <a:pt x="2" y="24"/>
                    <a:pt x="0" y="20"/>
                    <a:pt x="0" y="15"/>
                  </a:cubicBezTo>
                  <a:cubicBezTo>
                    <a:pt x="0" y="11"/>
                    <a:pt x="2" y="7"/>
                    <a:pt x="5" y="4"/>
                  </a:cubicBezTo>
                  <a:cubicBezTo>
                    <a:pt x="8" y="1"/>
                    <a:pt x="12" y="0"/>
                    <a:pt x="16" y="0"/>
                  </a:cubicBezTo>
                  <a:cubicBezTo>
                    <a:pt x="20" y="0"/>
                    <a:pt x="24" y="1"/>
                    <a:pt x="27" y="4"/>
                  </a:cubicBezTo>
                  <a:cubicBezTo>
                    <a:pt x="33" y="10"/>
                    <a:pt x="33" y="20"/>
                    <a:pt x="27" y="26"/>
                  </a:cubicBezTo>
                  <a:cubicBezTo>
                    <a:pt x="24" y="29"/>
                    <a:pt x="20" y="31"/>
                    <a:pt x="16" y="31"/>
                  </a:cubicBezTo>
                  <a:close/>
                  <a:moveTo>
                    <a:pt x="16" y="4"/>
                  </a:moveTo>
                  <a:cubicBezTo>
                    <a:pt x="13" y="4"/>
                    <a:pt x="10" y="5"/>
                    <a:pt x="8" y="7"/>
                  </a:cubicBezTo>
                  <a:cubicBezTo>
                    <a:pt x="6" y="9"/>
                    <a:pt x="4" y="12"/>
                    <a:pt x="4" y="15"/>
                  </a:cubicBezTo>
                  <a:cubicBezTo>
                    <a:pt x="4" y="19"/>
                    <a:pt x="6" y="21"/>
                    <a:pt x="8" y="24"/>
                  </a:cubicBezTo>
                  <a:cubicBezTo>
                    <a:pt x="10" y="26"/>
                    <a:pt x="13" y="27"/>
                    <a:pt x="16" y="27"/>
                  </a:cubicBezTo>
                  <a:cubicBezTo>
                    <a:pt x="19" y="27"/>
                    <a:pt x="22" y="26"/>
                    <a:pt x="24" y="24"/>
                  </a:cubicBezTo>
                  <a:cubicBezTo>
                    <a:pt x="29" y="19"/>
                    <a:pt x="29" y="12"/>
                    <a:pt x="24" y="7"/>
                  </a:cubicBezTo>
                  <a:cubicBezTo>
                    <a:pt x="22" y="5"/>
                    <a:pt x="19" y="4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37" name="Freeform 57">
              <a:extLst>
                <a:ext uri="{FF2B5EF4-FFF2-40B4-BE49-F238E27FC236}">
                  <a16:creationId xmlns:a16="http://schemas.microsoft.com/office/drawing/2014/main" id="{8B96F12C-12FE-FFCA-2ACF-CAC9EAF17DB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04825" y="9525"/>
              <a:ext cx="233363" cy="5103813"/>
            </a:xfrm>
            <a:custGeom>
              <a:avLst/>
              <a:gdLst/>
              <a:ahLst/>
              <a:cxnLst/>
              <a:rect l="0" t="0" r="r" b="b"/>
              <a:pathLst>
                <a:path w="147" h="3215">
                  <a:moveTo>
                    <a:pt x="132" y="3215"/>
                  </a:moveTo>
                  <a:lnTo>
                    <a:pt x="129" y="2754"/>
                  </a:lnTo>
                  <a:lnTo>
                    <a:pt x="0" y="1901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898"/>
                  </a:lnTo>
                  <a:lnTo>
                    <a:pt x="144" y="2754"/>
                  </a:lnTo>
                  <a:lnTo>
                    <a:pt x="147" y="3215"/>
                  </a:lnTo>
                  <a:lnTo>
                    <a:pt x="132" y="32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38" name="Freeform 58">
              <a:extLst>
                <a:ext uri="{FF2B5EF4-FFF2-40B4-BE49-F238E27FC236}">
                  <a16:creationId xmlns:a16="http://schemas.microsoft.com/office/drawing/2014/main" id="{8D9CA593-4618-4764-4A1C-C1C2B763255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33413" y="5103813"/>
              <a:ext cx="185738" cy="185738"/>
            </a:xfrm>
            <a:custGeom>
              <a:avLst/>
              <a:gdLst/>
              <a:ahLst/>
              <a:cxnLst/>
              <a:rect l="0" t="0" r="r" b="b"/>
              <a:pathLst>
                <a:path w="39" h="39">
                  <a:moveTo>
                    <a:pt x="20" y="39"/>
                  </a:moveTo>
                  <a:cubicBezTo>
                    <a:pt x="9" y="39"/>
                    <a:pt x="0" y="30"/>
                    <a:pt x="0" y="19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0" y="0"/>
                    <a:pt x="39" y="9"/>
                    <a:pt x="39" y="19"/>
                  </a:cubicBezTo>
                  <a:cubicBezTo>
                    <a:pt x="39" y="30"/>
                    <a:pt x="30" y="39"/>
                    <a:pt x="20" y="39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19"/>
                  </a:cubicBezTo>
                  <a:cubicBezTo>
                    <a:pt x="4" y="28"/>
                    <a:pt x="11" y="35"/>
                    <a:pt x="20" y="35"/>
                  </a:cubicBezTo>
                  <a:cubicBezTo>
                    <a:pt x="28" y="35"/>
                    <a:pt x="35" y="28"/>
                    <a:pt x="35" y="19"/>
                  </a:cubicBezTo>
                  <a:cubicBezTo>
                    <a:pt x="35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="" xmlns:a16="http://schemas.microsoft.com/office/drawing/2014/main" xmlns:a14="http://schemas.microsoft.com/office/drawing/2010/main" xmlns:p14="http://schemas.microsoft.com/office/powerpoint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graphicFrame>
        <p:nvGraphicFramePr>
          <p:cNvPr id="200" name="Content Placeholder 2" descr="Smart Art">
            <a:extLst>
              <a:ext uri="{FF2B5EF4-FFF2-40B4-BE49-F238E27FC236}">
                <a16:creationId xmlns:a16="http://schemas.microsoft.com/office/drawing/2014/main" id="{1B14361F-E536-9F89-E7A1-03D2988541A9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27027670"/>
              </p:ext>
            </p:extLst>
          </p:nvPr>
        </p:nvGraphicFramePr>
        <p:xfrm>
          <a:off x="6214406" y="1620838"/>
          <a:ext cx="3084892" cy="354171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  <p:pic>
        <p:nvPicPr>
          <p:cNvPr id="3" name="Picture 2">
            <a:extLst>
              <a:ext uri="{FF2B5EF4-FFF2-40B4-BE49-F238E27FC236}">
                <a16:creationId xmlns:a16="http://schemas.microsoft.com/office/drawing/2014/main" id="{D53FDDF4-D4C0-D338-C134-9EB715D2ED25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6246154" y="5293002"/>
            <a:ext cx="3090940" cy="749873"/>
          </a:xfrm>
          <a:prstGeom prst="rect">
            <a:avLst/>
          </a:prstGeom>
        </p:spPr>
      </p:pic>
      <p:sp>
        <p:nvSpPr>
          <p:cNvPr id="4" name="Rectangle 3" descr="Server">
            <a:extLst>
              <a:ext uri="{FF2B5EF4-FFF2-40B4-BE49-F238E27FC236}">
                <a16:creationId xmlns:a16="http://schemas.microsoft.com/office/drawing/2014/main" id="{511BB410-B7AA-9E81-80D7-BAF823371A1E}"/>
              </a:ext>
            </a:extLst>
          </p:cNvPr>
          <p:cNvSpPr/>
          <p:nvPr/>
        </p:nvSpPr>
        <p:spPr>
          <a:xfrm>
            <a:off x="6456236" y="5395647"/>
            <a:ext cx="409752" cy="409752"/>
          </a:xfrm>
          <a:prstGeom prst="rect">
            <a:avLst/>
          </a:prstGeom>
          <a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style>
          <a:lnRef idx="2">
            <a:schemeClr val="lt1">
              <a:alpha val="0"/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bg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00245F79-6E46-04B6-838F-C3BE69247BD3}"/>
              </a:ext>
            </a:extLst>
          </p:cNvPr>
          <p:cNvSpPr txBox="1"/>
          <p:nvPr/>
        </p:nvSpPr>
        <p:spPr>
          <a:xfrm>
            <a:off x="7076070" y="5244543"/>
            <a:ext cx="2234027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lnSpc>
                <a:spcPct val="100000"/>
              </a:lnSpc>
            </a:pPr>
            <a:r>
              <a:rPr lang="en-US" sz="1400" dirty="0" err="1"/>
              <a:t>Siapa</a:t>
            </a:r>
            <a:r>
              <a:rPr lang="en-US" sz="1400" dirty="0"/>
              <a:t> yang </a:t>
            </a:r>
            <a:r>
              <a:rPr lang="en-US" sz="1400" dirty="0" err="1"/>
              <a:t>ingin</a:t>
            </a:r>
            <a:r>
              <a:rPr lang="en-US" sz="1400" dirty="0"/>
              <a:t> </a:t>
            </a:r>
            <a:r>
              <a:rPr lang="en-US" sz="1400" dirty="0" err="1"/>
              <a:t>organisasi</a:t>
            </a:r>
            <a:r>
              <a:rPr lang="en-US" sz="1400" dirty="0"/>
              <a:t> </a:t>
            </a:r>
            <a:r>
              <a:rPr lang="en-US" sz="1400" dirty="0" err="1"/>
              <a:t>layani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23393412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98B0F6-E358-5744-B5C7-DF6FFD00D0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Contoh</a:t>
            </a:r>
            <a:r>
              <a:rPr lang="en-US" dirty="0"/>
              <a:t> </a:t>
            </a:r>
            <a:r>
              <a:rPr lang="en-US" dirty="0" err="1"/>
              <a:t>misi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C54AF59-2222-774D-6198-8C764086BDA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PT. </a:t>
            </a:r>
            <a:r>
              <a:rPr lang="en-US" dirty="0" err="1"/>
              <a:t>Kereta</a:t>
            </a:r>
            <a:r>
              <a:rPr lang="en-US" dirty="0"/>
              <a:t> Api” </a:t>
            </a:r>
            <a:r>
              <a:rPr lang="en-US" dirty="0" err="1"/>
              <a:t>Menyelenggarakan</a:t>
            </a:r>
            <a:r>
              <a:rPr lang="en-US" dirty="0"/>
              <a:t> </a:t>
            </a:r>
            <a:r>
              <a:rPr lang="en-US" dirty="0" err="1"/>
              <a:t>bisnis</a:t>
            </a:r>
            <a:r>
              <a:rPr lang="en-US" dirty="0"/>
              <a:t> </a:t>
            </a:r>
            <a:r>
              <a:rPr lang="en-US" dirty="0" err="1"/>
              <a:t>perkeretaapain</a:t>
            </a:r>
            <a:r>
              <a:rPr lang="en-US" dirty="0"/>
              <a:t> dan </a:t>
            </a:r>
            <a:r>
              <a:rPr lang="en-US" dirty="0" err="1"/>
              <a:t>bisnis</a:t>
            </a:r>
            <a:r>
              <a:rPr lang="en-US" dirty="0"/>
              <a:t> </a:t>
            </a:r>
            <a:r>
              <a:rPr lang="en-US" dirty="0" err="1"/>
              <a:t>usaha</a:t>
            </a:r>
            <a:r>
              <a:rPr lang="en-US" dirty="0"/>
              <a:t> </a:t>
            </a:r>
            <a:r>
              <a:rPr lang="en-US" dirty="0" err="1"/>
              <a:t>penunjangnya</a:t>
            </a:r>
            <a:r>
              <a:rPr lang="en-US" dirty="0"/>
              <a:t> </a:t>
            </a:r>
            <a:r>
              <a:rPr lang="en-US" dirty="0" err="1"/>
              <a:t>melalui</a:t>
            </a:r>
            <a:r>
              <a:rPr lang="en-US" dirty="0"/>
              <a:t> </a:t>
            </a:r>
            <a:r>
              <a:rPr lang="en-US" dirty="0" err="1"/>
              <a:t>praktik</a:t>
            </a:r>
            <a:r>
              <a:rPr lang="en-US" dirty="0"/>
              <a:t> </a:t>
            </a:r>
            <a:r>
              <a:rPr lang="en-US" dirty="0" err="1"/>
              <a:t>bisnis</a:t>
            </a:r>
            <a:r>
              <a:rPr lang="en-US" dirty="0"/>
              <a:t> dan model </a:t>
            </a:r>
            <a:r>
              <a:rPr lang="en-US" dirty="0" err="1"/>
              <a:t>organisasi</a:t>
            </a:r>
            <a:r>
              <a:rPr lang="en-US" dirty="0"/>
              <a:t> </a:t>
            </a:r>
            <a:r>
              <a:rPr lang="en-US" dirty="0" err="1"/>
              <a:t>terbaikuntuk</a:t>
            </a:r>
            <a:r>
              <a:rPr lang="en-US" dirty="0"/>
              <a:t> </a:t>
            </a:r>
            <a:r>
              <a:rPr lang="en-US" dirty="0" err="1"/>
              <a:t>memberikan</a:t>
            </a:r>
            <a:r>
              <a:rPr lang="en-US" dirty="0"/>
              <a:t> </a:t>
            </a:r>
            <a:r>
              <a:rPr lang="en-US" dirty="0" err="1"/>
              <a:t>nilai</a:t>
            </a:r>
            <a:r>
              <a:rPr lang="en-US" dirty="0"/>
              <a:t> </a:t>
            </a:r>
            <a:r>
              <a:rPr lang="en-US" dirty="0" err="1"/>
              <a:t>tambah</a:t>
            </a:r>
            <a:r>
              <a:rPr lang="en-US" dirty="0"/>
              <a:t> yang </a:t>
            </a:r>
            <a:r>
              <a:rPr lang="en-US" dirty="0" err="1"/>
              <a:t>tinggi</a:t>
            </a:r>
            <a:r>
              <a:rPr lang="en-US" dirty="0"/>
              <a:t> </a:t>
            </a:r>
            <a:r>
              <a:rPr lang="en-US" dirty="0" err="1"/>
              <a:t>bagi</a:t>
            </a:r>
            <a:r>
              <a:rPr lang="en-US" dirty="0"/>
              <a:t> stakeholders dan </a:t>
            </a:r>
            <a:r>
              <a:rPr lang="en-US" dirty="0" err="1"/>
              <a:t>kelestarian</a:t>
            </a:r>
            <a:r>
              <a:rPr lang="en-US" dirty="0"/>
              <a:t> </a:t>
            </a:r>
            <a:r>
              <a:rPr lang="en-US" dirty="0" err="1"/>
              <a:t>lingkungan</a:t>
            </a:r>
            <a:r>
              <a:rPr lang="en-US" dirty="0"/>
              <a:t> </a:t>
            </a:r>
            <a:r>
              <a:rPr lang="en-US" dirty="0" err="1"/>
              <a:t>berdasarkan</a:t>
            </a:r>
            <a:r>
              <a:rPr lang="en-US" dirty="0"/>
              <a:t> </a:t>
            </a:r>
            <a:r>
              <a:rPr lang="en-US" dirty="0" err="1"/>
              <a:t>empat</a:t>
            </a:r>
            <a:r>
              <a:rPr lang="en-US" dirty="0"/>
              <a:t> pilar </a:t>
            </a:r>
            <a:r>
              <a:rPr lang="en-US" dirty="0" err="1"/>
              <a:t>utama</a:t>
            </a:r>
            <a:r>
              <a:rPr lang="en-US" dirty="0"/>
              <a:t>: </a:t>
            </a:r>
            <a:r>
              <a:rPr lang="en-US" dirty="0" err="1"/>
              <a:t>Keselamatan</a:t>
            </a:r>
            <a:r>
              <a:rPr lang="en-US" dirty="0"/>
              <a:t>, </a:t>
            </a:r>
            <a:r>
              <a:rPr lang="en-US" dirty="0" err="1"/>
              <a:t>Ketepatan</a:t>
            </a:r>
            <a:r>
              <a:rPr lang="en-US" dirty="0"/>
              <a:t> </a:t>
            </a:r>
            <a:r>
              <a:rPr lang="en-US" dirty="0" err="1"/>
              <a:t>Waktu,Pelayanan</a:t>
            </a:r>
            <a:r>
              <a:rPr lang="en-US" dirty="0"/>
              <a:t> dan </a:t>
            </a:r>
            <a:r>
              <a:rPr lang="en-US" dirty="0" err="1"/>
              <a:t>Kenyamanan</a:t>
            </a:r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19997478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FBED75C-7951-ABC5-BE6F-78B9C779D1A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Diskusi</a:t>
            </a:r>
            <a:r>
              <a:rPr lang="en-US" dirty="0"/>
              <a:t> </a:t>
            </a:r>
            <a:r>
              <a:rPr lang="en-US" dirty="0" err="1"/>
              <a:t>kelompok</a:t>
            </a:r>
            <a:r>
              <a:rPr lang="en-US" dirty="0"/>
              <a:t> manager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memodivikasi</a:t>
            </a:r>
            <a:r>
              <a:rPr lang="en-US" dirty="0"/>
              <a:t> </a:t>
            </a:r>
            <a:r>
              <a:rPr lang="en-US" dirty="0" err="1"/>
              <a:t>visi</a:t>
            </a:r>
            <a:r>
              <a:rPr lang="en-US" dirty="0"/>
              <a:t> dan </a:t>
            </a:r>
            <a:r>
              <a:rPr lang="en-US" dirty="0" err="1"/>
              <a:t>misi</a:t>
            </a:r>
            <a:endParaRPr lang="en-US" dirty="0"/>
          </a:p>
          <a:p>
            <a:r>
              <a:rPr lang="en-US" dirty="0" err="1"/>
              <a:t>Mempekerjakan</a:t>
            </a:r>
            <a:r>
              <a:rPr lang="en-US" dirty="0"/>
              <a:t> </a:t>
            </a:r>
            <a:r>
              <a:rPr lang="en-US" dirty="0" err="1"/>
              <a:t>konsultan</a:t>
            </a:r>
            <a:endParaRPr lang="en-US" dirty="0"/>
          </a:p>
          <a:p>
            <a:r>
              <a:rPr lang="en-US" dirty="0" err="1"/>
              <a:t>Menggunakan</a:t>
            </a:r>
            <a:r>
              <a:rPr lang="en-US" dirty="0"/>
              <a:t> </a:t>
            </a:r>
            <a:r>
              <a:rPr lang="en-US" dirty="0" err="1"/>
              <a:t>rekaman</a:t>
            </a:r>
            <a:r>
              <a:rPr lang="en-US" dirty="0"/>
              <a:t> </a:t>
            </a:r>
            <a:r>
              <a:rPr lang="en-US" dirty="0" err="1"/>
              <a:t>vidio</a:t>
            </a:r>
            <a:endParaRPr lang="en-US" dirty="0"/>
          </a:p>
          <a:p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A5C37C0A-CF52-0ABC-4CE4-8DAF089E8A13}"/>
              </a:ext>
            </a:extLst>
          </p:cNvPr>
          <p:cNvSpPr>
            <a:spLocks noGrp="1"/>
          </p:cNvSpPr>
          <p:nvPr>
            <p:ph type="title"/>
          </p:nvPr>
        </p:nvSpPr>
        <p:spPr>
          <a:prstGeom prst="roundRect">
            <a:avLst>
              <a:gd name="adj" fmla="val 10000"/>
            </a:avLst>
          </a:prstGeom>
        </p:spPr>
        <p:style>
          <a:lnRef idx="0">
            <a:schemeClr val="lt1">
              <a:alpha val="0"/>
              <a:hueOff val="0"/>
              <a:satOff val="0"/>
              <a:lumOff val="0"/>
              <a:alphaOff val="0"/>
            </a:schemeClr>
          </a:lnRef>
          <a:fillRef idx="1">
            <a:schemeClr val="accent5">
              <a:hueOff val="4261045"/>
              <a:satOff val="-28207"/>
              <a:lumOff val="-4902"/>
              <a:alphaOff val="0"/>
            </a:schemeClr>
          </a:fillRef>
          <a:effectRef idx="0">
            <a:schemeClr val="accent5">
              <a:hueOff val="4261045"/>
              <a:satOff val="-28207"/>
              <a:lumOff val="-4902"/>
              <a:alphaOff val="0"/>
            </a:schemeClr>
          </a:effectRef>
          <a:fontRef idx="minor"/>
        </p:style>
        <p:txBody>
          <a:bodyPr>
            <a:normAutofit fontScale="90000"/>
          </a:bodyPr>
          <a:lstStyle/>
          <a:p>
            <a:br>
              <a:rPr lang="en-US" dirty="0"/>
            </a:br>
            <a:r>
              <a:rPr lang="en-US" dirty="0"/>
              <a:t>Proses </a:t>
            </a:r>
            <a:r>
              <a:rPr lang="en-US" dirty="0" err="1"/>
              <a:t>Pengembangan</a:t>
            </a:r>
            <a:r>
              <a:rPr lang="en-US" dirty="0"/>
              <a:t> </a:t>
            </a:r>
            <a:r>
              <a:rPr lang="en-US" dirty="0" err="1"/>
              <a:t>Visi</a:t>
            </a:r>
            <a:r>
              <a:rPr lang="en-US" dirty="0"/>
              <a:t> dan </a:t>
            </a:r>
            <a:r>
              <a:rPr lang="en-US" dirty="0" err="1"/>
              <a:t>Misi</a:t>
            </a:r>
            <a:r>
              <a:rPr lang="en-US" dirty="0"/>
              <a:t> Perusahaan</a:t>
            </a:r>
            <a:br>
              <a:rPr lang="en-U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090669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Placeholder 5" descr="Circuit">
            <a:extLst>
              <a:ext uri="{FF2B5EF4-FFF2-40B4-BE49-F238E27FC236}">
                <a16:creationId xmlns:a16="http://schemas.microsoft.com/office/drawing/2014/main" id="{103D88BF-51AE-46F2-8081-A3C506432709}"/>
              </a:ext>
            </a:extLst>
          </p:cNvPr>
          <p:cNvPicPr>
            <a:picLocks noGrp="1" noChangeAspect="1"/>
          </p:cNvPicPr>
          <p:nvPr>
            <p:ph type="pic" idx="1"/>
          </p:nvPr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>
          <a:xfrm>
            <a:off x="1141411" y="783406"/>
            <a:ext cx="9912354" cy="3299778"/>
          </a:xfrm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1A79215-653F-4996-95E5-0FD4B247B21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141364" y="5124019"/>
            <a:ext cx="9910859" cy="1325941"/>
          </a:xfrm>
        </p:spPr>
        <p:txBody>
          <a:bodyPr>
            <a:normAutofit fontScale="92500"/>
          </a:bodyPr>
          <a:lstStyle/>
          <a:p>
            <a:pPr algn="ctr"/>
            <a:r>
              <a:rPr lang="en-US" sz="2400" dirty="0" err="1"/>
              <a:t>Kepemimpinan</a:t>
            </a:r>
            <a:r>
              <a:rPr lang="en-US" sz="2400" dirty="0"/>
              <a:t> </a:t>
            </a:r>
            <a:r>
              <a:rPr lang="en-US" sz="2400" dirty="0" err="1"/>
              <a:t>strategis</a:t>
            </a:r>
            <a:r>
              <a:rPr lang="en-US" sz="2400" dirty="0"/>
              <a:t> </a:t>
            </a:r>
            <a:r>
              <a:rPr lang="en-US" sz="2400" dirty="0" err="1"/>
              <a:t>mengedepankan</a:t>
            </a:r>
            <a:r>
              <a:rPr lang="en-US" sz="2400" dirty="0"/>
              <a:t> </a:t>
            </a:r>
            <a:r>
              <a:rPr lang="en-US" sz="2400" dirty="0" err="1"/>
              <a:t>visi</a:t>
            </a:r>
            <a:r>
              <a:rPr lang="en-US" sz="2400" dirty="0"/>
              <a:t> dan </a:t>
            </a:r>
            <a:r>
              <a:rPr lang="en-US" sz="2400" dirty="0" err="1"/>
              <a:t>aksi</a:t>
            </a:r>
            <a:r>
              <a:rPr lang="en-US" sz="2400" dirty="0"/>
              <a:t> </a:t>
            </a:r>
            <a:r>
              <a:rPr lang="en-US" sz="2400" dirty="0" err="1"/>
              <a:t>dalam</a:t>
            </a:r>
            <a:r>
              <a:rPr lang="en-US" sz="2400" dirty="0"/>
              <a:t> </a:t>
            </a:r>
            <a:r>
              <a:rPr lang="en-US" sz="2400" dirty="0" err="1"/>
              <a:t>mensukseskan</a:t>
            </a:r>
            <a:r>
              <a:rPr lang="en-US" sz="2400" dirty="0"/>
              <a:t> </a:t>
            </a:r>
            <a:r>
              <a:rPr lang="en-US" sz="2400" dirty="0" err="1"/>
              <a:t>perubahan</a:t>
            </a:r>
            <a:r>
              <a:rPr lang="en-US" sz="2400" dirty="0"/>
              <a:t> </a:t>
            </a:r>
            <a:r>
              <a:rPr lang="en-US" sz="2400" dirty="0" err="1"/>
              <a:t>strategis</a:t>
            </a:r>
            <a:r>
              <a:rPr lang="en-US" sz="2400" dirty="0"/>
              <a:t>, </a:t>
            </a:r>
            <a:r>
              <a:rPr lang="en-US" sz="2400" dirty="0" err="1"/>
              <a:t>yaitu</a:t>
            </a:r>
            <a:r>
              <a:rPr lang="en-US" sz="2400" dirty="0"/>
              <a:t> </a:t>
            </a:r>
            <a:r>
              <a:rPr lang="en-US" sz="2400" dirty="0" err="1"/>
              <a:t>perubahan</a:t>
            </a:r>
            <a:r>
              <a:rPr lang="en-US" sz="2400" dirty="0"/>
              <a:t> yang </a:t>
            </a:r>
            <a:r>
              <a:rPr lang="en-US" sz="2400" dirty="0" err="1"/>
              <a:t>dihasilkan</a:t>
            </a:r>
            <a:r>
              <a:rPr lang="en-US" sz="2400" dirty="0"/>
              <a:t> </a:t>
            </a:r>
            <a:r>
              <a:rPr lang="en-US" sz="2400" dirty="0" err="1"/>
              <a:t>dari</a:t>
            </a:r>
            <a:r>
              <a:rPr lang="en-US" sz="2400" dirty="0"/>
              <a:t> </a:t>
            </a:r>
            <a:r>
              <a:rPr lang="en-US" sz="2400" dirty="0" err="1"/>
              <a:t>pengimplementasian</a:t>
            </a:r>
            <a:r>
              <a:rPr lang="en-US" sz="2400" dirty="0"/>
              <a:t> strategi </a:t>
            </a:r>
            <a:r>
              <a:rPr lang="en-US" sz="2400" dirty="0" err="1"/>
              <a:t>organisasi</a:t>
            </a:r>
            <a:r>
              <a:rPr lang="en-US" sz="2400" dirty="0"/>
              <a:t> </a:t>
            </a:r>
            <a:r>
              <a:rPr lang="en-US" sz="2400" dirty="0" err="1"/>
              <a:t>sehingga</a:t>
            </a:r>
            <a:r>
              <a:rPr lang="en-US" sz="2400" dirty="0"/>
              <a:t> </a:t>
            </a:r>
            <a:r>
              <a:rPr lang="en-US" sz="2400" dirty="0" err="1"/>
              <a:t>organisasi</a:t>
            </a:r>
            <a:r>
              <a:rPr lang="en-US" sz="2400" dirty="0"/>
              <a:t> </a:t>
            </a:r>
            <a:r>
              <a:rPr lang="en-US" sz="2400" dirty="0" err="1"/>
              <a:t>dapat</a:t>
            </a:r>
            <a:r>
              <a:rPr lang="en-US" sz="2400" dirty="0"/>
              <a:t> </a:t>
            </a:r>
            <a:r>
              <a:rPr lang="en-US" sz="2400" dirty="0" err="1"/>
              <a:t>mencapai</a:t>
            </a:r>
            <a:r>
              <a:rPr lang="en-US" sz="2400" dirty="0"/>
              <a:t> </a:t>
            </a:r>
            <a:r>
              <a:rPr lang="en-US" sz="2400" dirty="0" err="1"/>
              <a:t>tujuan</a:t>
            </a:r>
            <a:r>
              <a:rPr lang="en-US" sz="2400" dirty="0"/>
              <a:t> yang </a:t>
            </a:r>
            <a:r>
              <a:rPr lang="en-US" sz="2400" dirty="0" err="1"/>
              <a:t>efektif</a:t>
            </a:r>
            <a:endParaRPr lang="en-US" sz="2400" dirty="0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E49F95D7-38BB-D938-F05D-BBCDD316C6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Kesimpulan</a:t>
            </a:r>
          </a:p>
        </p:txBody>
      </p:sp>
    </p:spTree>
    <p:extLst>
      <p:ext uri="{BB962C8B-B14F-4D97-AF65-F5344CB8AC3E}">
        <p14:creationId xmlns:p14="http://schemas.microsoft.com/office/powerpoint/2010/main" val="39065403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duotone>
              <a:schemeClr val="bg2">
                <a:shade val="48000"/>
                <a:hueMod val="106000"/>
                <a:satMod val="140000"/>
                <a:lumMod val="42000"/>
              </a:schemeClr>
              <a:schemeClr val="bg2">
                <a:tint val="98000"/>
                <a:hueMod val="92000"/>
                <a:satMod val="220000"/>
                <a:lumMod val="90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40" name="Group 279">
            <a:extLst>
              <a:ext uri="{FF2B5EF4-FFF2-40B4-BE49-F238E27FC236}">
                <a16:creationId xmlns:a16="http://schemas.microsoft.com/office/drawing/2014/main" id="{5FE07634-A83A-4681-9C1D-BC0775F9D2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1"/>
            <a:ext cx="12192003" cy="6858001"/>
            <a:chOff x="0" y="-1"/>
            <a:chExt cx="12192003" cy="6858001"/>
          </a:xfrm>
        </p:grpSpPr>
        <p:sp useBgFill="1">
          <p:nvSpPr>
            <p:cNvPr id="281" name="Rectangle 280">
              <a:extLst>
                <a:ext uri="{FF2B5EF4-FFF2-40B4-BE49-F238E27FC236}">
                  <a16:creationId xmlns:a16="http://schemas.microsoft.com/office/drawing/2014/main" id="{BF62976A-266E-4650-88F2-C16130F3DF4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" y="-1"/>
              <a:ext cx="12192000" cy="6858000"/>
            </a:xfrm>
            <a:prstGeom prst="rect">
              <a:avLst/>
            </a:pr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282" name="Picture 2">
              <a:extLst>
                <a:ext uri="{FF2B5EF4-FFF2-40B4-BE49-F238E27FC236}">
                  <a16:creationId xmlns:a16="http://schemas.microsoft.com/office/drawing/2014/main" id="{88D9B99B-59C2-481A-A948-F87920A7FE5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 noChangeArrowheads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>
            <a:blip r:embed="rId4">
              <a:alphaModFix amt="30000"/>
              <a:duotone>
                <a:prstClr val="black"/>
                <a:schemeClr val="tx2">
                  <a:tint val="45000"/>
                  <a:satMod val="400000"/>
                </a:schemeClr>
              </a:duotone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-1"/>
              <a:ext cx="12192003" cy="6858001"/>
            </a:xfrm>
            <a:prstGeom prst="rect">
              <a:avLst/>
            </a:prstGeom>
            <a:noFill/>
            <a:extLst>
              <a:ext uri="{909E8E84-426E-40dd-AFC4-6F175D3DCCD1}">
                <a14:hiddenFill xmlns:p14="http://schemas.microsoft.com/office/powerpoint/2010/main" xmlns:a14="http://schemas.microsoft.com/office/drawing/2010/main" xmlns:a16="http://schemas.microsoft.com/office/drawing/2014/main" xmlns="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9A134327-4864-46BB-A57A-7055C9E3AE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962519" y="618518"/>
            <a:ext cx="3084891" cy="1478570"/>
          </a:xfrm>
        </p:spPr>
        <p:txBody>
          <a:bodyPr>
            <a:normAutofit/>
          </a:bodyPr>
          <a:lstStyle/>
          <a:p>
            <a:r>
              <a:rPr lang="en-US" sz="3200" dirty="0"/>
              <a:t>Agenda</a:t>
            </a:r>
          </a:p>
        </p:txBody>
      </p:sp>
      <p:pic>
        <p:nvPicPr>
          <p:cNvPr id="10" name="Content Placeholder 6" descr="circuit board">
            <a:extLst>
              <a:ext uri="{FF2B5EF4-FFF2-40B4-BE49-F238E27FC236}">
                <a16:creationId xmlns:a16="http://schemas.microsoft.com/office/drawing/2014/main" id="{38616497-6A2B-4863-A3DD-A2D0AF074897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7131" r="14065"/>
          <a:stretch/>
        </p:blipFill>
        <p:spPr>
          <a:xfrm flipH="1">
            <a:off x="-5597" y="10"/>
            <a:ext cx="7558541" cy="6857990"/>
          </a:xfrm>
          <a:prstGeom prst="rect">
            <a:avLst/>
          </a:prstGeom>
        </p:spPr>
      </p:pic>
      <p:grpSp>
        <p:nvGrpSpPr>
          <p:cNvPr id="341" name="Group 283">
            <a:extLst>
              <a:ext uri="{FF2B5EF4-FFF2-40B4-BE49-F238E27FC236}">
                <a16:creationId xmlns:a16="http://schemas.microsoft.com/office/drawing/2014/main" id="{A2E1FE48-FA7B-4262-B922-041542931D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2305051" cy="6858001"/>
            <a:chOff x="0" y="0"/>
            <a:chExt cx="2305051" cy="6858001"/>
          </a:xfrm>
          <a:solidFill>
            <a:schemeClr val="tx1">
              <a:alpha val="70000"/>
            </a:schemeClr>
          </a:solidFill>
          <a:effectLst/>
        </p:grpSpPr>
        <p:sp>
          <p:nvSpPr>
            <p:cNvPr id="285" name="Rectangle 284">
              <a:extLst>
                <a:ext uri="{FF2B5EF4-FFF2-40B4-BE49-F238E27FC236}">
                  <a16:creationId xmlns:a16="http://schemas.microsoft.com/office/drawing/2014/main" id="{F2E644B1-8F72-4AC4-89F1-EB3A027341E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209675" y="4763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p14="http://schemas.microsoft.com/office/powerpoint/2010/main" xmlns:a14="http://schemas.microsoft.com/office/drawing/2010/main" xmlns:a16="http://schemas.microsoft.com/office/drawing/2014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286" name="Freeform 6">
              <a:extLst>
                <a:ext uri="{FF2B5EF4-FFF2-40B4-BE49-F238E27FC236}">
                  <a16:creationId xmlns:a16="http://schemas.microsoft.com/office/drawing/2014/main" id="{1781B8E8-8A26-4FFB-BE0C-7C0C644F7C5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8713" y="21764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p14="http://schemas.microsoft.com/office/powerpoint/2010/main" xmlns:a14="http://schemas.microsoft.com/office/drawing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87" name="Freeform 7">
              <a:extLst>
                <a:ext uri="{FF2B5EF4-FFF2-40B4-BE49-F238E27FC236}">
                  <a16:creationId xmlns:a16="http://schemas.microsoft.com/office/drawing/2014/main" id="{4109D997-E9DF-4429-A643-3E691E2B706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23950" y="4021138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p14="http://schemas.microsoft.com/office/powerpoint/2010/main" xmlns:a14="http://schemas.microsoft.com/office/drawing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88" name="Rectangle 287">
              <a:extLst>
                <a:ext uri="{FF2B5EF4-FFF2-40B4-BE49-F238E27FC236}">
                  <a16:creationId xmlns:a16="http://schemas.microsoft.com/office/drawing/2014/main" id="{B392695A-F131-4C51-B689-3F4D5B1A2F1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14338" y="9525"/>
              <a:ext cx="28575" cy="44815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p14="http://schemas.microsoft.com/office/powerpoint/2010/main" xmlns:a14="http://schemas.microsoft.com/office/drawing/2010/main" xmlns:a16="http://schemas.microsoft.com/office/drawing/2014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289" name="Freeform 9">
              <a:extLst>
                <a:ext uri="{FF2B5EF4-FFF2-40B4-BE49-F238E27FC236}">
                  <a16:creationId xmlns:a16="http://schemas.microsoft.com/office/drawing/2014/main" id="{8218EC3E-07D0-417A-B0A8-057F825EF79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3375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p14="http://schemas.microsoft.com/office/powerpoint/2010/main" xmlns:a14="http://schemas.microsoft.com/office/drawing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90" name="Freeform 10">
              <a:extLst>
                <a:ext uri="{FF2B5EF4-FFF2-40B4-BE49-F238E27FC236}">
                  <a16:creationId xmlns:a16="http://schemas.microsoft.com/office/drawing/2014/main" id="{B036399E-7675-47B6-A645-242946879EE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90500" y="9525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66"/>
                  </a:lnTo>
                  <a:lnTo>
                    <a:pt x="81" y="380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3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p14="http://schemas.microsoft.com/office/powerpoint/2010/main" xmlns:a14="http://schemas.microsoft.com/office/drawing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91" name="Freeform 11">
              <a:extLst>
                <a:ext uri="{FF2B5EF4-FFF2-40B4-BE49-F238E27FC236}">
                  <a16:creationId xmlns:a16="http://schemas.microsoft.com/office/drawing/2014/main" id="{C44A0438-B8A4-43B3-B17C-B919FCD92C2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290638" y="14288"/>
              <a:ext cx="376238" cy="1801813"/>
            </a:xfrm>
            <a:custGeom>
              <a:avLst/>
              <a:gdLst/>
              <a:ahLst/>
              <a:cxnLst/>
              <a:rect l="0" t="0" r="r" b="b"/>
              <a:pathLst>
                <a:path w="237" h="1135">
                  <a:moveTo>
                    <a:pt x="222" y="1135"/>
                  </a:moveTo>
                  <a:lnTo>
                    <a:pt x="0" y="620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17"/>
                  </a:lnTo>
                  <a:lnTo>
                    <a:pt x="237" y="1129"/>
                  </a:lnTo>
                  <a:lnTo>
                    <a:pt x="222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p14="http://schemas.microsoft.com/office/powerpoint/2010/main" xmlns:a14="http://schemas.microsoft.com/office/drawing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92" name="Freeform 12">
              <a:extLst>
                <a:ext uri="{FF2B5EF4-FFF2-40B4-BE49-F238E27FC236}">
                  <a16:creationId xmlns:a16="http://schemas.microsoft.com/office/drawing/2014/main" id="{ABC7257F-6F64-4B81-BDA7-7C232BCBA26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00200" y="180181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p14="http://schemas.microsoft.com/office/powerpoint/2010/main" xmlns:a14="http://schemas.microsoft.com/office/drawing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93" name="Freeform 13">
              <a:extLst>
                <a:ext uri="{FF2B5EF4-FFF2-40B4-BE49-F238E27FC236}">
                  <a16:creationId xmlns:a16="http://schemas.microsoft.com/office/drawing/2014/main" id="{72DD7E92-F033-480C-A220-63CE422C3A1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81125" y="9525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219" y="898"/>
                  </a:moveTo>
                  <a:lnTo>
                    <a:pt x="0" y="3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380"/>
                  </a:lnTo>
                  <a:lnTo>
                    <a:pt x="234" y="892"/>
                  </a:lnTo>
                  <a:lnTo>
                    <a:pt x="219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p14="http://schemas.microsoft.com/office/powerpoint/2010/main" xmlns:a14="http://schemas.microsoft.com/office/drawing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94" name="Freeform 14">
              <a:extLst>
                <a:ext uri="{FF2B5EF4-FFF2-40B4-BE49-F238E27FC236}">
                  <a16:creationId xmlns:a16="http://schemas.microsoft.com/office/drawing/2014/main" id="{444A9AC9-463E-45E7-A818-13F664F7C03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43063" y="0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96" y="575"/>
                  </a:moveTo>
                  <a:lnTo>
                    <a:pt x="78" y="575"/>
                  </a:lnTo>
                  <a:lnTo>
                    <a:pt x="78" y="192"/>
                  </a:lnTo>
                  <a:lnTo>
                    <a:pt x="0" y="6"/>
                  </a:lnTo>
                  <a:lnTo>
                    <a:pt x="15" y="0"/>
                  </a:lnTo>
                  <a:lnTo>
                    <a:pt x="96" y="189"/>
                  </a:lnTo>
                  <a:lnTo>
                    <a:pt x="96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p14="http://schemas.microsoft.com/office/powerpoint/2010/main" xmlns:a14="http://schemas.microsoft.com/office/drawing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95" name="Freeform 15">
              <a:extLst>
                <a:ext uri="{FF2B5EF4-FFF2-40B4-BE49-F238E27FC236}">
                  <a16:creationId xmlns:a16="http://schemas.microsoft.com/office/drawing/2014/main" id="{6CCE9BBE-5DE3-4991-80CA-DFEB928673D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85925" y="14208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p14="http://schemas.microsoft.com/office/powerpoint/2010/main" xmlns:a14="http://schemas.microsoft.com/office/drawing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96" name="Freeform 16">
              <a:extLst>
                <a:ext uri="{FF2B5EF4-FFF2-40B4-BE49-F238E27FC236}">
                  <a16:creationId xmlns:a16="http://schemas.microsoft.com/office/drawing/2014/main" id="{3180F6DF-A13F-491C-BF97-B206E3E7B90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8592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p14="http://schemas.microsoft.com/office/powerpoint/2010/main" xmlns:a14="http://schemas.microsoft.com/office/drawing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97" name="Freeform 17">
              <a:extLst>
                <a:ext uri="{FF2B5EF4-FFF2-40B4-BE49-F238E27FC236}">
                  <a16:creationId xmlns:a16="http://schemas.microsoft.com/office/drawing/2014/main" id="{CAD0E44C-73C8-42BB-ADA8-2BA6B308249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743075" y="4763"/>
              <a:ext cx="419100" cy="522288"/>
            </a:xfrm>
            <a:custGeom>
              <a:avLst/>
              <a:gdLst/>
              <a:ahLst/>
              <a:cxnLst/>
              <a:rect l="0" t="0" r="r" b="b"/>
              <a:pathLst>
                <a:path w="264" h="329">
                  <a:moveTo>
                    <a:pt x="252" y="329"/>
                  </a:moveTo>
                  <a:lnTo>
                    <a:pt x="45" y="120"/>
                  </a:lnTo>
                  <a:lnTo>
                    <a:pt x="0" y="6"/>
                  </a:lnTo>
                  <a:lnTo>
                    <a:pt x="15" y="0"/>
                  </a:lnTo>
                  <a:lnTo>
                    <a:pt x="60" y="111"/>
                  </a:lnTo>
                  <a:lnTo>
                    <a:pt x="264" y="317"/>
                  </a:lnTo>
                  <a:lnTo>
                    <a:pt x="252" y="32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p14="http://schemas.microsoft.com/office/powerpoint/2010/main" xmlns:a14="http://schemas.microsoft.com/office/drawing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98" name="Freeform 18">
              <a:extLst>
                <a:ext uri="{FF2B5EF4-FFF2-40B4-BE49-F238E27FC236}">
                  <a16:creationId xmlns:a16="http://schemas.microsoft.com/office/drawing/2014/main" id="{436EC43E-A70D-4E5C-B275-35CA8E93C1B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119313" y="488950"/>
              <a:ext cx="161925" cy="147638"/>
            </a:xfrm>
            <a:custGeom>
              <a:avLst/>
              <a:gdLst/>
              <a:ahLst/>
              <a:cxnLst/>
              <a:rect l="0" t="0" r="r" b="b"/>
              <a:pathLst>
                <a:path w="34" h="31">
                  <a:moveTo>
                    <a:pt x="17" y="31"/>
                  </a:moveTo>
                  <a:cubicBezTo>
                    <a:pt x="13" y="31"/>
                    <a:pt x="9" y="30"/>
                    <a:pt x="6" y="27"/>
                  </a:cubicBezTo>
                  <a:cubicBezTo>
                    <a:pt x="0" y="20"/>
                    <a:pt x="0" y="10"/>
                    <a:pt x="6" y="4"/>
                  </a:cubicBezTo>
                  <a:cubicBezTo>
                    <a:pt x="9" y="1"/>
                    <a:pt x="13" y="0"/>
                    <a:pt x="17" y="0"/>
                  </a:cubicBezTo>
                  <a:cubicBezTo>
                    <a:pt x="21" y="0"/>
                    <a:pt x="25" y="1"/>
                    <a:pt x="28" y="4"/>
                  </a:cubicBezTo>
                  <a:cubicBezTo>
                    <a:pt x="34" y="10"/>
                    <a:pt x="34" y="20"/>
                    <a:pt x="28" y="27"/>
                  </a:cubicBezTo>
                  <a:cubicBezTo>
                    <a:pt x="25" y="30"/>
                    <a:pt x="21" y="31"/>
                    <a:pt x="17" y="31"/>
                  </a:cubicBezTo>
                  <a:close/>
                  <a:moveTo>
                    <a:pt x="17" y="4"/>
                  </a:moveTo>
                  <a:cubicBezTo>
                    <a:pt x="14" y="4"/>
                    <a:pt x="11" y="5"/>
                    <a:pt x="9" y="7"/>
                  </a:cubicBezTo>
                  <a:cubicBezTo>
                    <a:pt x="4" y="12"/>
                    <a:pt x="4" y="19"/>
                    <a:pt x="9" y="24"/>
                  </a:cubicBezTo>
                  <a:cubicBezTo>
                    <a:pt x="11" y="26"/>
                    <a:pt x="14" y="27"/>
                    <a:pt x="17" y="27"/>
                  </a:cubicBezTo>
                  <a:cubicBezTo>
                    <a:pt x="20" y="27"/>
                    <a:pt x="23" y="26"/>
                    <a:pt x="25" y="24"/>
                  </a:cubicBezTo>
                  <a:cubicBezTo>
                    <a:pt x="30" y="19"/>
                    <a:pt x="30" y="12"/>
                    <a:pt x="25" y="7"/>
                  </a:cubicBezTo>
                  <a:cubicBezTo>
                    <a:pt x="23" y="5"/>
                    <a:pt x="20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p14="http://schemas.microsoft.com/office/powerpoint/2010/main" xmlns:a14="http://schemas.microsoft.com/office/drawing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299" name="Freeform 19">
              <a:extLst>
                <a:ext uri="{FF2B5EF4-FFF2-40B4-BE49-F238E27FC236}">
                  <a16:creationId xmlns:a16="http://schemas.microsoft.com/office/drawing/2014/main" id="{ADE7E5B6-2E2A-4F56-9E90-F8613E6D10F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52500" y="4763"/>
              <a:ext cx="152400" cy="908050"/>
            </a:xfrm>
            <a:custGeom>
              <a:avLst/>
              <a:gdLst/>
              <a:ahLst/>
              <a:cxnLst/>
              <a:rect l="0" t="0" r="r" b="b"/>
              <a:pathLst>
                <a:path w="96" h="572">
                  <a:moveTo>
                    <a:pt x="15" y="572"/>
                  </a:moveTo>
                  <a:lnTo>
                    <a:pt x="0" y="572"/>
                  </a:lnTo>
                  <a:lnTo>
                    <a:pt x="0" y="189"/>
                  </a:lnTo>
                  <a:lnTo>
                    <a:pt x="81" y="0"/>
                  </a:lnTo>
                  <a:lnTo>
                    <a:pt x="96" y="6"/>
                  </a:lnTo>
                  <a:lnTo>
                    <a:pt x="15" y="192"/>
                  </a:lnTo>
                  <a:lnTo>
                    <a:pt x="15" y="57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p14="http://schemas.microsoft.com/office/powerpoint/2010/main" xmlns:a14="http://schemas.microsoft.com/office/drawing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00" name="Freeform 20">
              <a:extLst>
                <a:ext uri="{FF2B5EF4-FFF2-40B4-BE49-F238E27FC236}">
                  <a16:creationId xmlns:a16="http://schemas.microsoft.com/office/drawing/2014/main" id="{86B9E49B-AE8D-47E0-BACC-A6D0AC3AB23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667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2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p14="http://schemas.microsoft.com/office/powerpoint/2010/main" xmlns:a14="http://schemas.microsoft.com/office/drawing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01" name="Freeform 21">
              <a:extLst>
                <a:ext uri="{FF2B5EF4-FFF2-40B4-BE49-F238E27FC236}">
                  <a16:creationId xmlns:a16="http://schemas.microsoft.com/office/drawing/2014/main" id="{2EB961AF-CD61-41BA-B0B2-0741A5ED644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90588" y="15541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p14="http://schemas.microsoft.com/office/powerpoint/2010/main" xmlns:a14="http://schemas.microsoft.com/office/drawing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02" name="Freeform 22">
              <a:extLst>
                <a:ext uri="{FF2B5EF4-FFF2-40B4-BE49-F238E27FC236}">
                  <a16:creationId xmlns:a16="http://schemas.microsoft.com/office/drawing/2014/main" id="{DC42BDA1-810A-4135-B3B1-B3161D372A3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38188" y="5622925"/>
              <a:ext cx="338138" cy="1216025"/>
            </a:xfrm>
            <a:custGeom>
              <a:avLst/>
              <a:gdLst/>
              <a:ahLst/>
              <a:cxnLst/>
              <a:rect l="0" t="0" r="r" b="b"/>
              <a:pathLst>
                <a:path w="213" h="766">
                  <a:moveTo>
                    <a:pt x="213" y="766"/>
                  </a:moveTo>
                  <a:lnTo>
                    <a:pt x="195" y="766"/>
                  </a:lnTo>
                  <a:lnTo>
                    <a:pt x="195" y="464"/>
                  </a:lnTo>
                  <a:lnTo>
                    <a:pt x="0" y="6"/>
                  </a:lnTo>
                  <a:lnTo>
                    <a:pt x="12" y="0"/>
                  </a:lnTo>
                  <a:lnTo>
                    <a:pt x="213" y="461"/>
                  </a:lnTo>
                  <a:lnTo>
                    <a:pt x="213" y="76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p14="http://schemas.microsoft.com/office/powerpoint/2010/main" xmlns:a14="http://schemas.microsoft.com/office/drawing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03" name="Freeform 23">
              <a:extLst>
                <a:ext uri="{FF2B5EF4-FFF2-40B4-BE49-F238E27FC236}">
                  <a16:creationId xmlns:a16="http://schemas.microsoft.com/office/drawing/2014/main" id="{FA51FCA8-FCF4-4116-8CB2-5C539E37F44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47700" y="5480050"/>
              <a:ext cx="157163" cy="157163"/>
            </a:xfrm>
            <a:custGeom>
              <a:avLst/>
              <a:gdLst/>
              <a:ahLst/>
              <a:cxnLst/>
              <a:rect l="0" t="0" r="r" b="b"/>
              <a:pathLst>
                <a:path w="33" h="33">
                  <a:moveTo>
                    <a:pt x="17" y="33"/>
                  </a:moveTo>
                  <a:cubicBezTo>
                    <a:pt x="8" y="33"/>
                    <a:pt x="0" y="26"/>
                    <a:pt x="0" y="17"/>
                  </a:cubicBezTo>
                  <a:cubicBezTo>
                    <a:pt x="0" y="8"/>
                    <a:pt x="8" y="0"/>
                    <a:pt x="17" y="0"/>
                  </a:cubicBezTo>
                  <a:cubicBezTo>
                    <a:pt x="26" y="0"/>
                    <a:pt x="33" y="8"/>
                    <a:pt x="33" y="17"/>
                  </a:cubicBezTo>
                  <a:cubicBezTo>
                    <a:pt x="33" y="26"/>
                    <a:pt x="26" y="33"/>
                    <a:pt x="17" y="33"/>
                  </a:cubicBezTo>
                  <a:close/>
                  <a:moveTo>
                    <a:pt x="17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29"/>
                    <a:pt x="17" y="29"/>
                  </a:cubicBezTo>
                  <a:cubicBezTo>
                    <a:pt x="23" y="29"/>
                    <a:pt x="29" y="24"/>
                    <a:pt x="29" y="17"/>
                  </a:cubicBezTo>
                  <a:cubicBezTo>
                    <a:pt x="29" y="10"/>
                    <a:pt x="23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p14="http://schemas.microsoft.com/office/powerpoint/2010/main" xmlns:a14="http://schemas.microsoft.com/office/drawing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04" name="Freeform 24">
              <a:extLst>
                <a:ext uri="{FF2B5EF4-FFF2-40B4-BE49-F238E27FC236}">
                  <a16:creationId xmlns:a16="http://schemas.microsoft.com/office/drawing/2014/main" id="{F2850A10-CDBC-462A-8CB7-02587468344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6675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2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2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p14="http://schemas.microsoft.com/office/powerpoint/2010/main" xmlns:a14="http://schemas.microsoft.com/office/drawing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05" name="Freeform 25">
              <a:extLst>
                <a:ext uri="{FF2B5EF4-FFF2-40B4-BE49-F238E27FC236}">
                  <a16:creationId xmlns:a16="http://schemas.microsoft.com/office/drawing/2014/main" id="{738A37B9-77C2-4464-BF1F-2AF25A0D298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0" y="3897313"/>
              <a:ext cx="133350" cy="266700"/>
            </a:xfrm>
            <a:custGeom>
              <a:avLst/>
              <a:gdLst/>
              <a:ahLst/>
              <a:cxnLst/>
              <a:rect l="0" t="0" r="r" b="b"/>
              <a:pathLst>
                <a:path w="84" h="168">
                  <a:moveTo>
                    <a:pt x="69" y="168"/>
                  </a:moveTo>
                  <a:lnTo>
                    <a:pt x="0" y="6"/>
                  </a:lnTo>
                  <a:lnTo>
                    <a:pt x="12" y="0"/>
                  </a:lnTo>
                  <a:lnTo>
                    <a:pt x="84" y="162"/>
                  </a:lnTo>
                  <a:lnTo>
                    <a:pt x="69" y="16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p14="http://schemas.microsoft.com/office/powerpoint/2010/main" xmlns:a14="http://schemas.microsoft.com/office/drawing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06" name="Freeform 26">
              <a:extLst>
                <a:ext uri="{FF2B5EF4-FFF2-40B4-BE49-F238E27FC236}">
                  <a16:creationId xmlns:a16="http://schemas.microsoft.com/office/drawing/2014/main" id="{89026C8B-A162-4523-A51B-9F1200BC603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6675" y="414972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p14="http://schemas.microsoft.com/office/powerpoint/2010/main" xmlns:a14="http://schemas.microsoft.com/office/drawing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07" name="Freeform 27">
              <a:extLst>
                <a:ext uri="{FF2B5EF4-FFF2-40B4-BE49-F238E27FC236}">
                  <a16:creationId xmlns:a16="http://schemas.microsoft.com/office/drawing/2014/main" id="{5B76BC40-1FA2-477D-B2C2-4763577DB78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0" y="1644650"/>
              <a:ext cx="133350" cy="269875"/>
            </a:xfrm>
            <a:custGeom>
              <a:avLst/>
              <a:gdLst/>
              <a:ahLst/>
              <a:cxnLst/>
              <a:rect l="0" t="0" r="r" b="b"/>
              <a:pathLst>
                <a:path w="84" h="170">
                  <a:moveTo>
                    <a:pt x="12" y="170"/>
                  </a:moveTo>
                  <a:lnTo>
                    <a:pt x="0" y="164"/>
                  </a:lnTo>
                  <a:lnTo>
                    <a:pt x="69" y="0"/>
                  </a:lnTo>
                  <a:lnTo>
                    <a:pt x="84" y="6"/>
                  </a:lnTo>
                  <a:lnTo>
                    <a:pt x="12" y="17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p14="http://schemas.microsoft.com/office/powerpoint/2010/main" xmlns:a14="http://schemas.microsoft.com/office/drawing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08" name="Freeform 28">
              <a:extLst>
                <a:ext uri="{FF2B5EF4-FFF2-40B4-BE49-F238E27FC236}">
                  <a16:creationId xmlns:a16="http://schemas.microsoft.com/office/drawing/2014/main" id="{6BC68EAA-2809-4AE4-80C1-2555CEF73DF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6675" y="146843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p14="http://schemas.microsoft.com/office/powerpoint/2010/main" xmlns:a14="http://schemas.microsoft.com/office/drawing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09" name="Freeform 29">
              <a:extLst>
                <a:ext uri="{FF2B5EF4-FFF2-40B4-BE49-F238E27FC236}">
                  <a16:creationId xmlns:a16="http://schemas.microsoft.com/office/drawing/2014/main" id="{FE709D1B-0541-4414-9E87-CF7D6918C14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95325" y="4763"/>
              <a:ext cx="309563" cy="1558925"/>
            </a:xfrm>
            <a:custGeom>
              <a:avLst/>
              <a:gdLst/>
              <a:ahLst/>
              <a:cxnLst/>
              <a:rect l="0" t="0" r="r" b="b"/>
              <a:pathLst>
                <a:path w="195" h="982">
                  <a:moveTo>
                    <a:pt x="195" y="982"/>
                  </a:moveTo>
                  <a:lnTo>
                    <a:pt x="177" y="982"/>
                  </a:lnTo>
                  <a:lnTo>
                    <a:pt x="177" y="805"/>
                  </a:lnTo>
                  <a:lnTo>
                    <a:pt x="0" y="629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623"/>
                  </a:lnTo>
                  <a:lnTo>
                    <a:pt x="195" y="796"/>
                  </a:lnTo>
                  <a:lnTo>
                    <a:pt x="195" y="98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p14="http://schemas.microsoft.com/office/powerpoint/2010/main" xmlns:a14="http://schemas.microsoft.com/office/drawing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10" name="Freeform 30">
              <a:extLst>
                <a:ext uri="{FF2B5EF4-FFF2-40B4-BE49-F238E27FC236}">
                  <a16:creationId xmlns:a16="http://schemas.microsoft.com/office/drawing/2014/main" id="{33BCB888-11B8-4D01-BCDA-59BBA28DCE0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7150" y="48815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p14="http://schemas.microsoft.com/office/powerpoint/2010/main" xmlns:a14="http://schemas.microsoft.com/office/drawing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11" name="Freeform 31">
              <a:extLst>
                <a:ext uri="{FF2B5EF4-FFF2-40B4-BE49-F238E27FC236}">
                  <a16:creationId xmlns:a16="http://schemas.microsoft.com/office/drawing/2014/main" id="{28E5CE3E-C11A-4CF7-82BF-37D1221D4E3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8113" y="5060950"/>
              <a:ext cx="304800" cy="1778000"/>
            </a:xfrm>
            <a:custGeom>
              <a:avLst/>
              <a:gdLst/>
              <a:ahLst/>
              <a:cxnLst/>
              <a:rect l="0" t="0" r="r" b="b"/>
              <a:pathLst>
                <a:path w="192" h="1120">
                  <a:moveTo>
                    <a:pt x="192" y="1120"/>
                  </a:moveTo>
                  <a:lnTo>
                    <a:pt x="177" y="1120"/>
                  </a:lnTo>
                  <a:lnTo>
                    <a:pt x="177" y="360"/>
                  </a:lnTo>
                  <a:lnTo>
                    <a:pt x="0" y="183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77"/>
                  </a:lnTo>
                  <a:lnTo>
                    <a:pt x="192" y="354"/>
                  </a:lnTo>
                  <a:lnTo>
                    <a:pt x="192" y="112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p14="http://schemas.microsoft.com/office/powerpoint/2010/main" xmlns:a14="http://schemas.microsoft.com/office/drawing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12" name="Freeform 32">
              <a:extLst>
                <a:ext uri="{FF2B5EF4-FFF2-40B4-BE49-F238E27FC236}">
                  <a16:creationId xmlns:a16="http://schemas.microsoft.com/office/drawing/2014/main" id="{55284FC3-21FB-4FA7-B695-2D6A9CEF73E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61975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p14="http://schemas.microsoft.com/office/powerpoint/2010/main" xmlns:a14="http://schemas.microsoft.com/office/drawing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13" name="Rectangle 312">
              <a:extLst>
                <a:ext uri="{FF2B5EF4-FFF2-40B4-BE49-F238E27FC236}">
                  <a16:creationId xmlns:a16="http://schemas.microsoft.com/office/drawing/2014/main" id="{13DA6B78-00DE-4E55-9124-EFD72519BB9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42938" y="6610350"/>
              <a:ext cx="23813" cy="242888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p14="http://schemas.microsoft.com/office/powerpoint/2010/main" xmlns:a14="http://schemas.microsoft.com/office/drawing/2010/main" xmlns:a16="http://schemas.microsoft.com/office/drawing/2014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314" name="Freeform 34">
              <a:extLst>
                <a:ext uri="{FF2B5EF4-FFF2-40B4-BE49-F238E27FC236}">
                  <a16:creationId xmlns:a16="http://schemas.microsoft.com/office/drawing/2014/main" id="{D4602B0F-2844-48BE-9B4A-0366AC90450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6200" y="643096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2" y="0"/>
                    <a:pt x="40" y="9"/>
                    <a:pt x="40" y="20"/>
                  </a:cubicBezTo>
                  <a:cubicBezTo>
                    <a:pt x="40" y="31"/>
                    <a:pt x="32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p14="http://schemas.microsoft.com/office/powerpoint/2010/main" xmlns:a14="http://schemas.microsoft.com/office/drawing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15" name="Freeform 35">
              <a:extLst>
                <a:ext uri="{FF2B5EF4-FFF2-40B4-BE49-F238E27FC236}">
                  <a16:creationId xmlns:a16="http://schemas.microsoft.com/office/drawing/2014/main" id="{E31E05BB-6004-474D-9900-D990378FD3F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0" y="5978525"/>
              <a:ext cx="190500" cy="461963"/>
            </a:xfrm>
            <a:custGeom>
              <a:avLst/>
              <a:gdLst/>
              <a:ahLst/>
              <a:cxnLst/>
              <a:rect l="0" t="0" r="r" b="b"/>
              <a:pathLst>
                <a:path w="120" h="291">
                  <a:moveTo>
                    <a:pt x="120" y="291"/>
                  </a:moveTo>
                  <a:lnTo>
                    <a:pt x="105" y="291"/>
                  </a:lnTo>
                  <a:lnTo>
                    <a:pt x="105" y="114"/>
                  </a:lnTo>
                  <a:lnTo>
                    <a:pt x="0" y="9"/>
                  </a:lnTo>
                  <a:lnTo>
                    <a:pt x="12" y="0"/>
                  </a:lnTo>
                  <a:lnTo>
                    <a:pt x="120" y="108"/>
                  </a:lnTo>
                  <a:lnTo>
                    <a:pt x="120" y="29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p14="http://schemas.microsoft.com/office/powerpoint/2010/main" xmlns:a14="http://schemas.microsoft.com/office/drawing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16" name="Freeform 36">
              <a:extLst>
                <a:ext uri="{FF2B5EF4-FFF2-40B4-BE49-F238E27FC236}">
                  <a16:creationId xmlns:a16="http://schemas.microsoft.com/office/drawing/2014/main" id="{00BD01ED-F65D-4601-A77D-508E960E09A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14413" y="1801813"/>
              <a:ext cx="214313" cy="755650"/>
            </a:xfrm>
            <a:custGeom>
              <a:avLst/>
              <a:gdLst/>
              <a:ahLst/>
              <a:cxnLst/>
              <a:rect l="0" t="0" r="r" b="b"/>
              <a:pathLst>
                <a:path w="135" h="476">
                  <a:moveTo>
                    <a:pt x="12" y="476"/>
                  </a:moveTo>
                  <a:lnTo>
                    <a:pt x="0" y="476"/>
                  </a:lnTo>
                  <a:lnTo>
                    <a:pt x="0" y="128"/>
                  </a:lnTo>
                  <a:lnTo>
                    <a:pt x="126" y="0"/>
                  </a:lnTo>
                  <a:lnTo>
                    <a:pt x="135" y="9"/>
                  </a:lnTo>
                  <a:lnTo>
                    <a:pt x="12" y="131"/>
                  </a:lnTo>
                  <a:lnTo>
                    <a:pt x="12" y="47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p14="http://schemas.microsoft.com/office/powerpoint/2010/main" xmlns:a14="http://schemas.microsoft.com/office/drawing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17" name="Freeform 37">
              <a:extLst>
                <a:ext uri="{FF2B5EF4-FFF2-40B4-BE49-F238E27FC236}">
                  <a16:creationId xmlns:a16="http://schemas.microsoft.com/office/drawing/2014/main" id="{FD307CAE-789C-4E80-B6F1-9858A3ABA3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38213" y="2547938"/>
              <a:ext cx="166688" cy="160338"/>
            </a:xfrm>
            <a:custGeom>
              <a:avLst/>
              <a:gdLst/>
              <a:ahLst/>
              <a:cxnLst/>
              <a:rect l="0" t="0" r="r" b="b"/>
              <a:pathLst>
                <a:path w="35" h="34">
                  <a:moveTo>
                    <a:pt x="18" y="34"/>
                  </a:moveTo>
                  <a:cubicBezTo>
                    <a:pt x="8" y="34"/>
                    <a:pt x="0" y="26"/>
                    <a:pt x="0" y="17"/>
                  </a:cubicBezTo>
                  <a:cubicBezTo>
                    <a:pt x="0" y="7"/>
                    <a:pt x="8" y="0"/>
                    <a:pt x="18" y="0"/>
                  </a:cubicBezTo>
                  <a:cubicBezTo>
                    <a:pt x="27" y="0"/>
                    <a:pt x="35" y="7"/>
                    <a:pt x="35" y="17"/>
                  </a:cubicBezTo>
                  <a:cubicBezTo>
                    <a:pt x="35" y="26"/>
                    <a:pt x="27" y="34"/>
                    <a:pt x="18" y="34"/>
                  </a:cubicBezTo>
                  <a:close/>
                  <a:moveTo>
                    <a:pt x="18" y="4"/>
                  </a:moveTo>
                  <a:cubicBezTo>
                    <a:pt x="10" y="4"/>
                    <a:pt x="4" y="10"/>
                    <a:pt x="4" y="17"/>
                  </a:cubicBezTo>
                  <a:cubicBezTo>
                    <a:pt x="4" y="24"/>
                    <a:pt x="10" y="30"/>
                    <a:pt x="18" y="30"/>
                  </a:cubicBezTo>
                  <a:cubicBezTo>
                    <a:pt x="25" y="30"/>
                    <a:pt x="31" y="24"/>
                    <a:pt x="31" y="17"/>
                  </a:cubicBezTo>
                  <a:cubicBezTo>
                    <a:pt x="31" y="10"/>
                    <a:pt x="25" y="4"/>
                    <a:pt x="18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p14="http://schemas.microsoft.com/office/powerpoint/2010/main" xmlns:a14="http://schemas.microsoft.com/office/drawing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18" name="Freeform 38">
              <a:extLst>
                <a:ext uri="{FF2B5EF4-FFF2-40B4-BE49-F238E27FC236}">
                  <a16:creationId xmlns:a16="http://schemas.microsoft.com/office/drawing/2014/main" id="{94B97B29-709E-4E24-B2FA-EF84AA12D29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95313" y="4763"/>
              <a:ext cx="638175" cy="4025900"/>
            </a:xfrm>
            <a:custGeom>
              <a:avLst/>
              <a:gdLst/>
              <a:ahLst/>
              <a:cxnLst/>
              <a:rect l="0" t="0" r="r" b="b"/>
              <a:pathLst>
                <a:path w="402" h="2536">
                  <a:moveTo>
                    <a:pt x="402" y="2536"/>
                  </a:moveTo>
                  <a:lnTo>
                    <a:pt x="387" y="2536"/>
                  </a:lnTo>
                  <a:lnTo>
                    <a:pt x="387" y="2311"/>
                  </a:lnTo>
                  <a:lnTo>
                    <a:pt x="0" y="1925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916"/>
                  </a:lnTo>
                  <a:lnTo>
                    <a:pt x="402" y="2302"/>
                  </a:lnTo>
                  <a:lnTo>
                    <a:pt x="402" y="253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p14="http://schemas.microsoft.com/office/powerpoint/2010/main" xmlns:a14="http://schemas.microsoft.com/office/drawing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19" name="Freeform 39">
              <a:extLst>
                <a:ext uri="{FF2B5EF4-FFF2-40B4-BE49-F238E27FC236}">
                  <a16:creationId xmlns:a16="http://schemas.microsoft.com/office/drawing/2014/main" id="{C05D52B9-1FA2-4E7C-8229-B09811A9013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223963" y="1382713"/>
              <a:ext cx="142875" cy="476250"/>
            </a:xfrm>
            <a:custGeom>
              <a:avLst/>
              <a:gdLst/>
              <a:ahLst/>
              <a:cxnLst/>
              <a:rect l="0" t="0" r="r" b="b"/>
              <a:pathLst>
                <a:path w="90" h="300">
                  <a:moveTo>
                    <a:pt x="90" y="300"/>
                  </a:moveTo>
                  <a:lnTo>
                    <a:pt x="78" y="300"/>
                  </a:lnTo>
                  <a:lnTo>
                    <a:pt x="78" y="84"/>
                  </a:lnTo>
                  <a:lnTo>
                    <a:pt x="0" y="9"/>
                  </a:lnTo>
                  <a:lnTo>
                    <a:pt x="9" y="0"/>
                  </a:lnTo>
                  <a:lnTo>
                    <a:pt x="90" y="81"/>
                  </a:lnTo>
                  <a:lnTo>
                    <a:pt x="90" y="30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p14="http://schemas.microsoft.com/office/powerpoint/2010/main" xmlns:a14="http://schemas.microsoft.com/office/drawing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20" name="Freeform 40">
              <a:extLst>
                <a:ext uri="{FF2B5EF4-FFF2-40B4-BE49-F238E27FC236}">
                  <a16:creationId xmlns:a16="http://schemas.microsoft.com/office/drawing/2014/main" id="{CC0A5575-2FB9-440F-B9A8-E0DDE1C37CE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00163" y="1849438"/>
              <a:ext cx="109538" cy="107950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p14="http://schemas.microsoft.com/office/powerpoint/2010/main" xmlns:a14="http://schemas.microsoft.com/office/drawing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21" name="Freeform 41">
              <a:extLst>
                <a:ext uri="{FF2B5EF4-FFF2-40B4-BE49-F238E27FC236}">
                  <a16:creationId xmlns:a16="http://schemas.microsoft.com/office/drawing/2014/main" id="{AFFCC88F-01DF-4DE1-8CD5-88631E30912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80988" y="3417888"/>
              <a:ext cx="142875" cy="474663"/>
            </a:xfrm>
            <a:custGeom>
              <a:avLst/>
              <a:gdLst/>
              <a:ahLst/>
              <a:cxnLst/>
              <a:rect l="0" t="0" r="r" b="b"/>
              <a:pathLst>
                <a:path w="90" h="299">
                  <a:moveTo>
                    <a:pt x="12" y="299"/>
                  </a:moveTo>
                  <a:lnTo>
                    <a:pt x="0" y="299"/>
                  </a:lnTo>
                  <a:lnTo>
                    <a:pt x="0" y="80"/>
                  </a:lnTo>
                  <a:lnTo>
                    <a:pt x="81" y="0"/>
                  </a:lnTo>
                  <a:lnTo>
                    <a:pt x="90" y="8"/>
                  </a:lnTo>
                  <a:lnTo>
                    <a:pt x="12" y="83"/>
                  </a:lnTo>
                  <a:lnTo>
                    <a:pt x="12" y="299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p14="http://schemas.microsoft.com/office/powerpoint/2010/main" xmlns:a14="http://schemas.microsoft.com/office/drawing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22" name="Freeform 42">
              <a:extLst>
                <a:ext uri="{FF2B5EF4-FFF2-40B4-BE49-F238E27FC236}">
                  <a16:creationId xmlns:a16="http://schemas.microsoft.com/office/drawing/2014/main" id="{33EEC40B-E2CD-4BAC-94D6-85B70714226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38125" y="38830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1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1" y="0"/>
                  </a:cubicBezTo>
                  <a:cubicBezTo>
                    <a:pt x="17" y="0"/>
                    <a:pt x="23" y="5"/>
                    <a:pt x="23" y="12"/>
                  </a:cubicBezTo>
                  <a:cubicBezTo>
                    <a:pt x="23" y="18"/>
                    <a:pt x="17" y="23"/>
                    <a:pt x="11" y="23"/>
                  </a:cubicBezTo>
                  <a:close/>
                  <a:moveTo>
                    <a:pt x="11" y="4"/>
                  </a:moveTo>
                  <a:cubicBezTo>
                    <a:pt x="7" y="4"/>
                    <a:pt x="4" y="8"/>
                    <a:pt x="4" y="12"/>
                  </a:cubicBezTo>
                  <a:cubicBezTo>
                    <a:pt x="4" y="16"/>
                    <a:pt x="7" y="19"/>
                    <a:pt x="11" y="19"/>
                  </a:cubicBezTo>
                  <a:cubicBezTo>
                    <a:pt x="15" y="19"/>
                    <a:pt x="19" y="16"/>
                    <a:pt x="19" y="12"/>
                  </a:cubicBezTo>
                  <a:cubicBezTo>
                    <a:pt x="19" y="8"/>
                    <a:pt x="15" y="4"/>
                    <a:pt x="11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p14="http://schemas.microsoft.com/office/powerpoint/2010/main" xmlns:a14="http://schemas.microsoft.com/office/drawing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23" name="Freeform 43">
              <a:extLst>
                <a:ext uri="{FF2B5EF4-FFF2-40B4-BE49-F238E27FC236}">
                  <a16:creationId xmlns:a16="http://schemas.microsoft.com/office/drawing/2014/main" id="{3E0E9643-5C60-4933-BB1B-9A09057E723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4763" y="2166938"/>
              <a:ext cx="114300" cy="452438"/>
            </a:xfrm>
            <a:custGeom>
              <a:avLst/>
              <a:gdLst/>
              <a:ahLst/>
              <a:cxnLst/>
              <a:rect l="0" t="0" r="r" b="b"/>
              <a:pathLst>
                <a:path w="72" h="285">
                  <a:moveTo>
                    <a:pt x="6" y="285"/>
                  </a:moveTo>
                  <a:lnTo>
                    <a:pt x="0" y="276"/>
                  </a:lnTo>
                  <a:lnTo>
                    <a:pt x="60" y="216"/>
                  </a:lnTo>
                  <a:lnTo>
                    <a:pt x="60" y="0"/>
                  </a:lnTo>
                  <a:lnTo>
                    <a:pt x="72" y="0"/>
                  </a:lnTo>
                  <a:lnTo>
                    <a:pt x="72" y="222"/>
                  </a:lnTo>
                  <a:lnTo>
                    <a:pt x="6" y="28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p14="http://schemas.microsoft.com/office/powerpoint/2010/main" xmlns:a14="http://schemas.microsoft.com/office/drawing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24" name="Freeform 44">
              <a:extLst>
                <a:ext uri="{FF2B5EF4-FFF2-40B4-BE49-F238E27FC236}">
                  <a16:creationId xmlns:a16="http://schemas.microsoft.com/office/drawing/2014/main" id="{94F86E92-9EC7-437C-946B-31E7C1C4771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2388" y="2066925"/>
              <a:ext cx="109538" cy="109538"/>
            </a:xfrm>
            <a:custGeom>
              <a:avLst/>
              <a:gdLst/>
              <a:ahLst/>
              <a:cxnLst/>
              <a:rect l="0" t="0" r="r" b="b"/>
              <a:pathLst>
                <a:path w="23" h="23">
                  <a:moveTo>
                    <a:pt x="12" y="23"/>
                  </a:moveTo>
                  <a:cubicBezTo>
                    <a:pt x="5" y="23"/>
                    <a:pt x="0" y="18"/>
                    <a:pt x="0" y="12"/>
                  </a:cubicBezTo>
                  <a:cubicBezTo>
                    <a:pt x="0" y="5"/>
                    <a:pt x="5" y="0"/>
                    <a:pt x="12" y="0"/>
                  </a:cubicBezTo>
                  <a:cubicBezTo>
                    <a:pt x="18" y="0"/>
                    <a:pt x="23" y="5"/>
                    <a:pt x="23" y="12"/>
                  </a:cubicBezTo>
                  <a:cubicBezTo>
                    <a:pt x="23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19" y="16"/>
                    <a:pt x="19" y="12"/>
                  </a:cubicBezTo>
                  <a:cubicBezTo>
                    <a:pt x="19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p14="http://schemas.microsoft.com/office/powerpoint/2010/main" xmlns:a14="http://schemas.microsoft.com/office/drawing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25" name="Rectangle 324">
              <a:extLst>
                <a:ext uri="{FF2B5EF4-FFF2-40B4-BE49-F238E27FC236}">
                  <a16:creationId xmlns:a16="http://schemas.microsoft.com/office/drawing/2014/main" id="{BE9A51BE-C514-46B5-ABA6-7E7C878F8E5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228725" y="4662488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p14="http://schemas.microsoft.com/office/powerpoint/2010/main" xmlns:a14="http://schemas.microsoft.com/office/drawing/2010/main" xmlns:a16="http://schemas.microsoft.com/office/drawing/2014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326" name="Freeform 46">
              <a:extLst>
                <a:ext uri="{FF2B5EF4-FFF2-40B4-BE49-F238E27FC236}">
                  <a16:creationId xmlns:a16="http://schemas.microsoft.com/office/drawing/2014/main" id="{8B255447-F0E9-4D96-A4B0-F9EDDE58A3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19213" y="5041900"/>
              <a:ext cx="371475" cy="1801813"/>
            </a:xfrm>
            <a:custGeom>
              <a:avLst/>
              <a:gdLst/>
              <a:ahLst/>
              <a:cxnLst/>
              <a:rect l="0" t="0" r="r" b="b"/>
              <a:pathLst>
                <a:path w="234" h="1135">
                  <a:moveTo>
                    <a:pt x="15" y="1135"/>
                  </a:moveTo>
                  <a:lnTo>
                    <a:pt x="0" y="1135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19" y="0"/>
                  </a:lnTo>
                  <a:lnTo>
                    <a:pt x="234" y="6"/>
                  </a:lnTo>
                  <a:lnTo>
                    <a:pt x="15" y="518"/>
                  </a:lnTo>
                  <a:lnTo>
                    <a:pt x="15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p14="http://schemas.microsoft.com/office/powerpoint/2010/main" xmlns:a14="http://schemas.microsoft.com/office/drawing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27" name="Freeform 47">
              <a:extLst>
                <a:ext uri="{FF2B5EF4-FFF2-40B4-BE49-F238E27FC236}">
                  <a16:creationId xmlns:a16="http://schemas.microsoft.com/office/drawing/2014/main" id="{AFAC5F3A-3BE7-489E-A848-498B9995F1D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47763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p14="http://schemas.microsoft.com/office/powerpoint/2010/main" xmlns:a14="http://schemas.microsoft.com/office/drawing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28" name="Freeform 48">
              <a:extLst>
                <a:ext uri="{FF2B5EF4-FFF2-40B4-BE49-F238E27FC236}">
                  <a16:creationId xmlns:a16="http://schemas.microsoft.com/office/drawing/2014/main" id="{A974E7AA-5EF3-4817-B0AE-4C1A784EE9A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819150" y="3983038"/>
              <a:ext cx="347663" cy="2860675"/>
            </a:xfrm>
            <a:custGeom>
              <a:avLst/>
              <a:gdLst/>
              <a:ahLst/>
              <a:cxnLst/>
              <a:rect l="0" t="0" r="r" b="b"/>
              <a:pathLst>
                <a:path w="219" h="1802">
                  <a:moveTo>
                    <a:pt x="219" y="1802"/>
                  </a:moveTo>
                  <a:lnTo>
                    <a:pt x="201" y="1802"/>
                  </a:lnTo>
                  <a:lnTo>
                    <a:pt x="201" y="1185"/>
                  </a:lnTo>
                  <a:lnTo>
                    <a:pt x="0" y="3"/>
                  </a:lnTo>
                  <a:lnTo>
                    <a:pt x="15" y="0"/>
                  </a:lnTo>
                  <a:lnTo>
                    <a:pt x="219" y="1185"/>
                  </a:lnTo>
                  <a:lnTo>
                    <a:pt x="219" y="180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p14="http://schemas.microsoft.com/office/powerpoint/2010/main" xmlns:a14="http://schemas.microsoft.com/office/drawing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29" name="Freeform 49">
              <a:extLst>
                <a:ext uri="{FF2B5EF4-FFF2-40B4-BE49-F238E27FC236}">
                  <a16:creationId xmlns:a16="http://schemas.microsoft.com/office/drawing/2014/main" id="{8AA54AC1-3E87-49C0-A594-87829A2CFF3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728663" y="3806825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8"/>
                    <a:pt x="11" y="36"/>
                    <a:pt x="20" y="36"/>
                  </a:cubicBezTo>
                  <a:cubicBezTo>
                    <a:pt x="29" y="36"/>
                    <a:pt x="36" y="28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p14="http://schemas.microsoft.com/office/powerpoint/2010/main" xmlns:a14="http://schemas.microsoft.com/office/drawing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30" name="Freeform 50">
              <a:extLst>
                <a:ext uri="{FF2B5EF4-FFF2-40B4-BE49-F238E27FC236}">
                  <a16:creationId xmlns:a16="http://schemas.microsoft.com/office/drawing/2014/main" id="{CC237789-73BC-4BD9-BFE8-1325FA4B522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24013" y="486727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p14="http://schemas.microsoft.com/office/powerpoint/2010/main" xmlns:a14="http://schemas.microsoft.com/office/drawing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31" name="Freeform 51">
              <a:extLst>
                <a:ext uri="{FF2B5EF4-FFF2-40B4-BE49-F238E27FC236}">
                  <a16:creationId xmlns:a16="http://schemas.microsoft.com/office/drawing/2014/main" id="{DCF4052D-CF62-47DC-991E-49D0BA908F7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404938" y="5422900"/>
              <a:ext cx="371475" cy="1425575"/>
            </a:xfrm>
            <a:custGeom>
              <a:avLst/>
              <a:gdLst/>
              <a:ahLst/>
              <a:cxnLst/>
              <a:rect l="0" t="0" r="r" b="b"/>
              <a:pathLst>
                <a:path w="234" h="898">
                  <a:moveTo>
                    <a:pt x="18" y="898"/>
                  </a:moveTo>
                  <a:lnTo>
                    <a:pt x="0" y="898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22" y="0"/>
                  </a:lnTo>
                  <a:lnTo>
                    <a:pt x="234" y="6"/>
                  </a:lnTo>
                  <a:lnTo>
                    <a:pt x="18" y="518"/>
                  </a:lnTo>
                  <a:lnTo>
                    <a:pt x="18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p14="http://schemas.microsoft.com/office/powerpoint/2010/main" xmlns:a14="http://schemas.microsoft.com/office/drawing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32" name="Freeform 52">
              <a:extLst>
                <a:ext uri="{FF2B5EF4-FFF2-40B4-BE49-F238E27FC236}">
                  <a16:creationId xmlns:a16="http://schemas.microsoft.com/office/drawing/2014/main" id="{2ABD9104-C938-44F2-8622-8407A2593BB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666875" y="5945188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15" y="575"/>
                  </a:moveTo>
                  <a:lnTo>
                    <a:pt x="0" y="569"/>
                  </a:lnTo>
                  <a:lnTo>
                    <a:pt x="81" y="383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6"/>
                  </a:lnTo>
                  <a:lnTo>
                    <a:pt x="15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p14="http://schemas.microsoft.com/office/powerpoint/2010/main" xmlns:a14="http://schemas.microsoft.com/office/drawing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33" name="Freeform 53">
              <a:extLst>
                <a:ext uri="{FF2B5EF4-FFF2-40B4-BE49-F238E27FC236}">
                  <a16:creationId xmlns:a16="http://schemas.microsoft.com/office/drawing/2014/main" id="{4AA18F60-3E86-4A5A-B82E-A79183ED363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709738" y="52466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p14="http://schemas.microsoft.com/office/powerpoint/2010/main" xmlns:a14="http://schemas.microsoft.com/office/drawing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34" name="Freeform 54">
              <a:extLst>
                <a:ext uri="{FF2B5EF4-FFF2-40B4-BE49-F238E27FC236}">
                  <a16:creationId xmlns:a16="http://schemas.microsoft.com/office/drawing/2014/main" id="{0F34C941-6196-4937-99E5-14AAD23F280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709738" y="57642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p14="http://schemas.microsoft.com/office/powerpoint/2010/main" xmlns:a14="http://schemas.microsoft.com/office/drawing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35" name="Freeform 55">
              <a:extLst>
                <a:ext uri="{FF2B5EF4-FFF2-40B4-BE49-F238E27FC236}">
                  <a16:creationId xmlns:a16="http://schemas.microsoft.com/office/drawing/2014/main" id="{60DB8A6C-23D7-4A88-BDCE-8FEC86A1230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766888" y="6330950"/>
              <a:ext cx="419100" cy="527050"/>
            </a:xfrm>
            <a:custGeom>
              <a:avLst/>
              <a:gdLst/>
              <a:ahLst/>
              <a:cxnLst/>
              <a:rect l="0" t="0" r="r" b="b"/>
              <a:pathLst>
                <a:path w="264" h="332">
                  <a:moveTo>
                    <a:pt x="12" y="332"/>
                  </a:moveTo>
                  <a:lnTo>
                    <a:pt x="0" y="326"/>
                  </a:lnTo>
                  <a:lnTo>
                    <a:pt x="45" y="206"/>
                  </a:lnTo>
                  <a:lnTo>
                    <a:pt x="255" y="0"/>
                  </a:lnTo>
                  <a:lnTo>
                    <a:pt x="264" y="12"/>
                  </a:lnTo>
                  <a:lnTo>
                    <a:pt x="60" y="215"/>
                  </a:lnTo>
                  <a:lnTo>
                    <a:pt x="12" y="3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p14="http://schemas.microsoft.com/office/powerpoint/2010/main" xmlns:a14="http://schemas.microsoft.com/office/drawing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36" name="Freeform 56">
              <a:extLst>
                <a:ext uri="{FF2B5EF4-FFF2-40B4-BE49-F238E27FC236}">
                  <a16:creationId xmlns:a16="http://schemas.microsoft.com/office/drawing/2014/main" id="{29F5F702-AEE6-4633-BB20-7A15C3A31FD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147888" y="6221413"/>
              <a:ext cx="157163" cy="147638"/>
            </a:xfrm>
            <a:custGeom>
              <a:avLst/>
              <a:gdLst/>
              <a:ahLst/>
              <a:cxnLst/>
              <a:rect l="0" t="0" r="r" b="b"/>
              <a:pathLst>
                <a:path w="33" h="31">
                  <a:moveTo>
                    <a:pt x="16" y="31"/>
                  </a:moveTo>
                  <a:cubicBezTo>
                    <a:pt x="12" y="31"/>
                    <a:pt x="8" y="29"/>
                    <a:pt x="5" y="26"/>
                  </a:cubicBezTo>
                  <a:cubicBezTo>
                    <a:pt x="2" y="24"/>
                    <a:pt x="0" y="20"/>
                    <a:pt x="0" y="15"/>
                  </a:cubicBezTo>
                  <a:cubicBezTo>
                    <a:pt x="0" y="11"/>
                    <a:pt x="2" y="7"/>
                    <a:pt x="5" y="4"/>
                  </a:cubicBezTo>
                  <a:cubicBezTo>
                    <a:pt x="8" y="1"/>
                    <a:pt x="12" y="0"/>
                    <a:pt x="16" y="0"/>
                  </a:cubicBezTo>
                  <a:cubicBezTo>
                    <a:pt x="20" y="0"/>
                    <a:pt x="24" y="1"/>
                    <a:pt x="27" y="4"/>
                  </a:cubicBezTo>
                  <a:cubicBezTo>
                    <a:pt x="33" y="10"/>
                    <a:pt x="33" y="20"/>
                    <a:pt x="27" y="26"/>
                  </a:cubicBezTo>
                  <a:cubicBezTo>
                    <a:pt x="24" y="29"/>
                    <a:pt x="20" y="31"/>
                    <a:pt x="16" y="31"/>
                  </a:cubicBezTo>
                  <a:close/>
                  <a:moveTo>
                    <a:pt x="16" y="4"/>
                  </a:moveTo>
                  <a:cubicBezTo>
                    <a:pt x="13" y="4"/>
                    <a:pt x="10" y="5"/>
                    <a:pt x="8" y="7"/>
                  </a:cubicBezTo>
                  <a:cubicBezTo>
                    <a:pt x="6" y="9"/>
                    <a:pt x="4" y="12"/>
                    <a:pt x="4" y="15"/>
                  </a:cubicBezTo>
                  <a:cubicBezTo>
                    <a:pt x="4" y="19"/>
                    <a:pt x="6" y="21"/>
                    <a:pt x="8" y="24"/>
                  </a:cubicBezTo>
                  <a:cubicBezTo>
                    <a:pt x="10" y="26"/>
                    <a:pt x="13" y="27"/>
                    <a:pt x="16" y="27"/>
                  </a:cubicBezTo>
                  <a:cubicBezTo>
                    <a:pt x="19" y="27"/>
                    <a:pt x="22" y="26"/>
                    <a:pt x="24" y="24"/>
                  </a:cubicBezTo>
                  <a:cubicBezTo>
                    <a:pt x="29" y="19"/>
                    <a:pt x="29" y="12"/>
                    <a:pt x="24" y="7"/>
                  </a:cubicBezTo>
                  <a:cubicBezTo>
                    <a:pt x="22" y="5"/>
                    <a:pt x="19" y="4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p14="http://schemas.microsoft.com/office/powerpoint/2010/main" xmlns:a14="http://schemas.microsoft.com/office/drawing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37" name="Freeform 57">
              <a:extLst>
                <a:ext uri="{FF2B5EF4-FFF2-40B4-BE49-F238E27FC236}">
                  <a16:creationId xmlns:a16="http://schemas.microsoft.com/office/drawing/2014/main" id="{F30C7A45-6890-4EA5-9F6B-E2AB4D04C57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04825" y="9525"/>
              <a:ext cx="233363" cy="5103813"/>
            </a:xfrm>
            <a:custGeom>
              <a:avLst/>
              <a:gdLst/>
              <a:ahLst/>
              <a:cxnLst/>
              <a:rect l="0" t="0" r="r" b="b"/>
              <a:pathLst>
                <a:path w="147" h="3215">
                  <a:moveTo>
                    <a:pt x="132" y="3215"/>
                  </a:moveTo>
                  <a:lnTo>
                    <a:pt x="129" y="2754"/>
                  </a:lnTo>
                  <a:lnTo>
                    <a:pt x="0" y="1901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1898"/>
                  </a:lnTo>
                  <a:lnTo>
                    <a:pt x="144" y="2754"/>
                  </a:lnTo>
                  <a:lnTo>
                    <a:pt x="147" y="3215"/>
                  </a:lnTo>
                  <a:lnTo>
                    <a:pt x="132" y="321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p14="http://schemas.microsoft.com/office/powerpoint/2010/main" xmlns:a14="http://schemas.microsoft.com/office/drawing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338" name="Freeform 58">
              <a:extLst>
                <a:ext uri="{FF2B5EF4-FFF2-40B4-BE49-F238E27FC236}">
                  <a16:creationId xmlns:a16="http://schemas.microsoft.com/office/drawing/2014/main" id="{F31A7373-F68A-485D-95DC-B53ACC7B5F9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33413" y="5103813"/>
              <a:ext cx="185738" cy="185738"/>
            </a:xfrm>
            <a:custGeom>
              <a:avLst/>
              <a:gdLst/>
              <a:ahLst/>
              <a:cxnLst/>
              <a:rect l="0" t="0" r="r" b="b"/>
              <a:pathLst>
                <a:path w="39" h="39">
                  <a:moveTo>
                    <a:pt x="20" y="39"/>
                  </a:moveTo>
                  <a:cubicBezTo>
                    <a:pt x="9" y="39"/>
                    <a:pt x="0" y="30"/>
                    <a:pt x="0" y="19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0" y="0"/>
                    <a:pt x="39" y="9"/>
                    <a:pt x="39" y="19"/>
                  </a:cubicBezTo>
                  <a:cubicBezTo>
                    <a:pt x="39" y="30"/>
                    <a:pt x="30" y="39"/>
                    <a:pt x="20" y="39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19"/>
                  </a:cubicBezTo>
                  <a:cubicBezTo>
                    <a:pt x="4" y="28"/>
                    <a:pt x="11" y="35"/>
                    <a:pt x="20" y="35"/>
                  </a:cubicBezTo>
                  <a:cubicBezTo>
                    <a:pt x="28" y="35"/>
                    <a:pt x="35" y="28"/>
                    <a:pt x="35" y="19"/>
                  </a:cubicBezTo>
                  <a:cubicBezTo>
                    <a:pt x="35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p14="http://schemas.microsoft.com/office/powerpoint/2010/main" xmlns:a14="http://schemas.microsoft.com/office/drawing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graphicFrame>
        <p:nvGraphicFramePr>
          <p:cNvPr id="200" name="Content Placeholder 2" descr="Smart Art">
            <a:extLst>
              <a:ext uri="{FF2B5EF4-FFF2-40B4-BE49-F238E27FC236}">
                <a16:creationId xmlns:a16="http://schemas.microsoft.com/office/drawing/2014/main" id="{C7094B13-F699-4785-845B-4DB18710A2F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59971465"/>
              </p:ext>
            </p:extLst>
          </p:nvPr>
        </p:nvGraphicFramePr>
        <p:xfrm>
          <a:off x="7897433" y="1620838"/>
          <a:ext cx="3084892" cy="354171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  <p:pic>
        <p:nvPicPr>
          <p:cNvPr id="3" name="Picture 2">
            <a:extLst>
              <a:ext uri="{FF2B5EF4-FFF2-40B4-BE49-F238E27FC236}">
                <a16:creationId xmlns:a16="http://schemas.microsoft.com/office/drawing/2014/main" id="{BFEED575-B940-9CE2-396B-169075E5C3DB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929181" y="5293002"/>
            <a:ext cx="3090940" cy="749873"/>
          </a:xfrm>
          <a:prstGeom prst="rect">
            <a:avLst/>
          </a:prstGeom>
        </p:spPr>
      </p:pic>
      <p:sp>
        <p:nvSpPr>
          <p:cNvPr id="4" name="Rectangle 3" descr="Server">
            <a:extLst>
              <a:ext uri="{FF2B5EF4-FFF2-40B4-BE49-F238E27FC236}">
                <a16:creationId xmlns:a16="http://schemas.microsoft.com/office/drawing/2014/main" id="{C2B10BD5-7D51-2AFA-6361-88B31005C449}"/>
              </a:ext>
            </a:extLst>
          </p:cNvPr>
          <p:cNvSpPr/>
          <p:nvPr/>
        </p:nvSpPr>
        <p:spPr>
          <a:xfrm>
            <a:off x="8139263" y="5395647"/>
            <a:ext cx="409752" cy="409752"/>
          </a:xfrm>
          <a:prstGeom prst="rect">
            <a:avLst/>
          </a:prstGeom>
          <a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3"/>
                </a:ext>
              </a:extLst>
            </a:blip>
            <a:stretch>
              <a:fillRect/>
            </a:stretch>
          </a:blipFill>
        </p:spPr>
        <p:style>
          <a:lnRef idx="2">
            <a:schemeClr val="lt1">
              <a:alpha val="0"/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bg1">
              <a:hueOff val="0"/>
              <a:satOff val="0"/>
              <a:lumOff val="0"/>
              <a:alphaOff val="0"/>
            </a:schemeClr>
          </a:effectRef>
          <a:fontRef idx="minor">
            <a:schemeClr val="dk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2811224-AC29-7FD3-63D9-DA309A37DF0D}"/>
              </a:ext>
            </a:extLst>
          </p:cNvPr>
          <p:cNvSpPr txBox="1"/>
          <p:nvPr/>
        </p:nvSpPr>
        <p:spPr>
          <a:xfrm>
            <a:off x="8759097" y="5244543"/>
            <a:ext cx="2234027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>
              <a:lnSpc>
                <a:spcPct val="100000"/>
              </a:lnSpc>
            </a:pPr>
            <a:r>
              <a:rPr lang="en-US" sz="1400" dirty="0" err="1"/>
              <a:t>Memastikan</a:t>
            </a:r>
            <a:r>
              <a:rPr lang="en-US" sz="1400" dirty="0"/>
              <a:t> </a:t>
            </a:r>
            <a:r>
              <a:rPr lang="en-US" sz="1400" dirty="0" err="1"/>
              <a:t>Bahwa</a:t>
            </a:r>
            <a:r>
              <a:rPr lang="en-US" sz="1400" dirty="0"/>
              <a:t> </a:t>
            </a:r>
            <a:r>
              <a:rPr lang="en-US" sz="1400" dirty="0" err="1"/>
              <a:t>Arah</a:t>
            </a:r>
            <a:r>
              <a:rPr lang="en-US" sz="1400" dirty="0"/>
              <a:t> </a:t>
            </a:r>
            <a:r>
              <a:rPr lang="en-US" sz="1400" dirty="0" err="1"/>
              <a:t>Strategis</a:t>
            </a:r>
            <a:r>
              <a:rPr lang="en-US" sz="1400" dirty="0"/>
              <a:t> Perusahaan </a:t>
            </a:r>
            <a:r>
              <a:rPr lang="en-US" sz="1400" dirty="0" err="1"/>
              <a:t>itu</a:t>
            </a:r>
            <a:r>
              <a:rPr lang="en-US" sz="1400" dirty="0"/>
              <a:t> </a:t>
            </a:r>
            <a:r>
              <a:rPr lang="en-US" sz="1400" dirty="0" err="1"/>
              <a:t>Koheren</a:t>
            </a:r>
            <a:endParaRPr lang="en-US" sz="1400" dirty="0"/>
          </a:p>
        </p:txBody>
      </p:sp>
    </p:spTree>
    <p:extLst>
      <p:ext uri="{BB962C8B-B14F-4D97-AF65-F5344CB8AC3E}">
        <p14:creationId xmlns:p14="http://schemas.microsoft.com/office/powerpoint/2010/main" val="30266533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Rectangle 90">
            <a:extLst>
              <a:ext uri="{FF2B5EF4-FFF2-40B4-BE49-F238E27FC236}">
                <a16:creationId xmlns:a16="http://schemas.microsoft.com/office/drawing/2014/main" id="{5BE62A68-92FB-4DA6-B1D6-FA043544A9A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  <a:effectLst>
            <a:outerShdw blurRad="76200" dist="38100" algn="l" rotWithShape="0">
              <a:prstClr val="black">
                <a:alpha val="37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003">
            <a:schemeClr val="dk2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93" name="Picture 2">
            <a:extLst>
              <a:ext uri="{FF2B5EF4-FFF2-40B4-BE49-F238E27FC236}">
                <a16:creationId xmlns:a16="http://schemas.microsoft.com/office/drawing/2014/main" id="{10A6DFCC-5864-48A7-8196-CBCF038BB8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 cstate="email">
            <a:alphaModFix amt="3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2783" y="0"/>
            <a:ext cx="12188952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:dgm="http://schemas.openxmlformats.org/drawingml/2006/diagram" xmlns:p14="http://schemas.microsoft.com/office/powerpoint/2010/main" xmlns:a16="http://schemas.microsoft.com/office/drawing/2014/main" xmlns="">
                <a:solidFill>
                  <a:srgbClr val="FFFFFF"/>
                </a:solidFill>
              </a14:hiddenFill>
            </a:ext>
          </a:extLst>
        </p:spPr>
      </p:pic>
      <p:grpSp>
        <p:nvGrpSpPr>
          <p:cNvPr id="95" name="Group 94">
            <a:extLst>
              <a:ext uri="{FF2B5EF4-FFF2-40B4-BE49-F238E27FC236}">
                <a16:creationId xmlns:a16="http://schemas.microsoft.com/office/drawing/2014/main" id="{03CA880E-A155-41A2-B87D-21AC3CE3331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0"/>
            <a:ext cx="1220788" cy="6858001"/>
            <a:chOff x="-14288" y="0"/>
            <a:chExt cx="1220788" cy="6858001"/>
          </a:xfrm>
          <a:gradFill flip="none" rotWithShape="1">
            <a:gsLst>
              <a:gs pos="0">
                <a:schemeClr val="bg2"/>
              </a:gs>
              <a:gs pos="100000">
                <a:schemeClr val="bg2">
                  <a:lumMod val="60000"/>
                  <a:lumOff val="40000"/>
                </a:schemeClr>
              </a:gs>
            </a:gsLst>
            <a:lin ang="5400000" scaled="0"/>
            <a:tileRect/>
          </a:gradFill>
        </p:grpSpPr>
        <p:sp>
          <p:nvSpPr>
            <p:cNvPr id="96" name="Rectangle 5">
              <a:extLst>
                <a:ext uri="{FF2B5EF4-FFF2-40B4-BE49-F238E27FC236}">
                  <a16:creationId xmlns:a16="http://schemas.microsoft.com/office/drawing/2014/main" id="{AD179668-A46F-4D4C-8C75-2F3B4B5787B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4300" y="4763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:dgm="http://schemas.openxmlformats.org/drawingml/2006/diagram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97" name="Freeform 6">
              <a:extLst>
                <a:ext uri="{FF2B5EF4-FFF2-40B4-BE49-F238E27FC236}">
                  <a16:creationId xmlns:a16="http://schemas.microsoft.com/office/drawing/2014/main" id="{0DB283C2-E19A-4A75-909F-450DB72DECD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3337" y="217646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:dgm="http://schemas.openxmlformats.org/drawingml/2006/diagram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98" name="Freeform 7">
              <a:extLst>
                <a:ext uri="{FF2B5EF4-FFF2-40B4-BE49-F238E27FC236}">
                  <a16:creationId xmlns:a16="http://schemas.microsoft.com/office/drawing/2014/main" id="{B674E08A-09B5-42AD-805C-43DAE1D0BE9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8575" y="4021138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:dgm="http://schemas.openxmlformats.org/drawingml/2006/diagram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99" name="Freeform 8">
              <a:extLst>
                <a:ext uri="{FF2B5EF4-FFF2-40B4-BE49-F238E27FC236}">
                  <a16:creationId xmlns:a16="http://schemas.microsoft.com/office/drawing/2014/main" id="{248B903F-D11E-41B4-A6F7-5ACF56D76B3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00025" y="4763"/>
              <a:ext cx="369888" cy="1811338"/>
            </a:xfrm>
            <a:custGeom>
              <a:avLst/>
              <a:gdLst/>
              <a:ahLst/>
              <a:cxnLst/>
              <a:rect l="0" t="0" r="r" b="b"/>
              <a:pathLst>
                <a:path w="233" h="1141">
                  <a:moveTo>
                    <a:pt x="218" y="1141"/>
                  </a:moveTo>
                  <a:lnTo>
                    <a:pt x="0" y="626"/>
                  </a:lnTo>
                  <a:lnTo>
                    <a:pt x="0" y="0"/>
                  </a:lnTo>
                  <a:lnTo>
                    <a:pt x="15" y="0"/>
                  </a:lnTo>
                  <a:lnTo>
                    <a:pt x="15" y="623"/>
                  </a:lnTo>
                  <a:lnTo>
                    <a:pt x="233" y="1135"/>
                  </a:lnTo>
                  <a:lnTo>
                    <a:pt x="218" y="114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:dgm="http://schemas.openxmlformats.org/drawingml/2006/diagram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00" name="Freeform 9">
              <a:extLst>
                <a:ext uri="{FF2B5EF4-FFF2-40B4-BE49-F238E27FC236}">
                  <a16:creationId xmlns:a16="http://schemas.microsoft.com/office/drawing/2014/main" id="{68B65942-DED3-475B-B28D-839E15541C7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03237" y="1801813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3" y="0"/>
                    <a:pt x="40" y="6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9"/>
                    <a:pt x="31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:dgm="http://schemas.openxmlformats.org/drawingml/2006/diagram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01" name="Freeform 10">
              <a:extLst>
                <a:ext uri="{FF2B5EF4-FFF2-40B4-BE49-F238E27FC236}">
                  <a16:creationId xmlns:a16="http://schemas.microsoft.com/office/drawing/2014/main" id="{54C02C20-8E50-4D5F-9E89-7266186B10E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85750" y="4763"/>
              <a:ext cx="369888" cy="1430338"/>
            </a:xfrm>
            <a:custGeom>
              <a:avLst/>
              <a:gdLst/>
              <a:ahLst/>
              <a:cxnLst/>
              <a:rect l="0" t="0" r="r" b="b"/>
              <a:pathLst>
                <a:path w="233" h="901">
                  <a:moveTo>
                    <a:pt x="221" y="901"/>
                  </a:moveTo>
                  <a:lnTo>
                    <a:pt x="0" y="383"/>
                  </a:lnTo>
                  <a:lnTo>
                    <a:pt x="0" y="0"/>
                  </a:lnTo>
                  <a:lnTo>
                    <a:pt x="18" y="0"/>
                  </a:lnTo>
                  <a:lnTo>
                    <a:pt x="18" y="380"/>
                  </a:lnTo>
                  <a:lnTo>
                    <a:pt x="233" y="895"/>
                  </a:lnTo>
                  <a:lnTo>
                    <a:pt x="221" y="901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:dgm="http://schemas.openxmlformats.org/drawingml/2006/diagram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02" name="Freeform 11">
              <a:extLst>
                <a:ext uri="{FF2B5EF4-FFF2-40B4-BE49-F238E27FC236}">
                  <a16:creationId xmlns:a16="http://schemas.microsoft.com/office/drawing/2014/main" id="{057C79DE-C22B-4732-B921-1EEF64DAD2B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46100" y="0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96" y="575"/>
                  </a:moveTo>
                  <a:lnTo>
                    <a:pt x="78" y="575"/>
                  </a:lnTo>
                  <a:lnTo>
                    <a:pt x="78" y="192"/>
                  </a:lnTo>
                  <a:lnTo>
                    <a:pt x="0" y="6"/>
                  </a:lnTo>
                  <a:lnTo>
                    <a:pt x="15" y="0"/>
                  </a:lnTo>
                  <a:lnTo>
                    <a:pt x="96" y="189"/>
                  </a:lnTo>
                  <a:lnTo>
                    <a:pt x="96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:dgm="http://schemas.openxmlformats.org/drawingml/2006/diagram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03" name="Freeform 12">
              <a:extLst>
                <a:ext uri="{FF2B5EF4-FFF2-40B4-BE49-F238E27FC236}">
                  <a16:creationId xmlns:a16="http://schemas.microsoft.com/office/drawing/2014/main" id="{21E55FE5-F856-4E6D-A505-4A5AA92FC24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88962" y="14208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3" y="0"/>
                    <a:pt x="40" y="7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9"/>
                    <a:pt x="31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:dgm="http://schemas.openxmlformats.org/drawingml/2006/diagram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04" name="Freeform 13">
              <a:extLst>
                <a:ext uri="{FF2B5EF4-FFF2-40B4-BE49-F238E27FC236}">
                  <a16:creationId xmlns:a16="http://schemas.microsoft.com/office/drawing/2014/main" id="{564ACC84-D8A2-43FB-AB43-D7A892AC83B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88962" y="9032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:dgm="http://schemas.openxmlformats.org/drawingml/2006/diagram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05" name="Freeform 14">
              <a:extLst>
                <a:ext uri="{FF2B5EF4-FFF2-40B4-BE49-F238E27FC236}">
                  <a16:creationId xmlns:a16="http://schemas.microsoft.com/office/drawing/2014/main" id="{33DE6074-A243-4841-8A21-41739E524B3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41350" y="0"/>
              <a:ext cx="422275" cy="527050"/>
            </a:xfrm>
            <a:custGeom>
              <a:avLst/>
              <a:gdLst/>
              <a:ahLst/>
              <a:cxnLst/>
              <a:rect l="0" t="0" r="r" b="b"/>
              <a:pathLst>
                <a:path w="266" h="332">
                  <a:moveTo>
                    <a:pt x="257" y="332"/>
                  </a:moveTo>
                  <a:lnTo>
                    <a:pt x="48" y="123"/>
                  </a:lnTo>
                  <a:lnTo>
                    <a:pt x="0" y="6"/>
                  </a:lnTo>
                  <a:lnTo>
                    <a:pt x="15" y="0"/>
                  </a:lnTo>
                  <a:lnTo>
                    <a:pt x="63" y="114"/>
                  </a:lnTo>
                  <a:lnTo>
                    <a:pt x="266" y="320"/>
                  </a:lnTo>
                  <a:lnTo>
                    <a:pt x="257" y="332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:dgm="http://schemas.openxmlformats.org/drawingml/2006/diagram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06" name="Freeform 15">
              <a:extLst>
                <a:ext uri="{FF2B5EF4-FFF2-40B4-BE49-F238E27FC236}">
                  <a16:creationId xmlns:a16="http://schemas.microsoft.com/office/drawing/2014/main" id="{6AD73007-A6A4-498E-8AF9-C3F7D61DCDB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20762" y="488950"/>
              <a:ext cx="161925" cy="147638"/>
            </a:xfrm>
            <a:custGeom>
              <a:avLst/>
              <a:gdLst/>
              <a:ahLst/>
              <a:cxnLst/>
              <a:rect l="0" t="0" r="r" b="b"/>
              <a:pathLst>
                <a:path w="34" h="31">
                  <a:moveTo>
                    <a:pt x="17" y="31"/>
                  </a:moveTo>
                  <a:cubicBezTo>
                    <a:pt x="13" y="31"/>
                    <a:pt x="9" y="30"/>
                    <a:pt x="6" y="27"/>
                  </a:cubicBezTo>
                  <a:cubicBezTo>
                    <a:pt x="0" y="20"/>
                    <a:pt x="0" y="10"/>
                    <a:pt x="6" y="4"/>
                  </a:cubicBezTo>
                  <a:cubicBezTo>
                    <a:pt x="9" y="1"/>
                    <a:pt x="13" y="0"/>
                    <a:pt x="17" y="0"/>
                  </a:cubicBezTo>
                  <a:cubicBezTo>
                    <a:pt x="21" y="0"/>
                    <a:pt x="25" y="1"/>
                    <a:pt x="28" y="4"/>
                  </a:cubicBezTo>
                  <a:cubicBezTo>
                    <a:pt x="34" y="10"/>
                    <a:pt x="34" y="20"/>
                    <a:pt x="28" y="27"/>
                  </a:cubicBezTo>
                  <a:cubicBezTo>
                    <a:pt x="25" y="30"/>
                    <a:pt x="21" y="31"/>
                    <a:pt x="17" y="31"/>
                  </a:cubicBezTo>
                  <a:close/>
                  <a:moveTo>
                    <a:pt x="17" y="4"/>
                  </a:moveTo>
                  <a:cubicBezTo>
                    <a:pt x="14" y="4"/>
                    <a:pt x="11" y="5"/>
                    <a:pt x="9" y="7"/>
                  </a:cubicBezTo>
                  <a:cubicBezTo>
                    <a:pt x="4" y="12"/>
                    <a:pt x="4" y="19"/>
                    <a:pt x="9" y="24"/>
                  </a:cubicBezTo>
                  <a:cubicBezTo>
                    <a:pt x="11" y="26"/>
                    <a:pt x="14" y="27"/>
                    <a:pt x="17" y="27"/>
                  </a:cubicBezTo>
                  <a:cubicBezTo>
                    <a:pt x="20" y="27"/>
                    <a:pt x="23" y="26"/>
                    <a:pt x="25" y="24"/>
                  </a:cubicBezTo>
                  <a:cubicBezTo>
                    <a:pt x="30" y="19"/>
                    <a:pt x="30" y="12"/>
                    <a:pt x="25" y="7"/>
                  </a:cubicBezTo>
                  <a:cubicBezTo>
                    <a:pt x="23" y="5"/>
                    <a:pt x="20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:dgm="http://schemas.openxmlformats.org/drawingml/2006/diagram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07" name="Line 16">
              <a:extLst>
                <a:ext uri="{FF2B5EF4-FFF2-40B4-BE49-F238E27FC236}">
                  <a16:creationId xmlns:a16="http://schemas.microsoft.com/office/drawing/2014/main" id="{541BFD40-70B0-48BA-9216-9C67411F450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ShapeType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4763" y="9525"/>
              <a:ext cx="0" cy="0"/>
            </a:xfrm>
            <a:prstGeom prst="line">
              <a:avLst/>
            </a:prstGeom>
            <a:grpFill/>
            <a:ln w="15" cap="flat">
              <a:solidFill>
                <a:srgbClr val="FFFFFF"/>
              </a:solidFill>
              <a:prstDash val="solid"/>
              <a:miter lim="800000"/>
              <a:headEnd/>
              <a:tailEnd/>
            </a:ln>
          </p:spPr>
        </p:sp>
        <p:sp>
          <p:nvSpPr>
            <p:cNvPr id="108" name="Freeform 17">
              <a:extLst>
                <a:ext uri="{FF2B5EF4-FFF2-40B4-BE49-F238E27FC236}">
                  <a16:creationId xmlns:a16="http://schemas.microsoft.com/office/drawing/2014/main" id="{7DFC59A5-0E43-4308-8BFB-F505CFB5499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9525" y="1801813"/>
              <a:ext cx="123825" cy="127000"/>
            </a:xfrm>
            <a:custGeom>
              <a:avLst/>
              <a:gdLst/>
              <a:ahLst/>
              <a:cxnLst/>
              <a:rect l="0" t="0" r="r" b="b"/>
              <a:pathLst>
                <a:path w="78" h="80">
                  <a:moveTo>
                    <a:pt x="6" y="80"/>
                  </a:moveTo>
                  <a:lnTo>
                    <a:pt x="0" y="71"/>
                  </a:lnTo>
                  <a:lnTo>
                    <a:pt x="69" y="0"/>
                  </a:lnTo>
                  <a:lnTo>
                    <a:pt x="78" y="9"/>
                  </a:lnTo>
                  <a:lnTo>
                    <a:pt x="6" y="8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:dgm="http://schemas.openxmlformats.org/drawingml/2006/diagram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09" name="Freeform 18">
              <a:extLst>
                <a:ext uri="{FF2B5EF4-FFF2-40B4-BE49-F238E27FC236}">
                  <a16:creationId xmlns:a16="http://schemas.microsoft.com/office/drawing/2014/main" id="{0852232F-7FE7-4B61-AC34-F29289DAC78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9525" y="3549650"/>
              <a:ext cx="147638" cy="481013"/>
            </a:xfrm>
            <a:custGeom>
              <a:avLst/>
              <a:gdLst/>
              <a:ahLst/>
              <a:cxnLst/>
              <a:rect l="0" t="0" r="r" b="b"/>
              <a:pathLst>
                <a:path w="93" h="303">
                  <a:moveTo>
                    <a:pt x="93" y="303"/>
                  </a:moveTo>
                  <a:lnTo>
                    <a:pt x="78" y="303"/>
                  </a:lnTo>
                  <a:lnTo>
                    <a:pt x="78" y="78"/>
                  </a:lnTo>
                  <a:lnTo>
                    <a:pt x="0" y="12"/>
                  </a:lnTo>
                  <a:lnTo>
                    <a:pt x="12" y="0"/>
                  </a:lnTo>
                  <a:lnTo>
                    <a:pt x="93" y="69"/>
                  </a:lnTo>
                  <a:lnTo>
                    <a:pt x="93" y="30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:dgm="http://schemas.openxmlformats.org/drawingml/2006/diagram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10" name="Freeform 19">
              <a:extLst>
                <a:ext uri="{FF2B5EF4-FFF2-40B4-BE49-F238E27FC236}">
                  <a16:creationId xmlns:a16="http://schemas.microsoft.com/office/drawing/2014/main" id="{F2467A7F-F122-4464-A682-8C4DB1DA1E6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28587" y="1382713"/>
              <a:ext cx="142875" cy="476250"/>
            </a:xfrm>
            <a:custGeom>
              <a:avLst/>
              <a:gdLst/>
              <a:ahLst/>
              <a:cxnLst/>
              <a:rect l="0" t="0" r="r" b="b"/>
              <a:pathLst>
                <a:path w="90" h="300">
                  <a:moveTo>
                    <a:pt x="90" y="300"/>
                  </a:moveTo>
                  <a:lnTo>
                    <a:pt x="78" y="300"/>
                  </a:lnTo>
                  <a:lnTo>
                    <a:pt x="78" y="84"/>
                  </a:lnTo>
                  <a:lnTo>
                    <a:pt x="0" y="9"/>
                  </a:lnTo>
                  <a:lnTo>
                    <a:pt x="9" y="0"/>
                  </a:lnTo>
                  <a:lnTo>
                    <a:pt x="90" y="81"/>
                  </a:lnTo>
                  <a:lnTo>
                    <a:pt x="90" y="300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:dgm="http://schemas.openxmlformats.org/drawingml/2006/diagram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11" name="Freeform 20">
              <a:extLst>
                <a:ext uri="{FF2B5EF4-FFF2-40B4-BE49-F238E27FC236}">
                  <a16:creationId xmlns:a16="http://schemas.microsoft.com/office/drawing/2014/main" id="{2178D569-0695-49D6-8261-1BF6E2E48F2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04787" y="1849438"/>
              <a:ext cx="114300" cy="107950"/>
            </a:xfrm>
            <a:custGeom>
              <a:avLst/>
              <a:gdLst/>
              <a:ahLst/>
              <a:cxnLst/>
              <a:rect l="0" t="0" r="r" b="b"/>
              <a:pathLst>
                <a:path w="24" h="23">
                  <a:moveTo>
                    <a:pt x="12" y="23"/>
                  </a:moveTo>
                  <a:cubicBezTo>
                    <a:pt x="6" y="23"/>
                    <a:pt x="0" y="18"/>
                    <a:pt x="0" y="12"/>
                  </a:cubicBezTo>
                  <a:cubicBezTo>
                    <a:pt x="0" y="5"/>
                    <a:pt x="6" y="0"/>
                    <a:pt x="12" y="0"/>
                  </a:cubicBezTo>
                  <a:cubicBezTo>
                    <a:pt x="18" y="0"/>
                    <a:pt x="24" y="5"/>
                    <a:pt x="24" y="12"/>
                  </a:cubicBezTo>
                  <a:cubicBezTo>
                    <a:pt x="24" y="18"/>
                    <a:pt x="18" y="23"/>
                    <a:pt x="12" y="23"/>
                  </a:cubicBezTo>
                  <a:close/>
                  <a:moveTo>
                    <a:pt x="12" y="4"/>
                  </a:moveTo>
                  <a:cubicBezTo>
                    <a:pt x="8" y="4"/>
                    <a:pt x="4" y="8"/>
                    <a:pt x="4" y="12"/>
                  </a:cubicBezTo>
                  <a:cubicBezTo>
                    <a:pt x="4" y="16"/>
                    <a:pt x="8" y="19"/>
                    <a:pt x="12" y="19"/>
                  </a:cubicBezTo>
                  <a:cubicBezTo>
                    <a:pt x="16" y="19"/>
                    <a:pt x="20" y="16"/>
                    <a:pt x="20" y="12"/>
                  </a:cubicBezTo>
                  <a:cubicBezTo>
                    <a:pt x="20" y="8"/>
                    <a:pt x="16" y="4"/>
                    <a:pt x="12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:dgm="http://schemas.openxmlformats.org/drawingml/2006/diagram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12" name="Rectangle 21">
              <a:extLst>
                <a:ext uri="{FF2B5EF4-FFF2-40B4-BE49-F238E27FC236}">
                  <a16:creationId xmlns:a16="http://schemas.microsoft.com/office/drawing/2014/main" id="{E289FFF1-2E96-4F4A-94D2-D1FED6AE8AA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33350" y="4662488"/>
              <a:ext cx="23813" cy="2181225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:dgm="http://schemas.openxmlformats.org/drawingml/2006/diagram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  <p:sp>
          <p:nvSpPr>
            <p:cNvPr id="113" name="Freeform 22">
              <a:extLst>
                <a:ext uri="{FF2B5EF4-FFF2-40B4-BE49-F238E27FC236}">
                  <a16:creationId xmlns:a16="http://schemas.microsoft.com/office/drawing/2014/main" id="{F0509D92-D47A-49BC-899A-0C2AB53BC6B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223837" y="5041900"/>
              <a:ext cx="369888" cy="1801813"/>
            </a:xfrm>
            <a:custGeom>
              <a:avLst/>
              <a:gdLst/>
              <a:ahLst/>
              <a:cxnLst/>
              <a:rect l="0" t="0" r="r" b="b"/>
              <a:pathLst>
                <a:path w="233" h="1135">
                  <a:moveTo>
                    <a:pt x="15" y="1135"/>
                  </a:moveTo>
                  <a:lnTo>
                    <a:pt x="0" y="1135"/>
                  </a:lnTo>
                  <a:lnTo>
                    <a:pt x="0" y="515"/>
                  </a:lnTo>
                  <a:lnTo>
                    <a:pt x="0" y="512"/>
                  </a:lnTo>
                  <a:lnTo>
                    <a:pt x="218" y="0"/>
                  </a:lnTo>
                  <a:lnTo>
                    <a:pt x="233" y="6"/>
                  </a:lnTo>
                  <a:lnTo>
                    <a:pt x="15" y="518"/>
                  </a:lnTo>
                  <a:lnTo>
                    <a:pt x="15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:dgm="http://schemas.openxmlformats.org/drawingml/2006/diagram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14" name="Freeform 23">
              <a:extLst>
                <a:ext uri="{FF2B5EF4-FFF2-40B4-BE49-F238E27FC236}">
                  <a16:creationId xmlns:a16="http://schemas.microsoft.com/office/drawing/2014/main" id="{606E419B-186B-4DA7-95FA-F921A2D3FC3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2387" y="44815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8" y="36"/>
                    <a:pt x="36" y="29"/>
                    <a:pt x="36" y="20"/>
                  </a:cubicBezTo>
                  <a:cubicBezTo>
                    <a:pt x="36" y="11"/>
                    <a:pt x="28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:dgm="http://schemas.openxmlformats.org/drawingml/2006/diagram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15" name="Freeform 24">
              <a:extLst>
                <a:ext uri="{FF2B5EF4-FFF2-40B4-BE49-F238E27FC236}">
                  <a16:creationId xmlns:a16="http://schemas.microsoft.com/office/drawing/2014/main" id="{35DBBAC4-A0DC-44A6-A64F-3FF22BC30B8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-14288" y="5627688"/>
              <a:ext cx="85725" cy="1216025"/>
            </a:xfrm>
            <a:custGeom>
              <a:avLst/>
              <a:gdLst/>
              <a:ahLst/>
              <a:cxnLst/>
              <a:rect l="0" t="0" r="r" b="b"/>
              <a:pathLst>
                <a:path w="54" h="766">
                  <a:moveTo>
                    <a:pt x="54" y="766"/>
                  </a:moveTo>
                  <a:lnTo>
                    <a:pt x="36" y="766"/>
                  </a:lnTo>
                  <a:lnTo>
                    <a:pt x="36" y="149"/>
                  </a:lnTo>
                  <a:lnTo>
                    <a:pt x="0" y="3"/>
                  </a:lnTo>
                  <a:lnTo>
                    <a:pt x="18" y="0"/>
                  </a:lnTo>
                  <a:lnTo>
                    <a:pt x="54" y="146"/>
                  </a:lnTo>
                  <a:lnTo>
                    <a:pt x="54" y="76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:dgm="http://schemas.openxmlformats.org/drawingml/2006/diagram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16" name="Freeform 25">
              <a:extLst>
                <a:ext uri="{FF2B5EF4-FFF2-40B4-BE49-F238E27FC236}">
                  <a16:creationId xmlns:a16="http://schemas.microsoft.com/office/drawing/2014/main" id="{45359546-A3CF-4560-869D-4C642B0F754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27050" y="486727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:dgm="http://schemas.openxmlformats.org/drawingml/2006/diagram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17" name="Freeform 26">
              <a:extLst>
                <a:ext uri="{FF2B5EF4-FFF2-40B4-BE49-F238E27FC236}">
                  <a16:creationId xmlns:a16="http://schemas.microsoft.com/office/drawing/2014/main" id="{A9D2DDA1-3EE0-4B5E-8107-6000BCB2B4C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309562" y="5422900"/>
              <a:ext cx="374650" cy="1425575"/>
            </a:xfrm>
            <a:custGeom>
              <a:avLst/>
              <a:gdLst/>
              <a:ahLst/>
              <a:cxnLst/>
              <a:rect l="0" t="0" r="r" b="b"/>
              <a:pathLst>
                <a:path w="236" h="898">
                  <a:moveTo>
                    <a:pt x="18" y="898"/>
                  </a:moveTo>
                  <a:lnTo>
                    <a:pt x="0" y="898"/>
                  </a:lnTo>
                  <a:lnTo>
                    <a:pt x="0" y="515"/>
                  </a:lnTo>
                  <a:lnTo>
                    <a:pt x="3" y="512"/>
                  </a:lnTo>
                  <a:lnTo>
                    <a:pt x="221" y="0"/>
                  </a:lnTo>
                  <a:lnTo>
                    <a:pt x="236" y="6"/>
                  </a:lnTo>
                  <a:lnTo>
                    <a:pt x="18" y="518"/>
                  </a:lnTo>
                  <a:lnTo>
                    <a:pt x="18" y="898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:dgm="http://schemas.openxmlformats.org/drawingml/2006/diagram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18" name="Freeform 27">
              <a:extLst>
                <a:ext uri="{FF2B5EF4-FFF2-40B4-BE49-F238E27FC236}">
                  <a16:creationId xmlns:a16="http://schemas.microsoft.com/office/drawing/2014/main" id="{6DA22C48-18EA-47BE-B75A-9594E025BEF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569912" y="5945188"/>
              <a:ext cx="152400" cy="912813"/>
            </a:xfrm>
            <a:custGeom>
              <a:avLst/>
              <a:gdLst/>
              <a:ahLst/>
              <a:cxnLst/>
              <a:rect l="0" t="0" r="r" b="b"/>
              <a:pathLst>
                <a:path w="96" h="575">
                  <a:moveTo>
                    <a:pt x="15" y="575"/>
                  </a:moveTo>
                  <a:lnTo>
                    <a:pt x="0" y="569"/>
                  </a:lnTo>
                  <a:lnTo>
                    <a:pt x="81" y="383"/>
                  </a:lnTo>
                  <a:lnTo>
                    <a:pt x="81" y="0"/>
                  </a:lnTo>
                  <a:lnTo>
                    <a:pt x="96" y="0"/>
                  </a:lnTo>
                  <a:lnTo>
                    <a:pt x="96" y="386"/>
                  </a:lnTo>
                  <a:lnTo>
                    <a:pt x="15" y="57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:dgm="http://schemas.openxmlformats.org/drawingml/2006/diagram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19" name="Freeform 28">
              <a:extLst>
                <a:ext uri="{FF2B5EF4-FFF2-40B4-BE49-F238E27FC236}">
                  <a16:creationId xmlns:a16="http://schemas.microsoft.com/office/drawing/2014/main" id="{411A5F9B-C5BD-4FE0-BEE1-5FA9B82FB34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12775" y="5246688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:dgm="http://schemas.openxmlformats.org/drawingml/2006/diagram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20" name="Freeform 29">
              <a:extLst>
                <a:ext uri="{FF2B5EF4-FFF2-40B4-BE49-F238E27FC236}">
                  <a16:creationId xmlns:a16="http://schemas.microsoft.com/office/drawing/2014/main" id="{AFFCFD60-FB34-408B-A2EA-311A1093D0E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12775" y="5764213"/>
              <a:ext cx="190500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:dgm="http://schemas.openxmlformats.org/drawingml/2006/diagram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21" name="Freeform 30">
              <a:extLst>
                <a:ext uri="{FF2B5EF4-FFF2-40B4-BE49-F238E27FC236}">
                  <a16:creationId xmlns:a16="http://schemas.microsoft.com/office/drawing/2014/main" id="{72B9EBCA-3EF6-4296-80E0-CD849B27EDE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669925" y="6330950"/>
              <a:ext cx="417513" cy="517525"/>
            </a:xfrm>
            <a:custGeom>
              <a:avLst/>
              <a:gdLst/>
              <a:ahLst/>
              <a:cxnLst/>
              <a:rect l="0" t="0" r="r" b="b"/>
              <a:pathLst>
                <a:path w="263" h="326">
                  <a:moveTo>
                    <a:pt x="15" y="326"/>
                  </a:moveTo>
                  <a:lnTo>
                    <a:pt x="0" y="320"/>
                  </a:lnTo>
                  <a:lnTo>
                    <a:pt x="45" y="206"/>
                  </a:lnTo>
                  <a:lnTo>
                    <a:pt x="48" y="206"/>
                  </a:lnTo>
                  <a:lnTo>
                    <a:pt x="254" y="0"/>
                  </a:lnTo>
                  <a:lnTo>
                    <a:pt x="263" y="12"/>
                  </a:lnTo>
                  <a:lnTo>
                    <a:pt x="60" y="215"/>
                  </a:lnTo>
                  <a:lnTo>
                    <a:pt x="15" y="326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:dgm="http://schemas.openxmlformats.org/drawingml/2006/diagram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22" name="Freeform 31">
              <a:extLst>
                <a:ext uri="{FF2B5EF4-FFF2-40B4-BE49-F238E27FC236}">
                  <a16:creationId xmlns:a16="http://schemas.microsoft.com/office/drawing/2014/main" id="{CC021197-0DB7-42B6-93BB-32252A93738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049337" y="6221413"/>
              <a:ext cx="157163" cy="147638"/>
            </a:xfrm>
            <a:custGeom>
              <a:avLst/>
              <a:gdLst/>
              <a:ahLst/>
              <a:cxnLst/>
              <a:rect l="0" t="0" r="r" b="b"/>
              <a:pathLst>
                <a:path w="33" h="31">
                  <a:moveTo>
                    <a:pt x="16" y="31"/>
                  </a:moveTo>
                  <a:cubicBezTo>
                    <a:pt x="12" y="31"/>
                    <a:pt x="8" y="29"/>
                    <a:pt x="5" y="26"/>
                  </a:cubicBezTo>
                  <a:cubicBezTo>
                    <a:pt x="2" y="24"/>
                    <a:pt x="0" y="20"/>
                    <a:pt x="0" y="15"/>
                  </a:cubicBezTo>
                  <a:cubicBezTo>
                    <a:pt x="0" y="11"/>
                    <a:pt x="2" y="7"/>
                    <a:pt x="5" y="4"/>
                  </a:cubicBezTo>
                  <a:cubicBezTo>
                    <a:pt x="8" y="1"/>
                    <a:pt x="12" y="0"/>
                    <a:pt x="16" y="0"/>
                  </a:cubicBezTo>
                  <a:cubicBezTo>
                    <a:pt x="20" y="0"/>
                    <a:pt x="24" y="1"/>
                    <a:pt x="27" y="4"/>
                  </a:cubicBezTo>
                  <a:cubicBezTo>
                    <a:pt x="33" y="10"/>
                    <a:pt x="33" y="20"/>
                    <a:pt x="27" y="26"/>
                  </a:cubicBezTo>
                  <a:cubicBezTo>
                    <a:pt x="24" y="29"/>
                    <a:pt x="20" y="31"/>
                    <a:pt x="16" y="31"/>
                  </a:cubicBezTo>
                  <a:close/>
                  <a:moveTo>
                    <a:pt x="16" y="4"/>
                  </a:moveTo>
                  <a:cubicBezTo>
                    <a:pt x="13" y="4"/>
                    <a:pt x="10" y="5"/>
                    <a:pt x="8" y="7"/>
                  </a:cubicBezTo>
                  <a:cubicBezTo>
                    <a:pt x="6" y="9"/>
                    <a:pt x="4" y="12"/>
                    <a:pt x="4" y="15"/>
                  </a:cubicBezTo>
                  <a:cubicBezTo>
                    <a:pt x="4" y="19"/>
                    <a:pt x="6" y="21"/>
                    <a:pt x="8" y="24"/>
                  </a:cubicBezTo>
                  <a:cubicBezTo>
                    <a:pt x="10" y="26"/>
                    <a:pt x="13" y="27"/>
                    <a:pt x="16" y="27"/>
                  </a:cubicBezTo>
                  <a:cubicBezTo>
                    <a:pt x="19" y="27"/>
                    <a:pt x="22" y="26"/>
                    <a:pt x="24" y="24"/>
                  </a:cubicBezTo>
                  <a:cubicBezTo>
                    <a:pt x="29" y="19"/>
                    <a:pt x="29" y="12"/>
                    <a:pt x="24" y="7"/>
                  </a:cubicBezTo>
                  <a:cubicBezTo>
                    <a:pt x="22" y="5"/>
                    <a:pt x="19" y="4"/>
                    <a:pt x="16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:dgm="http://schemas.openxmlformats.org/drawingml/2006/diagram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9A134327-4864-46BB-A57A-7055C9E3AE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7563" y="1326391"/>
            <a:ext cx="2926190" cy="4002222"/>
          </a:xfrm>
        </p:spPr>
        <p:txBody>
          <a:bodyPr>
            <a:normAutofit/>
          </a:bodyPr>
          <a:lstStyle/>
          <a:p>
            <a:pPr algn="r"/>
            <a:r>
              <a:rPr lang="en-US" sz="3300" dirty="0">
                <a:solidFill>
                  <a:srgbClr val="FFFFFF"/>
                </a:solidFill>
              </a:rPr>
              <a:t>KEPEMIMPINAN STRATEGIS</a:t>
            </a:r>
          </a:p>
        </p:txBody>
      </p:sp>
      <p:sp useBgFill="1">
        <p:nvSpPr>
          <p:cNvPr id="124" name="Round Diagonal Corner Rectangle 6">
            <a:extLst>
              <a:ext uri="{FF2B5EF4-FFF2-40B4-BE49-F238E27FC236}">
                <a16:creationId xmlns:a16="http://schemas.microsoft.com/office/drawing/2014/main" id="{7C30BDFE-E13B-4CD1-9371-FAEDFF80CD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059935" y="853439"/>
            <a:ext cx="6987476" cy="4760505"/>
          </a:xfrm>
          <a:prstGeom prst="round2DiagRect">
            <a:avLst>
              <a:gd name="adj1" fmla="val 7418"/>
              <a:gd name="adj2" fmla="val 0"/>
            </a:avLst>
          </a:prstGeom>
          <a:ln w="19050" cap="sq">
            <a:solidFill>
              <a:schemeClr val="bg2">
                <a:lumMod val="60000"/>
                <a:lumOff val="40000"/>
                <a:alpha val="60000"/>
              </a:schemeClr>
            </a:solidFill>
            <a:miter lim="800000"/>
          </a:ln>
          <a:effectLst>
            <a:outerShdw blurRad="889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26" name="Group 125">
            <a:extLst>
              <a:ext uri="{FF2B5EF4-FFF2-40B4-BE49-F238E27FC236}">
                <a16:creationId xmlns:a16="http://schemas.microsoft.com/office/drawing/2014/main" id="{A847D4E2-EA7B-40EF-8062-D1FAF838F65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11379200" y="0"/>
            <a:ext cx="674688" cy="6848476"/>
            <a:chOff x="11364912" y="0"/>
            <a:chExt cx="674688" cy="6848476"/>
          </a:xfrm>
          <a:gradFill flip="none" rotWithShape="1">
            <a:gsLst>
              <a:gs pos="0">
                <a:schemeClr val="bg2"/>
              </a:gs>
              <a:gs pos="100000">
                <a:schemeClr val="bg2">
                  <a:lumMod val="60000"/>
                  <a:lumOff val="40000"/>
                  <a:alpha val="60000"/>
                </a:schemeClr>
              </a:gs>
            </a:gsLst>
            <a:lin ang="5400000" scaled="0"/>
            <a:tileRect/>
          </a:gradFill>
        </p:grpSpPr>
        <p:sp>
          <p:nvSpPr>
            <p:cNvPr id="127" name="Freeform 32">
              <a:extLst>
                <a:ext uri="{FF2B5EF4-FFF2-40B4-BE49-F238E27FC236}">
                  <a16:creationId xmlns:a16="http://schemas.microsoft.com/office/drawing/2014/main" id="{F1549F3B-53A1-4D15-8E8E-4297D91B8D8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483975" y="0"/>
              <a:ext cx="417513" cy="512763"/>
            </a:xfrm>
            <a:custGeom>
              <a:avLst/>
              <a:gdLst/>
              <a:ahLst/>
              <a:cxnLst/>
              <a:rect l="0" t="0" r="r" b="b"/>
              <a:pathLst>
                <a:path w="263" h="323">
                  <a:moveTo>
                    <a:pt x="12" y="323"/>
                  </a:moveTo>
                  <a:lnTo>
                    <a:pt x="0" y="314"/>
                  </a:lnTo>
                  <a:lnTo>
                    <a:pt x="203" y="108"/>
                  </a:lnTo>
                  <a:lnTo>
                    <a:pt x="248" y="0"/>
                  </a:lnTo>
                  <a:lnTo>
                    <a:pt x="263" y="6"/>
                  </a:lnTo>
                  <a:lnTo>
                    <a:pt x="218" y="117"/>
                  </a:lnTo>
                  <a:lnTo>
                    <a:pt x="218" y="117"/>
                  </a:lnTo>
                  <a:lnTo>
                    <a:pt x="12" y="32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:dgm="http://schemas.openxmlformats.org/drawingml/2006/diagram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28" name="Freeform 33">
              <a:extLst>
                <a:ext uri="{FF2B5EF4-FFF2-40B4-BE49-F238E27FC236}">
                  <a16:creationId xmlns:a16="http://schemas.microsoft.com/office/drawing/2014/main" id="{841347B2-F767-433C-946A-1B19B4C40EB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364912" y="474663"/>
              <a:ext cx="157163" cy="152400"/>
            </a:xfrm>
            <a:custGeom>
              <a:avLst/>
              <a:gdLst/>
              <a:ahLst/>
              <a:cxnLst/>
              <a:rect l="0" t="0" r="r" b="b"/>
              <a:pathLst>
                <a:path w="33" h="32">
                  <a:moveTo>
                    <a:pt x="17" y="32"/>
                  </a:moveTo>
                  <a:cubicBezTo>
                    <a:pt x="13" y="32"/>
                    <a:pt x="9" y="30"/>
                    <a:pt x="6" y="27"/>
                  </a:cubicBezTo>
                  <a:cubicBezTo>
                    <a:pt x="0" y="21"/>
                    <a:pt x="0" y="11"/>
                    <a:pt x="6" y="5"/>
                  </a:cubicBezTo>
                  <a:cubicBezTo>
                    <a:pt x="9" y="2"/>
                    <a:pt x="13" y="0"/>
                    <a:pt x="17" y="0"/>
                  </a:cubicBezTo>
                  <a:cubicBezTo>
                    <a:pt x="21" y="0"/>
                    <a:pt x="25" y="2"/>
                    <a:pt x="28" y="5"/>
                  </a:cubicBezTo>
                  <a:cubicBezTo>
                    <a:pt x="31" y="8"/>
                    <a:pt x="33" y="12"/>
                    <a:pt x="33" y="16"/>
                  </a:cubicBezTo>
                  <a:cubicBezTo>
                    <a:pt x="33" y="20"/>
                    <a:pt x="31" y="24"/>
                    <a:pt x="28" y="27"/>
                  </a:cubicBezTo>
                  <a:cubicBezTo>
                    <a:pt x="25" y="30"/>
                    <a:pt x="21" y="32"/>
                    <a:pt x="17" y="32"/>
                  </a:cubicBezTo>
                  <a:close/>
                  <a:moveTo>
                    <a:pt x="17" y="4"/>
                  </a:moveTo>
                  <a:cubicBezTo>
                    <a:pt x="14" y="4"/>
                    <a:pt x="11" y="6"/>
                    <a:pt x="9" y="8"/>
                  </a:cubicBezTo>
                  <a:cubicBezTo>
                    <a:pt x="4" y="12"/>
                    <a:pt x="4" y="20"/>
                    <a:pt x="9" y="24"/>
                  </a:cubicBezTo>
                  <a:cubicBezTo>
                    <a:pt x="11" y="27"/>
                    <a:pt x="14" y="28"/>
                    <a:pt x="17" y="28"/>
                  </a:cubicBezTo>
                  <a:cubicBezTo>
                    <a:pt x="20" y="28"/>
                    <a:pt x="23" y="27"/>
                    <a:pt x="26" y="24"/>
                  </a:cubicBezTo>
                  <a:cubicBezTo>
                    <a:pt x="30" y="20"/>
                    <a:pt x="30" y="12"/>
                    <a:pt x="26" y="8"/>
                  </a:cubicBezTo>
                  <a:cubicBezTo>
                    <a:pt x="23" y="6"/>
                    <a:pt x="20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:dgm="http://schemas.openxmlformats.org/drawingml/2006/diagram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29" name="Freeform 34">
              <a:extLst>
                <a:ext uri="{FF2B5EF4-FFF2-40B4-BE49-F238E27FC236}">
                  <a16:creationId xmlns:a16="http://schemas.microsoft.com/office/drawing/2014/main" id="{B34A4847-B6CA-4001-8EB1-33B3854A448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631612" y="1539875"/>
              <a:ext cx="188913" cy="190500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:dgm="http://schemas.openxmlformats.org/drawingml/2006/diagram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30" name="Freeform 35">
              <a:extLst>
                <a:ext uri="{FF2B5EF4-FFF2-40B4-BE49-F238E27FC236}">
                  <a16:creationId xmlns:a16="http://schemas.microsoft.com/office/drawing/2014/main" id="{EF334B32-D0A0-45DE-99CB-37A3E56ECE7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531600" y="5694363"/>
              <a:ext cx="298450" cy="1154113"/>
            </a:xfrm>
            <a:custGeom>
              <a:avLst/>
              <a:gdLst/>
              <a:ahLst/>
              <a:cxnLst/>
              <a:rect l="0" t="0" r="r" b="b"/>
              <a:pathLst>
                <a:path w="188" h="727">
                  <a:moveTo>
                    <a:pt x="15" y="727"/>
                  </a:moveTo>
                  <a:lnTo>
                    <a:pt x="0" y="727"/>
                  </a:lnTo>
                  <a:lnTo>
                    <a:pt x="0" y="407"/>
                  </a:lnTo>
                  <a:lnTo>
                    <a:pt x="0" y="407"/>
                  </a:lnTo>
                  <a:lnTo>
                    <a:pt x="176" y="0"/>
                  </a:lnTo>
                  <a:lnTo>
                    <a:pt x="188" y="6"/>
                  </a:lnTo>
                  <a:lnTo>
                    <a:pt x="15" y="410"/>
                  </a:lnTo>
                  <a:lnTo>
                    <a:pt x="15" y="727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:dgm="http://schemas.openxmlformats.org/drawingml/2006/diagram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31" name="Freeform 36">
              <a:extLst>
                <a:ext uri="{FF2B5EF4-FFF2-40B4-BE49-F238E27FC236}">
                  <a16:creationId xmlns:a16="http://schemas.microsoft.com/office/drawing/2014/main" id="{5D1098DF-5812-4A6F-A4B7-AFEBEDA9837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772900" y="5551488"/>
              <a:ext cx="157163" cy="155575"/>
            </a:xfrm>
            <a:custGeom>
              <a:avLst/>
              <a:gdLst/>
              <a:ahLst/>
              <a:cxnLst/>
              <a:rect l="0" t="0" r="r" b="b"/>
              <a:pathLst>
                <a:path w="33" h="33">
                  <a:moveTo>
                    <a:pt x="17" y="33"/>
                  </a:moveTo>
                  <a:cubicBezTo>
                    <a:pt x="8" y="33"/>
                    <a:pt x="0" y="25"/>
                    <a:pt x="0" y="16"/>
                  </a:cubicBezTo>
                  <a:cubicBezTo>
                    <a:pt x="0" y="7"/>
                    <a:pt x="8" y="0"/>
                    <a:pt x="17" y="0"/>
                  </a:cubicBezTo>
                  <a:cubicBezTo>
                    <a:pt x="26" y="0"/>
                    <a:pt x="33" y="7"/>
                    <a:pt x="33" y="16"/>
                  </a:cubicBezTo>
                  <a:cubicBezTo>
                    <a:pt x="33" y="25"/>
                    <a:pt x="26" y="33"/>
                    <a:pt x="17" y="33"/>
                  </a:cubicBezTo>
                  <a:close/>
                  <a:moveTo>
                    <a:pt x="17" y="4"/>
                  </a:moveTo>
                  <a:cubicBezTo>
                    <a:pt x="10" y="4"/>
                    <a:pt x="4" y="9"/>
                    <a:pt x="4" y="16"/>
                  </a:cubicBezTo>
                  <a:cubicBezTo>
                    <a:pt x="4" y="23"/>
                    <a:pt x="10" y="29"/>
                    <a:pt x="17" y="29"/>
                  </a:cubicBezTo>
                  <a:cubicBezTo>
                    <a:pt x="23" y="29"/>
                    <a:pt x="29" y="23"/>
                    <a:pt x="29" y="16"/>
                  </a:cubicBezTo>
                  <a:cubicBezTo>
                    <a:pt x="29" y="9"/>
                    <a:pt x="23" y="4"/>
                    <a:pt x="17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:dgm="http://schemas.openxmlformats.org/drawingml/2006/diagram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32" name="Freeform 37">
              <a:extLst>
                <a:ext uri="{FF2B5EF4-FFF2-40B4-BE49-F238E27FC236}">
                  <a16:creationId xmlns:a16="http://schemas.microsoft.com/office/drawing/2014/main" id="{2A72CC5D-2EA1-4ABD-B694-045401D7F21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710987" y="4763"/>
              <a:ext cx="304800" cy="1544638"/>
            </a:xfrm>
            <a:custGeom>
              <a:avLst/>
              <a:gdLst/>
              <a:ahLst/>
              <a:cxnLst/>
              <a:rect l="0" t="0" r="r" b="b"/>
              <a:pathLst>
                <a:path w="192" h="973">
                  <a:moveTo>
                    <a:pt x="15" y="973"/>
                  </a:moveTo>
                  <a:lnTo>
                    <a:pt x="0" y="973"/>
                  </a:lnTo>
                  <a:lnTo>
                    <a:pt x="0" y="790"/>
                  </a:lnTo>
                  <a:lnTo>
                    <a:pt x="174" y="614"/>
                  </a:lnTo>
                  <a:lnTo>
                    <a:pt x="174" y="0"/>
                  </a:lnTo>
                  <a:lnTo>
                    <a:pt x="192" y="0"/>
                  </a:lnTo>
                  <a:lnTo>
                    <a:pt x="192" y="620"/>
                  </a:lnTo>
                  <a:lnTo>
                    <a:pt x="15" y="796"/>
                  </a:lnTo>
                  <a:lnTo>
                    <a:pt x="15" y="973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:dgm="http://schemas.openxmlformats.org/drawingml/2006/diagram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33" name="Freeform 38">
              <a:extLst>
                <a:ext uri="{FF2B5EF4-FFF2-40B4-BE49-F238E27FC236}">
                  <a16:creationId xmlns:a16="http://schemas.microsoft.com/office/drawing/2014/main" id="{47B8C57D-403F-4D5B-9724-24276E99B44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636375" y="4867275"/>
              <a:ext cx="188913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1" y="4"/>
                    <a:pt x="4" y="11"/>
                    <a:pt x="4" y="20"/>
                  </a:cubicBezTo>
                  <a:cubicBezTo>
                    <a:pt x="4" y="29"/>
                    <a:pt x="11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:dgm="http://schemas.openxmlformats.org/drawingml/2006/diagram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34" name="Freeform 39">
              <a:extLst>
                <a:ext uri="{FF2B5EF4-FFF2-40B4-BE49-F238E27FC236}">
                  <a16:creationId xmlns:a16="http://schemas.microsoft.com/office/drawing/2014/main" id="{4890E5D3-F793-4B6A-AA8F-1F6C03BD1B4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441112" y="5046663"/>
              <a:ext cx="307975" cy="1801813"/>
            </a:xfrm>
            <a:custGeom>
              <a:avLst/>
              <a:gdLst/>
              <a:ahLst/>
              <a:cxnLst/>
              <a:rect l="0" t="0" r="r" b="b"/>
              <a:pathLst>
                <a:path w="194" h="1135">
                  <a:moveTo>
                    <a:pt x="18" y="1135"/>
                  </a:moveTo>
                  <a:lnTo>
                    <a:pt x="0" y="1135"/>
                  </a:lnTo>
                  <a:lnTo>
                    <a:pt x="0" y="354"/>
                  </a:lnTo>
                  <a:lnTo>
                    <a:pt x="176" y="177"/>
                  </a:lnTo>
                  <a:lnTo>
                    <a:pt x="176" y="0"/>
                  </a:lnTo>
                  <a:lnTo>
                    <a:pt x="194" y="0"/>
                  </a:lnTo>
                  <a:lnTo>
                    <a:pt x="194" y="183"/>
                  </a:lnTo>
                  <a:lnTo>
                    <a:pt x="18" y="360"/>
                  </a:lnTo>
                  <a:lnTo>
                    <a:pt x="18" y="1135"/>
                  </a:ln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:dgm="http://schemas.openxmlformats.org/drawingml/2006/diagram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35" name="Freeform 40">
              <a:extLst>
                <a:ext uri="{FF2B5EF4-FFF2-40B4-BE49-F238E27FC236}">
                  <a16:creationId xmlns:a16="http://schemas.microsoft.com/office/drawing/2014/main" id="{68A2FE4A-346D-4EA5-B377-EED4515161C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EditPoint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849100" y="6416675"/>
              <a:ext cx="190500" cy="188913"/>
            </a:xfrm>
            <a:custGeom>
              <a:avLst/>
              <a:gdLst/>
              <a:ahLst/>
              <a:cxnLst/>
              <a:rect l="0" t="0" r="r" b="b"/>
              <a:pathLst>
                <a:path w="40" h="40">
                  <a:moveTo>
                    <a:pt x="20" y="40"/>
                  </a:moveTo>
                  <a:cubicBezTo>
                    <a:pt x="9" y="40"/>
                    <a:pt x="0" y="31"/>
                    <a:pt x="0" y="20"/>
                  </a:cubicBezTo>
                  <a:cubicBezTo>
                    <a:pt x="0" y="9"/>
                    <a:pt x="9" y="0"/>
                    <a:pt x="20" y="0"/>
                  </a:cubicBezTo>
                  <a:cubicBezTo>
                    <a:pt x="31" y="0"/>
                    <a:pt x="40" y="9"/>
                    <a:pt x="40" y="20"/>
                  </a:cubicBezTo>
                  <a:cubicBezTo>
                    <a:pt x="40" y="31"/>
                    <a:pt x="31" y="40"/>
                    <a:pt x="20" y="40"/>
                  </a:cubicBezTo>
                  <a:close/>
                  <a:moveTo>
                    <a:pt x="20" y="4"/>
                  </a:moveTo>
                  <a:cubicBezTo>
                    <a:pt x="12" y="4"/>
                    <a:pt x="4" y="11"/>
                    <a:pt x="4" y="20"/>
                  </a:cubicBezTo>
                  <a:cubicBezTo>
                    <a:pt x="4" y="29"/>
                    <a:pt x="12" y="36"/>
                    <a:pt x="20" y="36"/>
                  </a:cubicBezTo>
                  <a:cubicBezTo>
                    <a:pt x="29" y="36"/>
                    <a:pt x="36" y="29"/>
                    <a:pt x="36" y="20"/>
                  </a:cubicBezTo>
                  <a:cubicBezTo>
                    <a:pt x="36" y="11"/>
                    <a:pt x="29" y="4"/>
                    <a:pt x="20" y="4"/>
                  </a:cubicBezTo>
                  <a:close/>
                </a:path>
              </a:pathLst>
            </a:cu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:dgm="http://schemas.openxmlformats.org/drawingml/2006/diagram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</p:sp>
        <p:sp>
          <p:nvSpPr>
            <p:cNvPr id="136" name="Rectangle 41">
              <a:extLst>
                <a:ext uri="{FF2B5EF4-FFF2-40B4-BE49-F238E27FC236}">
                  <a16:creationId xmlns:a16="http://schemas.microsoft.com/office/drawing/2014/main" id="{2F12D5D5-9BB1-4D89-B5B4-8F8353825B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>
              <a:spLocks noChangeArrowheads="1"/>
            </p:cNv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 bwMode="auto">
            <a:xfrm>
              <a:off x="11939587" y="6596063"/>
              <a:ext cx="23813" cy="252413"/>
            </a:xfrm>
            <a:prstGeom prst="rect">
              <a:avLst/>
            </a:prstGeom>
            <a:grpFill/>
            <a:ln>
              <a:noFill/>
            </a:ln>
            <a:extLst>
              <a:ext uri="{91240B29-F687-4f45-9708-019B960494DF}">
                <a14:hiddenLine xmlns:a14="http://schemas.microsoft.com/office/drawing/2010/main" xmlns:dgm="http://schemas.openxmlformats.org/drawingml/2006/diagram" xmlns:p14="http://schemas.microsoft.com/office/powerpoint/2010/main" xmlns:a16="http://schemas.microsoft.com/office/drawing/2014/main" xmlns="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904CD5FB-0009-2CBA-9F6E-74918502CCE7}"/>
              </a:ext>
            </a:extLst>
          </p:cNvPr>
          <p:cNvSpPr txBox="1"/>
          <p:nvPr/>
        </p:nvSpPr>
        <p:spPr>
          <a:xfrm>
            <a:off x="4373217" y="1093788"/>
            <a:ext cx="6412258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/>
              <a:t>Setiap</a:t>
            </a:r>
            <a:r>
              <a:rPr lang="en-US" sz="2400" dirty="0"/>
              <a:t> </a:t>
            </a:r>
            <a:r>
              <a:rPr lang="en-US" sz="2400" dirty="0" err="1"/>
              <a:t>organisasi</a:t>
            </a:r>
            <a:r>
              <a:rPr lang="en-US" sz="2400" dirty="0"/>
              <a:t> </a:t>
            </a:r>
            <a:r>
              <a:rPr lang="en-US" sz="2400" dirty="0" err="1"/>
              <a:t>memiliki</a:t>
            </a:r>
            <a:r>
              <a:rPr lang="en-US" sz="2400" dirty="0"/>
              <a:t> </a:t>
            </a:r>
            <a:r>
              <a:rPr lang="en-US" sz="2400" dirty="0" err="1"/>
              <a:t>tujuan</a:t>
            </a:r>
            <a:r>
              <a:rPr lang="en-US" sz="2400" dirty="0"/>
              <a:t> </a:t>
            </a:r>
            <a:r>
              <a:rPr lang="en-US" sz="2400" dirty="0" err="1"/>
              <a:t>untuk</a:t>
            </a:r>
            <a:r>
              <a:rPr lang="en-US" sz="2400" dirty="0"/>
              <a:t> </a:t>
            </a:r>
            <a:r>
              <a:rPr lang="en-US" sz="2400" dirty="0" err="1"/>
              <a:t>dicapai</a:t>
            </a:r>
            <a:r>
              <a:rPr lang="en-US" sz="2400" dirty="0"/>
              <a:t>. Demi </a:t>
            </a:r>
            <a:r>
              <a:rPr lang="en-US" sz="2400" dirty="0" err="1"/>
              <a:t>mencapai</a:t>
            </a:r>
            <a:r>
              <a:rPr lang="en-US" sz="2400" dirty="0"/>
              <a:t> </a:t>
            </a:r>
            <a:r>
              <a:rPr lang="en-US" sz="2400" dirty="0" err="1"/>
              <a:t>tujuan</a:t>
            </a:r>
            <a:r>
              <a:rPr lang="en-US" sz="2400" dirty="0"/>
              <a:t> </a:t>
            </a:r>
            <a:r>
              <a:rPr lang="en-US" sz="2400" dirty="0" err="1"/>
              <a:t>tersebut</a:t>
            </a:r>
            <a:r>
              <a:rPr lang="en-US" sz="2400" dirty="0"/>
              <a:t>, </a:t>
            </a:r>
            <a:r>
              <a:rPr lang="en-US" sz="2400" dirty="0" err="1"/>
              <a:t>seluruh</a:t>
            </a:r>
            <a:r>
              <a:rPr lang="en-US" sz="2400" dirty="0"/>
              <a:t> </a:t>
            </a:r>
            <a:r>
              <a:rPr lang="en-US" sz="2400" dirty="0" err="1"/>
              <a:t>pihak</a:t>
            </a:r>
            <a:r>
              <a:rPr lang="en-US" sz="2400" dirty="0"/>
              <a:t> yang </a:t>
            </a:r>
            <a:r>
              <a:rPr lang="en-US" sz="2400" dirty="0" err="1"/>
              <a:t>memiliki</a:t>
            </a:r>
            <a:r>
              <a:rPr lang="en-US" sz="2400" dirty="0"/>
              <a:t> </a:t>
            </a:r>
            <a:r>
              <a:rPr lang="en-US" sz="2400" dirty="0" err="1"/>
              <a:t>kepentingan</a:t>
            </a:r>
            <a:r>
              <a:rPr lang="en-US" sz="2400" dirty="0"/>
              <a:t> di </a:t>
            </a:r>
            <a:r>
              <a:rPr lang="en-US" sz="2400" dirty="0" err="1"/>
              <a:t>dalam</a:t>
            </a:r>
            <a:r>
              <a:rPr lang="en-US" sz="2400" dirty="0"/>
              <a:t> </a:t>
            </a:r>
            <a:r>
              <a:rPr lang="en-US" sz="2400" dirty="0" err="1"/>
              <a:t>maupun</a:t>
            </a:r>
            <a:r>
              <a:rPr lang="en-US" sz="2400" dirty="0"/>
              <a:t> di </a:t>
            </a:r>
            <a:r>
              <a:rPr lang="en-US" sz="2400" dirty="0" err="1"/>
              <a:t>luar</a:t>
            </a:r>
            <a:r>
              <a:rPr lang="en-US" sz="2400" dirty="0"/>
              <a:t> </a:t>
            </a:r>
            <a:r>
              <a:rPr lang="en-US" sz="2400" dirty="0" err="1"/>
              <a:t>organisasi</a:t>
            </a:r>
            <a:r>
              <a:rPr lang="en-US" sz="2400" dirty="0"/>
              <a:t> </a:t>
            </a:r>
            <a:r>
              <a:rPr lang="en-US" sz="2400" dirty="0" err="1"/>
              <a:t>harus</a:t>
            </a:r>
            <a:r>
              <a:rPr lang="en-US" sz="2400" dirty="0"/>
              <a:t> </a:t>
            </a:r>
            <a:r>
              <a:rPr lang="en-US" sz="2400" dirty="0" err="1"/>
              <a:t>turut</a:t>
            </a:r>
            <a:r>
              <a:rPr lang="en-US" sz="2400" dirty="0"/>
              <a:t> </a:t>
            </a:r>
            <a:r>
              <a:rPr lang="en-US" sz="2400" dirty="0" err="1"/>
              <a:t>terlibat</a:t>
            </a:r>
            <a:r>
              <a:rPr lang="en-US" sz="2400" dirty="0"/>
              <a:t> </a:t>
            </a:r>
            <a:r>
              <a:rPr lang="en-US" sz="2400" dirty="0" err="1"/>
              <a:t>dalam</a:t>
            </a:r>
            <a:r>
              <a:rPr lang="en-US" sz="2400" dirty="0"/>
              <a:t> proses </a:t>
            </a:r>
            <a:r>
              <a:rPr lang="en-US" sz="2400" dirty="0" err="1"/>
              <a:t>pencapaian</a:t>
            </a:r>
            <a:r>
              <a:rPr lang="en-US" sz="2400" dirty="0"/>
              <a:t> </a:t>
            </a:r>
            <a:r>
              <a:rPr lang="en-US" sz="2400" dirty="0" err="1"/>
              <a:t>tujuan</a:t>
            </a:r>
            <a:r>
              <a:rPr lang="en-US" sz="2400" dirty="0"/>
              <a:t>, </a:t>
            </a:r>
            <a:r>
              <a:rPr lang="en-US" sz="2400" dirty="0" err="1"/>
              <a:t>karena</a:t>
            </a:r>
            <a:r>
              <a:rPr lang="en-US" sz="2400" dirty="0"/>
              <a:t> masing-masing </a:t>
            </a:r>
            <a:r>
              <a:rPr lang="en-US" sz="2400" dirty="0" err="1"/>
              <a:t>dari</a:t>
            </a:r>
            <a:r>
              <a:rPr lang="en-US" sz="2400" dirty="0"/>
              <a:t> </a:t>
            </a:r>
            <a:r>
              <a:rPr lang="en-US" sz="2400" dirty="0" err="1"/>
              <a:t>mereka</a:t>
            </a:r>
            <a:r>
              <a:rPr lang="en-US" sz="2400" dirty="0"/>
              <a:t> </a:t>
            </a:r>
            <a:r>
              <a:rPr lang="en-US" sz="2400" dirty="0" err="1"/>
              <a:t>memiliki</a:t>
            </a:r>
            <a:r>
              <a:rPr lang="en-US" sz="2400" dirty="0"/>
              <a:t> </a:t>
            </a:r>
            <a:r>
              <a:rPr lang="en-US" sz="2400" dirty="0" err="1"/>
              <a:t>peran</a:t>
            </a:r>
            <a:r>
              <a:rPr lang="en-US" sz="2400" dirty="0"/>
              <a:t> yang sangat </a:t>
            </a:r>
            <a:r>
              <a:rPr lang="en-US" sz="2400" dirty="0" err="1"/>
              <a:t>penting</a:t>
            </a:r>
            <a:r>
              <a:rPr lang="en-US" sz="2400" dirty="0"/>
              <a:t>. </a:t>
            </a:r>
            <a:r>
              <a:rPr lang="en-US" sz="2400" dirty="0" err="1"/>
              <a:t>Diantara</a:t>
            </a:r>
            <a:r>
              <a:rPr lang="en-US" sz="2400" dirty="0"/>
              <a:t> </a:t>
            </a:r>
            <a:r>
              <a:rPr lang="en-US" sz="2400" dirty="0" err="1"/>
              <a:t>pihak-pihak</a:t>
            </a:r>
            <a:r>
              <a:rPr lang="en-US" sz="2400" dirty="0"/>
              <a:t> yang </a:t>
            </a:r>
            <a:r>
              <a:rPr lang="en-US" sz="2400" dirty="0" err="1"/>
              <a:t>mempengaruhi</a:t>
            </a:r>
            <a:r>
              <a:rPr lang="en-US" sz="2400" dirty="0"/>
              <a:t> </a:t>
            </a:r>
            <a:r>
              <a:rPr lang="en-US" sz="2400" dirty="0" err="1"/>
              <a:t>ketercapaian</a:t>
            </a:r>
            <a:r>
              <a:rPr lang="en-US" sz="2400" dirty="0"/>
              <a:t> </a:t>
            </a:r>
            <a:r>
              <a:rPr lang="en-US" sz="2400" dirty="0" err="1"/>
              <a:t>tujuan</a:t>
            </a:r>
            <a:r>
              <a:rPr lang="en-US" sz="2400" dirty="0"/>
              <a:t> </a:t>
            </a:r>
            <a:r>
              <a:rPr lang="en-US" sz="2400" dirty="0" err="1"/>
              <a:t>organisasi</a:t>
            </a:r>
            <a:r>
              <a:rPr lang="en-US" sz="2400" dirty="0"/>
              <a:t> , </a:t>
            </a:r>
            <a:r>
              <a:rPr lang="en-US" sz="2400" dirty="0" err="1"/>
              <a:t>ada</a:t>
            </a:r>
            <a:r>
              <a:rPr lang="en-US" sz="2400" dirty="0"/>
              <a:t> </a:t>
            </a:r>
            <a:r>
              <a:rPr lang="en-US" sz="2400" dirty="0" err="1"/>
              <a:t>satu</a:t>
            </a:r>
            <a:r>
              <a:rPr lang="en-US" sz="2400" dirty="0"/>
              <a:t> </a:t>
            </a:r>
            <a:r>
              <a:rPr lang="en-US" sz="2400" dirty="0" err="1"/>
              <a:t>pemeran</a:t>
            </a:r>
            <a:r>
              <a:rPr lang="en-US" sz="2400" dirty="0"/>
              <a:t> </a:t>
            </a:r>
            <a:r>
              <a:rPr lang="en-US" sz="2400" dirty="0" err="1"/>
              <a:t>utama</a:t>
            </a:r>
            <a:r>
              <a:rPr lang="en-US" sz="2400" dirty="0"/>
              <a:t> yang </a:t>
            </a:r>
            <a:r>
              <a:rPr lang="en-US" sz="2400" dirty="0" err="1"/>
              <a:t>memegang</a:t>
            </a:r>
            <a:r>
              <a:rPr lang="en-US" sz="2400" dirty="0"/>
              <a:t> </a:t>
            </a:r>
            <a:r>
              <a:rPr lang="en-US" sz="2400" dirty="0" err="1"/>
              <a:t>peran</a:t>
            </a:r>
            <a:r>
              <a:rPr lang="en-US" sz="2400" dirty="0"/>
              <a:t> paling </a:t>
            </a:r>
            <a:r>
              <a:rPr lang="en-US" sz="2400" dirty="0" err="1"/>
              <a:t>penting</a:t>
            </a:r>
            <a:r>
              <a:rPr lang="en-US" sz="2400" dirty="0"/>
              <a:t> , </a:t>
            </a:r>
            <a:r>
              <a:rPr lang="en-US" sz="2400" dirty="0" err="1"/>
              <a:t>yaitu</a:t>
            </a:r>
            <a:r>
              <a:rPr lang="en-US" sz="2400" dirty="0"/>
              <a:t> </a:t>
            </a:r>
            <a:r>
              <a:rPr lang="en-US" sz="2400" dirty="0" err="1"/>
              <a:t>pemimpin</a:t>
            </a:r>
            <a:r>
              <a:rPr lang="en-US" sz="2400" dirty="0"/>
              <a:t> </a:t>
            </a:r>
            <a:r>
              <a:rPr lang="en-US" sz="2400" dirty="0" err="1"/>
              <a:t>organisasi</a:t>
            </a:r>
            <a:r>
              <a:rPr lang="en-US" sz="24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95663947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131E78-9ACB-BC23-74B2-9F6A2367A8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Definisi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189056-A368-018A-F92D-38CC68E0731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Kepemimpinan</a:t>
            </a:r>
            <a:r>
              <a:rPr lang="en-US" dirty="0"/>
              <a:t> </a:t>
            </a:r>
            <a:r>
              <a:rPr lang="en-US" dirty="0" err="1"/>
              <a:t>Strategis</a:t>
            </a:r>
            <a:r>
              <a:rPr lang="en-US" dirty="0"/>
              <a:t>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diartikan</a:t>
            </a:r>
            <a:r>
              <a:rPr lang="en-US" dirty="0"/>
              <a:t> </a:t>
            </a:r>
            <a:r>
              <a:rPr lang="en-US" dirty="0" err="1"/>
              <a:t>sebagai</a:t>
            </a:r>
            <a:r>
              <a:rPr lang="en-US" dirty="0"/>
              <a:t> </a:t>
            </a:r>
            <a:r>
              <a:rPr lang="en-US" dirty="0" err="1"/>
              <a:t>kemampuan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mengantisipasi</a:t>
            </a:r>
            <a:r>
              <a:rPr lang="en-US" dirty="0"/>
              <a:t>, </a:t>
            </a:r>
            <a:r>
              <a:rPr lang="en-US" dirty="0" err="1"/>
              <a:t>memberikan</a:t>
            </a:r>
            <a:r>
              <a:rPr lang="en-US" dirty="0"/>
              <a:t> Gambaran, </a:t>
            </a:r>
            <a:r>
              <a:rPr lang="en-US" dirty="0" err="1"/>
              <a:t>menjaga</a:t>
            </a:r>
            <a:r>
              <a:rPr lang="en-US" dirty="0"/>
              <a:t> </a:t>
            </a:r>
            <a:r>
              <a:rPr lang="en-US" dirty="0" err="1"/>
              <a:t>fleksibilitas</a:t>
            </a:r>
            <a:r>
              <a:rPr lang="en-US" dirty="0"/>
              <a:t>, dan </a:t>
            </a:r>
            <a:r>
              <a:rPr lang="en-US" dirty="0" err="1"/>
              <a:t>mendorong</a:t>
            </a:r>
            <a:r>
              <a:rPr lang="en-US" dirty="0"/>
              <a:t> orang lain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mendorong</a:t>
            </a:r>
            <a:r>
              <a:rPr lang="en-US" dirty="0"/>
              <a:t> </a:t>
            </a:r>
            <a:r>
              <a:rPr lang="en-US" dirty="0" err="1"/>
              <a:t>menciptakan</a:t>
            </a:r>
            <a:r>
              <a:rPr lang="en-US" dirty="0"/>
              <a:t> </a:t>
            </a:r>
            <a:r>
              <a:rPr lang="en-US" dirty="0" err="1"/>
              <a:t>perubahan</a:t>
            </a:r>
            <a:r>
              <a:rPr lang="en-US" dirty="0"/>
              <a:t> </a:t>
            </a:r>
            <a:r>
              <a:rPr lang="en-US" dirty="0" err="1"/>
              <a:t>strategis</a:t>
            </a:r>
            <a:r>
              <a:rPr lang="en-US" dirty="0"/>
              <a:t> yang </a:t>
            </a:r>
            <a:r>
              <a:rPr lang="en-US" dirty="0" err="1"/>
              <a:t>dibutuhkan</a:t>
            </a:r>
            <a:r>
              <a:rPr lang="en-US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406410781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3">
            <a:duotone>
              <a:schemeClr val="bg2">
                <a:shade val="48000"/>
                <a:hueMod val="106000"/>
                <a:satMod val="140000"/>
                <a:lumMod val="42000"/>
              </a:schemeClr>
              <a:schemeClr val="bg2">
                <a:tint val="98000"/>
                <a:hueMod val="92000"/>
                <a:satMod val="220000"/>
                <a:lumMod val="90000"/>
              </a:schemeClr>
            </a:duotone>
          </a:blip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014F439-6F4E-4BCD-9A8D-B3943844CA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1413" y="12300"/>
            <a:ext cx="9905998" cy="1478570"/>
          </a:xfrm>
        </p:spPr>
        <p:txBody>
          <a:bodyPr>
            <a:normAutofit/>
          </a:bodyPr>
          <a:lstStyle/>
          <a:p>
            <a:r>
              <a:rPr lang="en-US" dirty="0" err="1"/>
              <a:t>Kepemimpinan</a:t>
            </a:r>
            <a:r>
              <a:rPr lang="en-US" dirty="0"/>
              <a:t> </a:t>
            </a:r>
            <a:r>
              <a:rPr lang="en-US" dirty="0" err="1"/>
              <a:t>strategis</a:t>
            </a:r>
            <a:endParaRPr lang="en-US" dirty="0"/>
          </a:p>
        </p:txBody>
      </p:sp>
      <p:sp>
        <p:nvSpPr>
          <p:cNvPr id="12" name="Rectangle: Rounded Corners 11">
            <a:extLst>
              <a:ext uri="{FF2B5EF4-FFF2-40B4-BE49-F238E27FC236}">
                <a16:creationId xmlns:a16="http://schemas.microsoft.com/office/drawing/2014/main" id="{238E9D66-3401-000A-3DEF-4E355F9702D2}"/>
              </a:ext>
            </a:extLst>
          </p:cNvPr>
          <p:cNvSpPr/>
          <p:nvPr/>
        </p:nvSpPr>
        <p:spPr>
          <a:xfrm>
            <a:off x="4625008" y="1053548"/>
            <a:ext cx="3286539" cy="536713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Kepemimpinan</a:t>
            </a:r>
            <a:r>
              <a:rPr lang="en-US" dirty="0"/>
              <a:t> </a:t>
            </a:r>
            <a:r>
              <a:rPr lang="en-US" dirty="0" err="1"/>
              <a:t>strategis</a:t>
            </a:r>
            <a:r>
              <a:rPr lang="en-US" dirty="0"/>
              <a:t> yang </a:t>
            </a:r>
            <a:r>
              <a:rPr lang="en-US" dirty="0" err="1"/>
              <a:t>efektif</a:t>
            </a:r>
            <a:endParaRPr lang="en-US" dirty="0"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51095711-D820-2656-233F-6E571D1388B8}"/>
              </a:ext>
            </a:extLst>
          </p:cNvPr>
          <p:cNvCxnSpPr>
            <a:cxnSpLocks/>
            <a:stCxn id="12" idx="2"/>
          </p:cNvCxnSpPr>
          <p:nvPr/>
        </p:nvCxnSpPr>
        <p:spPr>
          <a:xfrm>
            <a:off x="6268278" y="1590261"/>
            <a:ext cx="0" cy="38431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027C6C51-A4E5-23BD-D763-AFB7C1BEE530}"/>
              </a:ext>
            </a:extLst>
          </p:cNvPr>
          <p:cNvCxnSpPr/>
          <p:nvPr/>
        </p:nvCxnSpPr>
        <p:spPr>
          <a:xfrm>
            <a:off x="6215270" y="1974574"/>
            <a:ext cx="311426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B81145DB-E5E8-EC3C-A0BA-B4C9BCD7106F}"/>
              </a:ext>
            </a:extLst>
          </p:cNvPr>
          <p:cNvCxnSpPr/>
          <p:nvPr/>
        </p:nvCxnSpPr>
        <p:spPr>
          <a:xfrm>
            <a:off x="3094384" y="1974574"/>
            <a:ext cx="311426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BED996D4-CDA5-C43B-56B9-B531FD3222F3}"/>
              </a:ext>
            </a:extLst>
          </p:cNvPr>
          <p:cNvCxnSpPr/>
          <p:nvPr/>
        </p:nvCxnSpPr>
        <p:spPr>
          <a:xfrm>
            <a:off x="3094384" y="1974574"/>
            <a:ext cx="0" cy="34455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Arrow Connector 24">
            <a:extLst>
              <a:ext uri="{FF2B5EF4-FFF2-40B4-BE49-F238E27FC236}">
                <a16:creationId xmlns:a16="http://schemas.microsoft.com/office/drawing/2014/main" id="{69D93CC9-60F2-BDBF-3F95-C95F2E0618B0}"/>
              </a:ext>
            </a:extLst>
          </p:cNvPr>
          <p:cNvCxnSpPr/>
          <p:nvPr/>
        </p:nvCxnSpPr>
        <p:spPr>
          <a:xfrm>
            <a:off x="9329530" y="1974574"/>
            <a:ext cx="0" cy="34455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Rectangle: Rounded Corners 29">
            <a:extLst>
              <a:ext uri="{FF2B5EF4-FFF2-40B4-BE49-F238E27FC236}">
                <a16:creationId xmlns:a16="http://schemas.microsoft.com/office/drawing/2014/main" id="{F36B819E-9BB1-6F4A-D2B2-ECFB1FC7EE94}"/>
              </a:ext>
            </a:extLst>
          </p:cNvPr>
          <p:cNvSpPr/>
          <p:nvPr/>
        </p:nvSpPr>
        <p:spPr>
          <a:xfrm>
            <a:off x="2710071" y="2319130"/>
            <a:ext cx="768625" cy="450573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Visi</a:t>
            </a:r>
            <a:endParaRPr lang="en-US" dirty="0"/>
          </a:p>
        </p:txBody>
      </p:sp>
      <p:sp>
        <p:nvSpPr>
          <p:cNvPr id="31" name="Rectangle: Rounded Corners 30">
            <a:extLst>
              <a:ext uri="{FF2B5EF4-FFF2-40B4-BE49-F238E27FC236}">
                <a16:creationId xmlns:a16="http://schemas.microsoft.com/office/drawing/2014/main" id="{19C6EB1D-DC1B-78BE-0B56-70F7379AA3BD}"/>
              </a:ext>
            </a:extLst>
          </p:cNvPr>
          <p:cNvSpPr/>
          <p:nvPr/>
        </p:nvSpPr>
        <p:spPr>
          <a:xfrm>
            <a:off x="8945217" y="2325759"/>
            <a:ext cx="768625" cy="450573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Misi</a:t>
            </a:r>
            <a:endParaRPr lang="en-US" dirty="0"/>
          </a:p>
        </p:txBody>
      </p:sp>
      <p:sp>
        <p:nvSpPr>
          <p:cNvPr id="32" name="Rectangle: Rounded Corners 31">
            <a:extLst>
              <a:ext uri="{FF2B5EF4-FFF2-40B4-BE49-F238E27FC236}">
                <a16:creationId xmlns:a16="http://schemas.microsoft.com/office/drawing/2014/main" id="{792FEC7F-7659-22B9-04BE-6446A67B234A}"/>
              </a:ext>
            </a:extLst>
          </p:cNvPr>
          <p:cNvSpPr/>
          <p:nvPr/>
        </p:nvSpPr>
        <p:spPr>
          <a:xfrm>
            <a:off x="3094384" y="3213654"/>
            <a:ext cx="6327911" cy="536713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Kesuksesan</a:t>
            </a:r>
            <a:r>
              <a:rPr lang="en-US" dirty="0"/>
              <a:t> </a:t>
            </a:r>
            <a:r>
              <a:rPr lang="en-US" dirty="0" err="1"/>
              <a:t>eksekusi</a:t>
            </a:r>
            <a:r>
              <a:rPr lang="en-US" dirty="0"/>
              <a:t> strategi</a:t>
            </a:r>
          </a:p>
        </p:txBody>
      </p:sp>
      <p:cxnSp>
        <p:nvCxnSpPr>
          <p:cNvPr id="33" name="Straight Arrow Connector 32">
            <a:extLst>
              <a:ext uri="{FF2B5EF4-FFF2-40B4-BE49-F238E27FC236}">
                <a16:creationId xmlns:a16="http://schemas.microsoft.com/office/drawing/2014/main" id="{822C0CEC-84CD-7FE3-DFB9-A3DB919AEBDF}"/>
              </a:ext>
            </a:extLst>
          </p:cNvPr>
          <p:cNvCxnSpPr/>
          <p:nvPr/>
        </p:nvCxnSpPr>
        <p:spPr>
          <a:xfrm>
            <a:off x="3094384" y="2769703"/>
            <a:ext cx="0" cy="34455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Arrow Connector 33">
            <a:extLst>
              <a:ext uri="{FF2B5EF4-FFF2-40B4-BE49-F238E27FC236}">
                <a16:creationId xmlns:a16="http://schemas.microsoft.com/office/drawing/2014/main" id="{2C202C2C-9FEB-B7AF-FAA4-4B12460AE70C}"/>
              </a:ext>
            </a:extLst>
          </p:cNvPr>
          <p:cNvCxnSpPr/>
          <p:nvPr/>
        </p:nvCxnSpPr>
        <p:spPr>
          <a:xfrm>
            <a:off x="9329530" y="2776332"/>
            <a:ext cx="0" cy="34455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2D12374F-3961-3DDB-BB53-22400E2FEC0C}"/>
              </a:ext>
            </a:extLst>
          </p:cNvPr>
          <p:cNvCxnSpPr/>
          <p:nvPr/>
        </p:nvCxnSpPr>
        <p:spPr>
          <a:xfrm>
            <a:off x="6208644" y="3995531"/>
            <a:ext cx="311426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3DEE6D5D-354D-4A90-F8A7-EB9587326124}"/>
              </a:ext>
            </a:extLst>
          </p:cNvPr>
          <p:cNvCxnSpPr/>
          <p:nvPr/>
        </p:nvCxnSpPr>
        <p:spPr>
          <a:xfrm>
            <a:off x="3087758" y="3995531"/>
            <a:ext cx="3114260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26ECB3C2-655B-1BFF-78C6-AB93508BE8AF}"/>
              </a:ext>
            </a:extLst>
          </p:cNvPr>
          <p:cNvCxnSpPr>
            <a:cxnSpLocks/>
          </p:cNvCxnSpPr>
          <p:nvPr/>
        </p:nvCxnSpPr>
        <p:spPr>
          <a:xfrm>
            <a:off x="6195392" y="3611218"/>
            <a:ext cx="0" cy="384313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Arrow Connector 41">
            <a:extLst>
              <a:ext uri="{FF2B5EF4-FFF2-40B4-BE49-F238E27FC236}">
                <a16:creationId xmlns:a16="http://schemas.microsoft.com/office/drawing/2014/main" id="{E626A2E4-20D5-394F-50A3-2D7D5D70EE70}"/>
              </a:ext>
            </a:extLst>
          </p:cNvPr>
          <p:cNvCxnSpPr/>
          <p:nvPr/>
        </p:nvCxnSpPr>
        <p:spPr>
          <a:xfrm>
            <a:off x="3094383" y="3995531"/>
            <a:ext cx="0" cy="34455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Arrow Connector 42">
            <a:extLst>
              <a:ext uri="{FF2B5EF4-FFF2-40B4-BE49-F238E27FC236}">
                <a16:creationId xmlns:a16="http://schemas.microsoft.com/office/drawing/2014/main" id="{F29F9D98-A85A-CE86-485B-328349974272}"/>
              </a:ext>
            </a:extLst>
          </p:cNvPr>
          <p:cNvCxnSpPr/>
          <p:nvPr/>
        </p:nvCxnSpPr>
        <p:spPr>
          <a:xfrm>
            <a:off x="9322904" y="3995531"/>
            <a:ext cx="0" cy="34455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Rectangle: Rounded Corners 43">
            <a:extLst>
              <a:ext uri="{FF2B5EF4-FFF2-40B4-BE49-F238E27FC236}">
                <a16:creationId xmlns:a16="http://schemas.microsoft.com/office/drawing/2014/main" id="{F1E638BD-A50D-4353-CDC5-BC63D14196C7}"/>
              </a:ext>
            </a:extLst>
          </p:cNvPr>
          <p:cNvSpPr/>
          <p:nvPr/>
        </p:nvSpPr>
        <p:spPr>
          <a:xfrm>
            <a:off x="2249559" y="4366591"/>
            <a:ext cx="1676397" cy="636104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Formulasi</a:t>
            </a:r>
            <a:r>
              <a:rPr lang="en-US" dirty="0"/>
              <a:t> </a:t>
            </a:r>
            <a:r>
              <a:rPr lang="en-US" dirty="0" err="1"/>
              <a:t>Strategis</a:t>
            </a:r>
            <a:endParaRPr lang="en-US" dirty="0"/>
          </a:p>
        </p:txBody>
      </p:sp>
      <p:sp>
        <p:nvSpPr>
          <p:cNvPr id="45" name="Rectangle: Rounded Corners 44">
            <a:extLst>
              <a:ext uri="{FF2B5EF4-FFF2-40B4-BE49-F238E27FC236}">
                <a16:creationId xmlns:a16="http://schemas.microsoft.com/office/drawing/2014/main" id="{68BB2727-BE6F-499B-CC7B-E1C909F427B4}"/>
              </a:ext>
            </a:extLst>
          </p:cNvPr>
          <p:cNvSpPr/>
          <p:nvPr/>
        </p:nvSpPr>
        <p:spPr>
          <a:xfrm>
            <a:off x="8484705" y="4538868"/>
            <a:ext cx="1676397" cy="636104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Implementasi</a:t>
            </a:r>
            <a:r>
              <a:rPr lang="en-US" dirty="0"/>
              <a:t> </a:t>
            </a:r>
            <a:r>
              <a:rPr lang="en-US" dirty="0" err="1"/>
              <a:t>Strategis</a:t>
            </a:r>
            <a:endParaRPr lang="en-US" dirty="0"/>
          </a:p>
        </p:txBody>
      </p:sp>
      <p:cxnSp>
        <p:nvCxnSpPr>
          <p:cNvPr id="47" name="Straight Arrow Connector 46">
            <a:extLst>
              <a:ext uri="{FF2B5EF4-FFF2-40B4-BE49-F238E27FC236}">
                <a16:creationId xmlns:a16="http://schemas.microsoft.com/office/drawing/2014/main" id="{B3D6BC00-10B8-5691-CCAA-0ECC1CF5E361}"/>
              </a:ext>
            </a:extLst>
          </p:cNvPr>
          <p:cNvCxnSpPr>
            <a:stCxn id="44" idx="2"/>
          </p:cNvCxnSpPr>
          <p:nvPr/>
        </p:nvCxnSpPr>
        <p:spPr>
          <a:xfrm>
            <a:off x="3087758" y="5002695"/>
            <a:ext cx="2398642" cy="57647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Arrow Connector 48">
            <a:extLst>
              <a:ext uri="{FF2B5EF4-FFF2-40B4-BE49-F238E27FC236}">
                <a16:creationId xmlns:a16="http://schemas.microsoft.com/office/drawing/2014/main" id="{F66BF753-1643-C900-3C04-33061F5883C9}"/>
              </a:ext>
            </a:extLst>
          </p:cNvPr>
          <p:cNvCxnSpPr>
            <a:cxnSpLocks/>
            <a:stCxn id="45" idx="2"/>
          </p:cNvCxnSpPr>
          <p:nvPr/>
        </p:nvCxnSpPr>
        <p:spPr>
          <a:xfrm flipH="1">
            <a:off x="7010400" y="5174972"/>
            <a:ext cx="2312504" cy="40419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" name="Rectangle: Rounded Corners 51">
            <a:extLst>
              <a:ext uri="{FF2B5EF4-FFF2-40B4-BE49-F238E27FC236}">
                <a16:creationId xmlns:a16="http://schemas.microsoft.com/office/drawing/2014/main" id="{1AC395F9-402F-8DFA-F0BA-5B0B9D2350F8}"/>
              </a:ext>
            </a:extLst>
          </p:cNvPr>
          <p:cNvSpPr/>
          <p:nvPr/>
        </p:nvSpPr>
        <p:spPr>
          <a:xfrm>
            <a:off x="4412974" y="5579165"/>
            <a:ext cx="3723861" cy="536703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err="1"/>
              <a:t>Kompetensi</a:t>
            </a:r>
            <a:r>
              <a:rPr lang="en-US" dirty="0"/>
              <a:t> </a:t>
            </a:r>
            <a:r>
              <a:rPr lang="en-US" dirty="0" err="1"/>
              <a:t>strategis</a:t>
            </a:r>
            <a:r>
              <a:rPr lang="en-US" dirty="0"/>
              <a:t> di </a:t>
            </a:r>
            <a:r>
              <a:rPr lang="en-US" dirty="0" err="1"/>
              <a:t>atas</a:t>
            </a:r>
            <a:r>
              <a:rPr lang="en-US" dirty="0"/>
              <a:t> rata-rata</a:t>
            </a:r>
          </a:p>
        </p:txBody>
      </p:sp>
    </p:spTree>
    <p:extLst>
      <p:ext uri="{BB962C8B-B14F-4D97-AF65-F5344CB8AC3E}">
        <p14:creationId xmlns:p14="http://schemas.microsoft.com/office/powerpoint/2010/main" val="408478988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FF6391-7B43-6EA0-EB0A-9E1C70654BF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3000" y="318052"/>
            <a:ext cx="9905998" cy="1160518"/>
          </a:xfrm>
        </p:spPr>
        <p:txBody>
          <a:bodyPr/>
          <a:lstStyle/>
          <a:p>
            <a:r>
              <a:rPr lang="en-US" dirty="0" err="1"/>
              <a:t>Apa</a:t>
            </a:r>
            <a:r>
              <a:rPr lang="en-US" dirty="0"/>
              <a:t> yang </a:t>
            </a:r>
            <a:r>
              <a:rPr lang="en-US" dirty="0" err="1"/>
              <a:t>dilakukan</a:t>
            </a:r>
            <a:r>
              <a:rPr lang="en-US" dirty="0"/>
              <a:t> </a:t>
            </a:r>
            <a:r>
              <a:rPr lang="en-US" dirty="0" err="1"/>
              <a:t>pemimpin</a:t>
            </a:r>
            <a:r>
              <a:rPr lang="en-US" dirty="0"/>
              <a:t> </a:t>
            </a:r>
            <a:r>
              <a:rPr lang="en-US" dirty="0" err="1"/>
              <a:t>strategis</a:t>
            </a:r>
            <a:endParaRPr lang="en-US" dirty="0"/>
          </a:p>
        </p:txBody>
      </p:sp>
      <p:graphicFrame>
        <p:nvGraphicFramePr>
          <p:cNvPr id="6" name="Content Placeholder 5">
            <a:extLst>
              <a:ext uri="{FF2B5EF4-FFF2-40B4-BE49-F238E27FC236}">
                <a16:creationId xmlns:a16="http://schemas.microsoft.com/office/drawing/2014/main" id="{7F4EA983-E7E7-A7B0-8F00-4679A157EEE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085454658"/>
              </p:ext>
            </p:extLst>
          </p:nvPr>
        </p:nvGraphicFramePr>
        <p:xfrm>
          <a:off x="935935" y="1346047"/>
          <a:ext cx="10320130" cy="48824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05788215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4D648E-A334-A632-1F41-2D86B35F63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CARA </a:t>
            </a:r>
            <a:r>
              <a:rPr lang="en-US" dirty="0" err="1"/>
              <a:t>menjadi</a:t>
            </a:r>
            <a:r>
              <a:rPr lang="en-US" dirty="0"/>
              <a:t> </a:t>
            </a:r>
            <a:r>
              <a:rPr lang="en-US" dirty="0" err="1"/>
              <a:t>pemimpin</a:t>
            </a:r>
            <a:r>
              <a:rPr lang="en-US" dirty="0"/>
              <a:t> </a:t>
            </a:r>
            <a:r>
              <a:rPr lang="en-US" dirty="0" err="1"/>
              <a:t>strategis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3C7C51-F5B0-1654-A6F6-6AF105397BE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Ada 4 </a:t>
            </a:r>
            <a:r>
              <a:rPr lang="en-US" dirty="0" err="1"/>
              <a:t>tahap</a:t>
            </a:r>
            <a:r>
              <a:rPr lang="en-US" dirty="0"/>
              <a:t> proses yang </a:t>
            </a:r>
            <a:r>
              <a:rPr lang="en-US" dirty="0" err="1"/>
              <a:t>harus</a:t>
            </a:r>
            <a:r>
              <a:rPr lang="en-US" dirty="0"/>
              <a:t> </a:t>
            </a:r>
            <a:r>
              <a:rPr lang="en-US" dirty="0" err="1"/>
              <a:t>dilalui</a:t>
            </a:r>
            <a:r>
              <a:rPr lang="en-US" dirty="0"/>
              <a:t> oleh </a:t>
            </a:r>
            <a:r>
              <a:rPr lang="en-US" dirty="0" err="1"/>
              <a:t>seorang</a:t>
            </a:r>
            <a:r>
              <a:rPr lang="en-US" dirty="0"/>
              <a:t> </a:t>
            </a:r>
            <a:r>
              <a:rPr lang="en-US" dirty="0" err="1"/>
              <a:t>pemimpin</a:t>
            </a:r>
            <a:r>
              <a:rPr lang="en-US" dirty="0"/>
              <a:t>:</a:t>
            </a:r>
          </a:p>
          <a:p>
            <a:pPr>
              <a:buFontTx/>
              <a:buChar char="-"/>
            </a:pPr>
            <a:r>
              <a:rPr lang="en-US" dirty="0"/>
              <a:t>Disciplined people</a:t>
            </a:r>
          </a:p>
          <a:p>
            <a:pPr>
              <a:buFontTx/>
              <a:buChar char="-"/>
            </a:pPr>
            <a:r>
              <a:rPr lang="en-US" dirty="0" err="1"/>
              <a:t>Diciplined</a:t>
            </a:r>
            <a:r>
              <a:rPr lang="en-US" dirty="0"/>
              <a:t> thought</a:t>
            </a:r>
          </a:p>
          <a:p>
            <a:pPr>
              <a:buFontTx/>
              <a:buChar char="-"/>
            </a:pPr>
            <a:r>
              <a:rPr lang="en-US" dirty="0" err="1"/>
              <a:t>Diciplined</a:t>
            </a:r>
            <a:r>
              <a:rPr lang="en-US" dirty="0"/>
              <a:t> action</a:t>
            </a:r>
          </a:p>
          <a:p>
            <a:pPr>
              <a:buFontTx/>
              <a:buChar char="-"/>
            </a:pPr>
            <a:r>
              <a:rPr lang="en-US" dirty="0"/>
              <a:t>Building greatness to last</a:t>
            </a:r>
          </a:p>
          <a:p>
            <a:pPr>
              <a:buFontTx/>
              <a:buChar char="-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301674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72DD6A-D354-B88A-A0C7-1C7FB90A76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Tahapan</a:t>
            </a:r>
            <a:r>
              <a:rPr lang="en-US" dirty="0"/>
              <a:t> proses </a:t>
            </a:r>
            <a:r>
              <a:rPr lang="en-US" dirty="0" err="1"/>
              <a:t>pemimpin</a:t>
            </a:r>
            <a:r>
              <a:rPr lang="en-US" dirty="0"/>
              <a:t> </a:t>
            </a:r>
            <a:r>
              <a:rPr lang="en-US" dirty="0" err="1"/>
              <a:t>strategis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69F744C-3DFF-35D1-253A-6FC85352C86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Individu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kemampuan</a:t>
            </a:r>
            <a:r>
              <a:rPr lang="en-US" dirty="0"/>
              <a:t> </a:t>
            </a:r>
            <a:r>
              <a:rPr lang="en-US" dirty="0" err="1"/>
              <a:t>tinggi</a:t>
            </a:r>
            <a:endParaRPr lang="en-US" dirty="0"/>
          </a:p>
          <a:p>
            <a:r>
              <a:rPr lang="en-US" dirty="0" err="1"/>
              <a:t>Bekerja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tim</a:t>
            </a:r>
            <a:endParaRPr lang="en-US" dirty="0"/>
          </a:p>
          <a:p>
            <a:r>
              <a:rPr lang="en-US" dirty="0" err="1"/>
              <a:t>Manajer</a:t>
            </a:r>
            <a:r>
              <a:rPr lang="en-US" dirty="0"/>
              <a:t> yang </a:t>
            </a:r>
            <a:r>
              <a:rPr lang="en-US" dirty="0" err="1"/>
              <a:t>kompeten</a:t>
            </a:r>
            <a:endParaRPr lang="en-US" dirty="0"/>
          </a:p>
          <a:p>
            <a:r>
              <a:rPr lang="en-US" dirty="0" err="1"/>
              <a:t>Pemimpin</a:t>
            </a:r>
            <a:r>
              <a:rPr lang="en-US" dirty="0"/>
              <a:t> </a:t>
            </a:r>
            <a:r>
              <a:rPr lang="en-US" dirty="0" err="1"/>
              <a:t>efektif</a:t>
            </a:r>
            <a:endParaRPr lang="en-US" dirty="0"/>
          </a:p>
          <a:p>
            <a:r>
              <a:rPr lang="en-US" dirty="0" err="1"/>
              <a:t>Eksekutif</a:t>
            </a: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1842877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CB171C7-C8F8-CDF0-B4A6-7F53BFDC2D7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/>
              <a:t>Visi</a:t>
            </a:r>
            <a:r>
              <a:rPr lang="en-US" dirty="0"/>
              <a:t> </a:t>
            </a:r>
            <a:r>
              <a:rPr lang="en-US" dirty="0" err="1"/>
              <a:t>merupakan</a:t>
            </a:r>
            <a:r>
              <a:rPr lang="en-US" dirty="0"/>
              <a:t> </a:t>
            </a:r>
            <a:r>
              <a:rPr lang="en-US" dirty="0" err="1"/>
              <a:t>komponen</a:t>
            </a:r>
            <a:r>
              <a:rPr lang="en-US" dirty="0"/>
              <a:t> yang sangat </a:t>
            </a:r>
            <a:r>
              <a:rPr lang="en-US" dirty="0" err="1"/>
              <a:t>penting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sebuah</a:t>
            </a:r>
            <a:r>
              <a:rPr lang="en-US" dirty="0"/>
              <a:t> </a:t>
            </a:r>
            <a:r>
              <a:rPr lang="en-US" dirty="0" err="1"/>
              <a:t>perusahaan</a:t>
            </a:r>
            <a:r>
              <a:rPr lang="en-US" dirty="0"/>
              <a:t>. </a:t>
            </a:r>
            <a:r>
              <a:rPr lang="en-US" dirty="0" err="1"/>
              <a:t>Mengapa</a:t>
            </a:r>
            <a:r>
              <a:rPr lang="en-US" dirty="0"/>
              <a:t>?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91201408-8A0F-CAF7-5206-DB3C4BDEFC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1413" y="618518"/>
            <a:ext cx="9905998" cy="1117517"/>
          </a:xfrm>
          <a:prstGeom prst="roundRect">
            <a:avLst>
              <a:gd name="adj" fmla="val 10000"/>
            </a:avLst>
          </a:prstGeom>
        </p:spPr>
        <p:style>
          <a:lnRef idx="0">
            <a:schemeClr val="lt1">
              <a:alpha val="0"/>
              <a:hueOff val="0"/>
              <a:satOff val="0"/>
              <a:lumOff val="0"/>
              <a:alphaOff val="0"/>
            </a:schemeClr>
          </a:lnRef>
          <a:fillRef idx="1">
            <a:schemeClr val="accent5">
              <a:hueOff val="1420348"/>
              <a:satOff val="-9402"/>
              <a:lumOff val="-1634"/>
              <a:alphaOff val="0"/>
            </a:schemeClr>
          </a:fillRef>
          <a:effectRef idx="0">
            <a:schemeClr val="accent5">
              <a:hueOff val="1420348"/>
              <a:satOff val="-9402"/>
              <a:lumOff val="-1634"/>
              <a:alphaOff val="0"/>
            </a:schemeClr>
          </a:effectRef>
          <a:fontRef idx="minor"/>
        </p:style>
        <p:txBody>
          <a:bodyPr>
            <a:normAutofit fontScale="90000"/>
          </a:bodyPr>
          <a:lstStyle/>
          <a:p>
            <a:br>
              <a:rPr lang="en-US" dirty="0"/>
            </a:br>
            <a:r>
              <a:rPr lang="en-US" dirty="0" err="1"/>
              <a:t>Visi</a:t>
            </a:r>
            <a:r>
              <a:rPr lang="en-US" dirty="0"/>
              <a:t>: Perusahaan </a:t>
            </a:r>
            <a:r>
              <a:rPr lang="en-US" dirty="0" err="1"/>
              <a:t>Ingin</a:t>
            </a:r>
            <a:r>
              <a:rPr lang="en-US" dirty="0"/>
              <a:t> </a:t>
            </a:r>
            <a:r>
              <a:rPr lang="en-US" dirty="0" err="1"/>
              <a:t>menjadi</a:t>
            </a:r>
            <a:r>
              <a:rPr lang="en-US" dirty="0"/>
              <a:t> </a:t>
            </a:r>
            <a:r>
              <a:rPr lang="en-US" dirty="0" err="1"/>
              <a:t>Apa</a:t>
            </a:r>
            <a:r>
              <a:rPr lang="en-US" dirty="0"/>
              <a:t>?</a:t>
            </a:r>
            <a:br>
              <a:rPr lang="en-US" dirty="0"/>
            </a:br>
            <a:endParaRPr lang="en-US" dirty="0"/>
          </a:p>
        </p:txBody>
      </p:sp>
      <p:sp>
        <p:nvSpPr>
          <p:cNvPr id="5" name="Rectangle: Rounded Corners 4">
            <a:extLst>
              <a:ext uri="{FF2B5EF4-FFF2-40B4-BE49-F238E27FC236}">
                <a16:creationId xmlns:a16="http://schemas.microsoft.com/office/drawing/2014/main" id="{F75D424C-A959-D9BE-2990-84C45924411A}"/>
              </a:ext>
            </a:extLst>
          </p:cNvPr>
          <p:cNvSpPr/>
          <p:nvPr/>
        </p:nvSpPr>
        <p:spPr>
          <a:xfrm>
            <a:off x="1590261" y="3367004"/>
            <a:ext cx="3591339" cy="462874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 err="1"/>
              <a:t>Merupakan</a:t>
            </a:r>
            <a:r>
              <a:rPr lang="en-US" dirty="0"/>
              <a:t> </a:t>
            </a:r>
            <a:r>
              <a:rPr lang="en-US" dirty="0" err="1"/>
              <a:t>tujuan</a:t>
            </a:r>
            <a:r>
              <a:rPr lang="en-US" dirty="0"/>
              <a:t> </a:t>
            </a:r>
            <a:r>
              <a:rPr lang="en-US" dirty="0" err="1"/>
              <a:t>jangka</a:t>
            </a:r>
            <a:r>
              <a:rPr lang="en-US" dirty="0"/>
              <a:t> </a:t>
            </a:r>
            <a:r>
              <a:rPr lang="en-US" dirty="0" err="1"/>
              <a:t>panjang</a:t>
            </a:r>
            <a:endParaRPr lang="en-US" dirty="0"/>
          </a:p>
        </p:txBody>
      </p:sp>
      <p:sp>
        <p:nvSpPr>
          <p:cNvPr id="6" name="Rectangle: Rounded Corners 5">
            <a:extLst>
              <a:ext uri="{FF2B5EF4-FFF2-40B4-BE49-F238E27FC236}">
                <a16:creationId xmlns:a16="http://schemas.microsoft.com/office/drawing/2014/main" id="{948528F4-ABE3-405E-75A7-6F83434FD492}"/>
              </a:ext>
            </a:extLst>
          </p:cNvPr>
          <p:cNvSpPr/>
          <p:nvPr/>
        </p:nvSpPr>
        <p:spPr>
          <a:xfrm>
            <a:off x="1848678" y="3880456"/>
            <a:ext cx="4790661" cy="462874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dirty="0"/>
          </a:p>
          <a:p>
            <a:r>
              <a:rPr lang="en-US" dirty="0" err="1"/>
              <a:t>Pondasi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menyusun</a:t>
            </a:r>
            <a:r>
              <a:rPr lang="en-US" dirty="0"/>
              <a:t> strategi </a:t>
            </a:r>
            <a:r>
              <a:rPr lang="en-US" dirty="0" err="1"/>
              <a:t>perusahaan</a:t>
            </a:r>
            <a:endParaRPr lang="en-US" dirty="0"/>
          </a:p>
          <a:p>
            <a:endParaRPr lang="en-US" dirty="0"/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657035F7-176E-7AC2-6291-78A408137267}"/>
              </a:ext>
            </a:extLst>
          </p:cNvPr>
          <p:cNvSpPr/>
          <p:nvPr/>
        </p:nvSpPr>
        <p:spPr>
          <a:xfrm>
            <a:off x="2160104" y="4410403"/>
            <a:ext cx="4790661" cy="462874"/>
          </a:xfrm>
          <a:prstGeom prst="round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en-US" dirty="0"/>
          </a:p>
          <a:p>
            <a:r>
              <a:rPr lang="en-US" dirty="0" err="1"/>
              <a:t>Pedoman</a:t>
            </a:r>
            <a:r>
              <a:rPr lang="en-US" dirty="0"/>
              <a:t> 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menyusun</a:t>
            </a:r>
            <a:r>
              <a:rPr lang="en-US" dirty="0"/>
              <a:t> </a:t>
            </a:r>
            <a:r>
              <a:rPr lang="en-US" dirty="0" err="1"/>
              <a:t>misi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3172813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ircuit">
  <a:themeElements>
    <a:clrScheme name="Circuit">
      <a:dk1>
        <a:sysClr val="windowText" lastClr="000000"/>
      </a:dk1>
      <a:lt1>
        <a:sysClr val="window" lastClr="FFFFFF"/>
      </a:lt1>
      <a:dk2>
        <a:srgbClr val="252C36"/>
      </a:dk2>
      <a:lt2>
        <a:srgbClr val="7C96A3"/>
      </a:lt2>
      <a:accent1>
        <a:srgbClr val="4FD093"/>
      </a:accent1>
      <a:accent2>
        <a:srgbClr val="54BCDF"/>
      </a:accent2>
      <a:accent3>
        <a:srgbClr val="A262D0"/>
      </a:accent3>
      <a:accent4>
        <a:srgbClr val="D7537B"/>
      </a:accent4>
      <a:accent5>
        <a:srgbClr val="E78045"/>
      </a:accent5>
      <a:accent6>
        <a:srgbClr val="84C350"/>
      </a:accent6>
      <a:hlink>
        <a:srgbClr val="22FFFF"/>
      </a:hlink>
      <a:folHlink>
        <a:srgbClr val="9BF3FD"/>
      </a:folHlink>
    </a:clrScheme>
    <a:fontScheme name="Circuit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ircuit">
      <a:fillStyleLst>
        <a:solidFill>
          <a:schemeClr val="phClr"/>
        </a:solidFill>
        <a:gradFill rotWithShape="1">
          <a:gsLst>
            <a:gs pos="0">
              <a:schemeClr val="phClr">
                <a:tint val="58000"/>
                <a:satMod val="108000"/>
                <a:lumMod val="110000"/>
              </a:schemeClr>
            </a:gs>
            <a:gs pos="100000">
              <a:schemeClr val="phClr">
                <a:tint val="81000"/>
                <a:satMod val="109000"/>
                <a:lumMod val="105000"/>
              </a:schemeClr>
            </a:gs>
          </a:gsLst>
          <a:lin ang="5040000" scaled="0"/>
        </a:gradFill>
        <a:gradFill rotWithShape="1">
          <a:gsLst>
            <a:gs pos="0">
              <a:schemeClr val="phClr">
                <a:tint val="94000"/>
                <a:satMod val="105000"/>
                <a:lumMod val="102000"/>
              </a:schemeClr>
            </a:gs>
            <a:gs pos="100000">
              <a:schemeClr val="phClr">
                <a:shade val="74000"/>
                <a:satMod val="128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94000"/>
                <a:satMod val="148000"/>
                <a:lumMod val="140000"/>
              </a:schemeClr>
            </a:gs>
            <a:gs pos="100000">
              <a:schemeClr val="phClr">
                <a:shade val="92000"/>
                <a:hueMod val="104000"/>
                <a:satMod val="140000"/>
                <a:lumMod val="48000"/>
              </a:schemeClr>
            </a:gs>
          </a:gsLst>
          <a:lin ang="504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  <a:hueMod val="106000"/>
                <a:satMod val="140000"/>
                <a:lumMod val="42000"/>
              </a:schemeClr>
              <a:schemeClr val="phClr">
                <a:tint val="98000"/>
                <a:hueMod val="92000"/>
                <a:satMod val="220000"/>
                <a:lumMod val="90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ircuit" id="{0AC2F7E7-15F5-431C-B2A2-456FE929F56C}" vid="{0911B802-464C-4241-8DD9-B60FF88E379F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tatus xmlns="71af3243-3dd4-4a8d-8c0d-dd76da1f02a5">Not started</Status>
    <MediaServiceKeyPoints xmlns="71af3243-3dd4-4a8d-8c0d-dd76da1f02a5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2" ma:contentTypeDescription="Create a new document." ma:contentTypeScope="" ma:versionID="93813dd7ca6ad654711aa0ab317e03a3">
  <xsd:schema xmlns:xsd="http://www.w3.org/2001/XMLSchema" xmlns:xs="http://www.w3.org/2001/XMLSchema" xmlns:p="http://schemas.microsoft.com/office/2006/metadata/properties" xmlns:ns2="71af3243-3dd4-4a8d-8c0d-dd76da1f02a5" xmlns:ns3="16c05727-aa75-4e4a-9b5f-8a80a1165891" targetNamespace="http://schemas.microsoft.com/office/2006/metadata/properties" ma:root="true" ma:fieldsID="f11dc0ce689dd3925e84e4e35398c6e7" ns2:_="" ns3:_="">
    <xsd:import namespace="71af3243-3dd4-4a8d-8c0d-dd76da1f02a5"/>
    <xsd:import namespace="16c05727-aa75-4e4a-9b5f-8a80a11658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  <xsd:element ref="ns2:Statu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  <xsd:element name="Status" ma:index="19" nillable="true" ma:displayName="Status" ma:default="Not started" ma:format="Dropdown" ma:internalName="Status">
      <xsd:simpleType>
        <xsd:restriction base="dms:Choice">
          <xsd:enumeration value="Not started"/>
          <xsd:enumeration value="In Progress"/>
          <xsd:enumeration value="Completed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C03EF818-EDF6-480C-9B86-0A3B979BCCF0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B518BD99-41E9-467C-9777-74587F831718}">
  <ds:schemaRefs>
    <ds:schemaRef ds:uri="http://schemas.microsoft.com/office/2006/metadata/properties"/>
    <ds:schemaRef ds:uri="http://schemas.microsoft.com/office/infopath/2007/PartnerControls"/>
    <ds:schemaRef ds:uri="71af3243-3dd4-4a8d-8c0d-dd76da1f02a5"/>
  </ds:schemaRefs>
</ds:datastoreItem>
</file>

<file path=customXml/itemProps3.xml><?xml version="1.0" encoding="utf-8"?>
<ds:datastoreItem xmlns:ds="http://schemas.openxmlformats.org/officeDocument/2006/customXml" ds:itemID="{4C8C32A8-E4D9-473C-833A-8950C6E7C09A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1af3243-3dd4-4a8d-8c0d-dd76da1f02a5"/>
    <ds:schemaRef ds:uri="16c05727-aa75-4e4a-9b5f-8a80a116589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Modern design</Template>
  <TotalTime>155</TotalTime>
  <Words>448</Words>
  <Application>Microsoft Office PowerPoint</Application>
  <PresentationFormat>Widescreen</PresentationFormat>
  <Paragraphs>72</Paragraphs>
  <Slides>14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8" baseType="lpstr">
      <vt:lpstr>Arial</vt:lpstr>
      <vt:lpstr>Calibri</vt:lpstr>
      <vt:lpstr>Tw Cen MT</vt:lpstr>
      <vt:lpstr>Circuit</vt:lpstr>
      <vt:lpstr>KEPEMIMPINAN DAN STRATEGI</vt:lpstr>
      <vt:lpstr>Agenda</vt:lpstr>
      <vt:lpstr>KEPEMIMPINAN STRATEGIS</vt:lpstr>
      <vt:lpstr>Definisi</vt:lpstr>
      <vt:lpstr>Kepemimpinan strategis</vt:lpstr>
      <vt:lpstr>Apa yang dilakukan pemimpin strategis</vt:lpstr>
      <vt:lpstr>CARA menjadi pemimpin strategis</vt:lpstr>
      <vt:lpstr>Tahapan proses pemimpin strategis</vt:lpstr>
      <vt:lpstr> Visi: Perusahaan Ingin menjadi Apa? </vt:lpstr>
      <vt:lpstr>Contoh visi</vt:lpstr>
      <vt:lpstr>MISI: Bisnis apa yang perusahaan jalankan</vt:lpstr>
      <vt:lpstr>Contoh misi</vt:lpstr>
      <vt:lpstr> Proses Pengembangan Visi dan Misi Perusahaan </vt:lpstr>
      <vt:lpstr>Kesimpulan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Windows User</dc:creator>
  <cp:lastModifiedBy>Windows User</cp:lastModifiedBy>
  <cp:revision>10</cp:revision>
  <dcterms:created xsi:type="dcterms:W3CDTF">2024-10-09T07:10:57Z</dcterms:created>
  <dcterms:modified xsi:type="dcterms:W3CDTF">2024-10-09T11:09:35Z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