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20" r:id="rId13"/>
    <p:sldId id="321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2" r:id="rId25"/>
    <p:sldId id="323" r:id="rId26"/>
    <p:sldId id="300" r:id="rId27"/>
  </p:sldIdLst>
  <p:sldSz cx="9144000" cy="6858000" type="screen4x3"/>
  <p:notesSz cx="7045325" cy="9345613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00" autoAdjust="0"/>
  </p:normalViewPr>
  <p:slideViewPr>
    <p:cSldViewPr>
      <p:cViewPr varScale="1">
        <p:scale>
          <a:sx n="50" d="100"/>
          <a:sy n="50" d="100"/>
        </p:scale>
        <p:origin x="16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0197-63E0-019B-AE61-40339F51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5EA4C-D0EF-C5A0-2EB7-74B2699E2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C232D-38CE-E686-DE12-87C4896E4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A3CCD-CF99-E175-BEB2-77B7CD0A21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E758-8A57-05AA-38A0-9B2F98561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BC442-3A65-5760-A5BF-E129C3CD8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BDAA9-95C1-B744-63FF-F349002EF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dirty="0">
                <a:solidFill>
                  <a:srgbClr val="E8E8E8"/>
                </a:solidFill>
                <a:effectLst/>
                <a:latin typeface="Google Sans"/>
              </a:rPr>
              <a:t>Departement Purchasing (Pembelian dan Pergudangan) adalah </a:t>
            </a:r>
            <a:r>
              <a:rPr lang="id-ID" b="0" i="0" dirty="0">
                <a:solidFill>
                  <a:srgbClr val="FFFFFF"/>
                </a:solidFill>
                <a:effectLst/>
                <a:latin typeface="Google Sans"/>
              </a:rPr>
              <a:t>bagian dari struktur hotel yang bertanggung jawab pada suatu proses pencarian sumber dan pemesanan barang atau jasa untuk membantu fungsi produksi dalam kegiatan produksinya</a:t>
            </a:r>
            <a:r>
              <a:rPr lang="id-ID" b="0" i="0" dirty="0">
                <a:solidFill>
                  <a:srgbClr val="E8E8E8"/>
                </a:solidFill>
                <a:effectLst/>
                <a:latin typeface="Google Sans"/>
              </a:rPr>
              <a:t>.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236E-1F69-D9B1-5AA0-4E04E50D5D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6687B-5812-6C78-0717-0AF44311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B6857-735B-E2AD-129E-6771D83DD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AA7F5-49EB-53B1-F4BB-43F54C216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7C2A3-DC5D-A892-1889-A5BF8913C1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F9D2-6338-975E-761C-C60996AC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C6C2E-D9B5-3E50-3492-EF8CFB34A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AA407-85AE-7987-243B-7CD7EE525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2E0D2-6F33-AE30-7F7C-45780F7D2F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2E9D7-C6E0-1609-27CD-018DF45F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60215-EC2F-3EA5-7167-D46282804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E2819-B2A3-ACD2-A19C-E45FF4D86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EFE-D98E-3815-F36F-79EEEFCD0A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4BAE-2CC5-C793-1EFD-D63D26C4B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B689E-598C-0E8B-F0BD-24E0312D9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25F24-37CE-D78D-39A8-E48AC3319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0B4F-57E8-1CF2-F219-80846D6B6E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5222-511C-C604-CA8C-09DAEC04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4F42F-1BA2-8E1D-7488-EC4045FE3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4F989-69D4-4058-A4F2-799B93829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1892-66F4-8B51-52C9-A8281341E2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2B716-5BC1-9B1E-0096-7369CA2A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5A242-AFDD-8896-51AD-4787099E3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1B960-7865-C39C-1E11-7F529EB78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FB14-DD56-CA49-D788-49B2B7AA82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9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7C14-9021-E888-D2C8-D7C71CA43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ABFF2-F67F-0F74-6C3E-B98BBD3F2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CCE43-6B22-1227-F0FE-62BD89900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BB09F-03DA-9FD5-6EC7-5D24D963D5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3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2C7A-D2E0-AADC-7876-C29D9C4D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41D07-28B9-0615-A2FB-8994EBDE1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27862-C9F7-C1ED-DE18-E2645F941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2E78-D8D6-40C3-7A49-6C0F42B6C5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E7A8-A292-1BCF-3669-8562BB9F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6AF9B-0397-1525-EA72-00BD9682E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33033-64BC-47EC-859F-EA222737A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C50AB-710F-2DAE-F11B-C5785E7198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4A4A2-2DAB-CFC3-98AC-C5A6B7F7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FF080-DB88-CB5E-50BD-50011DA98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F3FAC-2677-EC82-ABCD-8509F60A7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FFF9-30C1-1D28-A4F1-A2E01ACE4F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DED5-7152-DDE4-B034-F46C9317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40A4E-3E4F-33E3-F91E-32E39A22F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B59B4-CF58-EB20-5FAF-0306F8DF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D817-BE9B-E69B-CADA-488C11821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8918F-7B8E-0143-AC3F-03C016E2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520F3-20D8-CEF3-9941-16D18AD97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8D3B9-6673-F745-48BB-99E477501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DE299-E941-DB95-5D2A-ACDBC223B4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3AC3-F957-5424-F304-664324D6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E6669-6AD6-C023-8E1F-2BD0188FC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422FA1-2C9E-2A2F-B3EC-3330E182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8BFFB-BDFE-DBAC-1422-4AFE38E6FF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D6E60-4E77-482B-6558-5F60F15E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703D5-8253-E425-00FC-913167AFF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241A6-C349-B1F8-A1D8-84F33BCA1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CONTOH : </a:t>
            </a:r>
            <a:r>
              <a:rPr lang="id-ID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1. Jadikan kompos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ampas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kopi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pupuk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sisa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tulang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kaldu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sayur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menjelang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layu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acar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br>
              <a:rPr lang="id-ID" dirty="0"/>
            </a:b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A790-F128-C7C7-7931-BF3C1C1C59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06460-399C-0491-6AA6-F9F144463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0EB7A-1409-49F6-176D-A3A2F5273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1BE30-B532-CD93-06F2-023611AD2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1B23-F334-0253-F9A9-5DE0A848AE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3F53E-3C5A-DDA5-7A9A-805CE8A6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0A9F4-073E-0113-E694-5ACE027FD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539AB-C2B1-D754-00A9-9C2628E74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C532C-AF7D-2112-AC3C-AC80AF50CD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1C731-28CB-90C4-63B5-A37B4E86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FF3E5-D0DF-4B18-E829-4E6C65647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82E1A-950C-AD23-D311-5D9F5C99E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2D3D-6017-24B8-9157-469180DD6A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0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OPERASIONAL RESTAURANT BAR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8EE6-20AA-CD03-B2D0-C0C9E2C14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14525E-F8A7-00DE-CC38-64429FA0D9D7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Hubungan Kerja dengan Departemen 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6E6C71-B669-9034-17FF-4A004759D5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restoran untuk memastikan semua peralatan makan dan minum yang digunakan di restoran selalu bersih dan disusun dengan rapi.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bar untuk memastikan semua gelas dan peralatan bar lainnya selalu bersih dan berkilau.</a:t>
            </a:r>
          </a:p>
        </p:txBody>
      </p:sp>
    </p:spTree>
    <p:extLst>
      <p:ext uri="{BB962C8B-B14F-4D97-AF65-F5344CB8AC3E}">
        <p14:creationId xmlns:p14="http://schemas.microsoft.com/office/powerpoint/2010/main" val="136828069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2BD4-F00C-62C7-FF20-684E885FE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58E2DB-5B95-720E-4968-7FE0C071089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Hubungan Kerja dengan Departemen 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363F0-FD97-6C36-71DC-8E5C3ED9B4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Housekeeping: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housekeeping untuk menjaga kebersihan area umum yang berhubungan dengan makanan dan minuman, seperti ruang makan dan area buffet.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Purchasing: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purchasing untuk pengadaan peralatan dan bahan pembersih.</a:t>
            </a:r>
          </a:p>
        </p:txBody>
      </p:sp>
    </p:spTree>
    <p:extLst>
      <p:ext uri="{BB962C8B-B14F-4D97-AF65-F5344CB8AC3E}">
        <p14:creationId xmlns:p14="http://schemas.microsoft.com/office/powerpoint/2010/main" val="399525399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093AC-5864-085F-B79D-87F200F4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372"/>
            <a:ext cx="5616623" cy="6857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B138E-BEAC-1E0B-E123-8C641A8A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30886"/>
          <a:stretch/>
        </p:blipFill>
        <p:spPr>
          <a:xfrm>
            <a:off x="5508104" y="4220914"/>
            <a:ext cx="3638377" cy="2420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0D4CA-A266-705F-A058-D2E49944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>
          <a:xfrm>
            <a:off x="5200769" y="0"/>
            <a:ext cx="3936087" cy="37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544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D0FAFF-01B9-C98E-9FFA-20221D1F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254"/>
            <a:ext cx="5598645" cy="6825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C5D04-A45E-1EA1-2A94-BCE3825C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30886"/>
          <a:stretch/>
        </p:blipFill>
        <p:spPr>
          <a:xfrm>
            <a:off x="5508104" y="4220914"/>
            <a:ext cx="3638377" cy="242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804FC-C171-E8C8-49BC-5639305D5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>
          <a:xfrm>
            <a:off x="5200769" y="0"/>
            <a:ext cx="3936087" cy="37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927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491F-FCEF-9BF9-3A8E-FC23700F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A2C978-2FA1-CF88-35A6-B347209E6DB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Pemilihan Peralatan dan Perlengkapan Makan dan Minum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E490EA-5AAC-E1DD-2188-177C5E42929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Pemilihan peralatan dan perlengkapan makan dan minum sangat penting untuk menunjang kinerja Stewarding. Beberapa hal yang perlu diperhatikan dalam pemilihan adalah:</a:t>
            </a:r>
          </a:p>
          <a:p>
            <a:pPr algn="l"/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Pilihlah peralatan yang terbuat dari bahan yang tahan lama, mudah dibersihkan, dan tidak mudah berkarat.</a:t>
            </a:r>
          </a:p>
          <a:p>
            <a:pPr marL="457200" indent="-457200" algn="l">
              <a:buFontTx/>
              <a:buChar char="-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0613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FC72A-6C2D-5263-61BC-BCDD99EA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1D6C91-DC7F-A74D-D789-CDCE375A6126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Pemilihan Peralatan dan Perlengkapan Makan dan Minum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8B53D-645F-35C2-5165-C6CFF54577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Ukuran: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Sesuaikan ukuran peralatan dengan kebutuhan dan kapasitas produksi.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Desain: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Pilihlah desain peralatan yang ergonomis dan mudah digunakan.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Pertimbangkan anggaran yang tersedia saat memilih peralatan.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9486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0229-3173-A364-817F-C38F321F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285747-8005-3F8F-7E9E-6DCDFDC5A37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5A0D1-EDE2-3704-6FA5-8D01115359A8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 pencuci piring 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0B46A-65D0-DDFE-1EFA-2ED96452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88356"/>
            <a:ext cx="4010585" cy="36295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BEA72F-3021-7E46-23DF-E00772FD5D9A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 piring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E66F0-4C2C-583B-3281-EB4ABAA7C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19194"/>
            <a:ext cx="4482187" cy="29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4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CC99-C0AE-A63D-6B18-43D888A1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C44D-6CE7-D93F-BD3C-724662FE89F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5B18B2-6A9A-F588-4F70-ABD73287B587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Wastafel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CF4BD9-3B92-7772-13DB-9D937FFC20D7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Ember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C0BB8-737E-F9CE-B95C-63F9FBD33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9" y="2482856"/>
            <a:ext cx="4084126" cy="225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CC502-9644-470C-81E2-E6B10E0D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83" y="1977275"/>
            <a:ext cx="3125697" cy="32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0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C309-89EE-C2BA-FB7A-C25CA11B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60B3A7-014E-AF03-EC31-879EEBE78414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0678C9-BB43-8E45-6406-7ED8FE89AFDF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Spons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63608-CAE7-7B2F-6B21-82E312FE3C4F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Sabun Cuci Piring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CF926-8A91-F149-05FD-DC17317A5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04" y="2138182"/>
            <a:ext cx="3772426" cy="258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4B1BD-CED1-8460-7579-0A1733F78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98" y="1649542"/>
            <a:ext cx="288647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7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F4D5-0083-5665-C4B1-A65703E31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45885B-FE5A-2476-75F8-E89FA902CB9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AA775C-9C49-FDB3-BE02-CFDC53AF6271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Disinfektan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02C961-35BC-4DFC-F724-9FEF0C258D7F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Sarung Tangan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D641-0046-298E-A173-2EEF53FD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48893"/>
            <a:ext cx="3610521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BBD26-2BBA-4C3F-9363-6CD97CC6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54"/>
          <a:stretch/>
        </p:blipFill>
        <p:spPr>
          <a:xfrm>
            <a:off x="4843141" y="2048893"/>
            <a:ext cx="37540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96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Stewarding: </a:t>
            </a: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Jantung Kebersihan di Industri Kuliner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adalah departemen yang sangat penting dalam industri kuliner, khususnya di hotel dan restoran. 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Departemen ini bertanggung jawab atas kebersihan semua peralatan makan dan minum, serta area kerja terkait makanan. Bisa dibilang, Stewarding adalah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jantung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dari kebersihan di dapur.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6E19-7CBD-F1B4-4BB7-56899EC3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672B5D-BAD5-2ABE-B6C6-9108C9C11580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FAC663-6404-45DE-BDE4-6AE283F24C67}"/>
              </a:ext>
            </a:extLst>
          </p:cNvPr>
          <p:cNvSpPr txBox="1">
            <a:spLocks/>
          </p:cNvSpPr>
          <p:nvPr/>
        </p:nvSpPr>
        <p:spPr>
          <a:xfrm>
            <a:off x="896808" y="5589240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Apron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CFC251-6A5B-7AE7-9DE5-BA207889EEA1}"/>
              </a:ext>
            </a:extLst>
          </p:cNvPr>
          <p:cNvSpPr txBox="1">
            <a:spLocks/>
          </p:cNvSpPr>
          <p:nvPr/>
        </p:nvSpPr>
        <p:spPr>
          <a:xfrm>
            <a:off x="5940152" y="5589240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Sepatu safety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76026-4768-E359-4FAF-A93064ED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3359564" cy="3101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BBE58-5095-732C-1D32-5B2F228C6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70" y="2013220"/>
            <a:ext cx="3496163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02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F0A69-C8FF-30A4-FF68-8A1A7B33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9CE301-B2FB-33E1-009F-3D69702F12BD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Tambahan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2DB43-95DF-D5A9-AE9E-CE3A72C8166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Berikan pelatihan yang memadai kepada staf Stewarding mengenai teknik pencucian, sanitasi, dan perawatan peralatan.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 Operasional Prosedur (SOP): 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Buatlah SOP yang jelas dan rinci untuk setiap tugas yang dilakukan oleh Stewarding.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868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ACE7-6F40-1211-F3B6-943D2DBE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C1BA7A-419B-9B30-3110-BA86AF6C3C25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Tambahan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8AC610-DD00-0F46-2D82-25EAEDD717A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Perawatan Berkala: 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Lakukan perawatan berkala pada semua peralatan untuk menjaga kinerjanya.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Lakukan evaluasi secara berkala terhadap kinerja Stewarding dan lakukan perbaikan jika diperlukan.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52084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F30D-F21F-2397-C974-E6F00A06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0E7C2D-C2A0-29C8-F45D-983C647BE799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375476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pengelolaan Stewarding yang baik, maka kebersihan dan sanitasi di dapur dapat terjamin, sehingga dapat mencegah terjadinya kontaminasi makanan dan meningkatkan kualitas produk yang dihasilkan.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29A83-03C5-A6BB-6507-5957A77F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78" y="1814287"/>
            <a:ext cx="4220164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48558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EBBB2-7727-3101-BAB7-2CED291F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59"/>
          <a:stretch/>
        </p:blipFill>
        <p:spPr>
          <a:xfrm>
            <a:off x="2123728" y="27385"/>
            <a:ext cx="66347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3005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50D8-1A3F-27DE-19CD-A1B2BD8BB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89A98-8CF2-3365-DC9E-26AD750D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0" y="0"/>
            <a:ext cx="83728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9606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3519E-A603-D031-E96D-A02AC534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A7F321-6BB4-01E4-10F8-2FF1F096585B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A5CD56-4F47-8D59-F1E9-F5EDE37CCCE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Pencucian Peralatan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Tugas utama Stewarding adalah mencuci semua peralatan makan dan minum yang telah digunakan, seperti piring, gelas, sendok, garpu, pisau, panci, dan wajan.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011C4-4FE3-4846-8AB4-C7D32EB2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50765"/>
            <a:ext cx="3949571" cy="26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696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3FC3B-E157-741B-1ED2-1639969F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BC355F-7FA4-E6C3-E0BB-AB262FE78CB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5B36A5-7A49-942E-C5AF-3AB05BC061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Sanitasi: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Selain mencuci, Stewarding juga bertanggung jawab untuk melakukan sanitasi pada semua peralatan. Sanitasi ini bertujuan untuk membunuh kuman dan bakteri yang menempel pada peralatan.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BDE44-07E6-DC0C-A141-49114F1B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71" y="2538891"/>
            <a:ext cx="4117329" cy="27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014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DDF5-F996-7881-26A5-C85D3B3E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95E5A9-F0FA-C78F-E311-C11E055A5E8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5A41C5-463A-1BEC-98A2-70CB6545F29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Perawatan Peralatan: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juga melakukan perawatan rutin pada peralatan, seperti mengasah pisau, membersihkan panci yang gosong, dan memperbaiki peralatan yang rusak.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77D62-17C1-9B31-13EC-8AB91F08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30" y="2276872"/>
            <a:ext cx="3973478" cy="28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30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19C4-91A9-23A3-E019-F6EE3EE5D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BF54D6-0270-BE69-8B46-068F4DBFF093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2D4260-4C53-111E-3EFA-9B1ED2B5911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 Limbah: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bertanggung jawab untuk mengelola limbah makanan dan sisa makanan dengan benar.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05AE7-A899-8E3A-B696-C1A67841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73" y="2106520"/>
            <a:ext cx="4405999" cy="26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720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E61A4-6DFB-2A54-523B-FE252A6B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622A4D-86F5-744D-AA06-8F34DE22BE0C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8ADDE5-A991-67F1-71BF-DB920D2EC4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Pengadaan Peralatan: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juga terlibat dalam pengadaan peralatan baru dan memastikan ketersediaan peralatan yang cukup.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E7EDF-8CAB-DF82-6D25-BC85FC2D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00" y="2204864"/>
            <a:ext cx="3830224" cy="2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9663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90563-EC60-5A92-89C4-63F6ACEE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CE8542-7976-B37D-ACD5-E3F54132D19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986AF8-09D9-EFA1-4B13-1CC2A554019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Pemeliharaan Area Kerja: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bertanggung jawab untuk menjaga kebersihan dan kerapian area kerja, seperti wastafel, meja kerja, dan lantai.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B9821-9359-BB6A-F224-30122B65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90970"/>
            <a:ext cx="4008220" cy="26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660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CBF7A-026D-B418-E644-31D39C02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D162B-75B3-6C54-A2A8-CF4F1CE03E56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Hubungan Kerja dengan Departemen 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5B3227-7D45-81EC-7450-4AF2E804694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memiliki hubungan yang sangat erat dengan departemen lain di dalam sebuah hotel atau restoran. Beberapa di antaranya adalah: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Dapur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Stewarding bekerja sama dengan dapur untuk memastikan semua peralatan yang digunakan di dapur selalu bersih dan siap pakai.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3449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13192</TotalTime>
  <Words>676</Words>
  <Application>Microsoft Office PowerPoint</Application>
  <PresentationFormat>On-screen Show (4:3)</PresentationFormat>
  <Paragraphs>87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Google Sans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549</cp:revision>
  <cp:lastPrinted>2017-08-29T02:54:51Z</cp:lastPrinted>
  <dcterms:created xsi:type="dcterms:W3CDTF">2010-04-18T12:06:30Z</dcterms:created>
  <dcterms:modified xsi:type="dcterms:W3CDTF">2024-11-28T05:59:50Z</dcterms:modified>
</cp:coreProperties>
</file>