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6" r:id="rId3"/>
    <p:sldId id="299" r:id="rId4"/>
    <p:sldId id="279" r:id="rId5"/>
    <p:sldId id="292" r:id="rId6"/>
    <p:sldId id="293" r:id="rId7"/>
    <p:sldId id="294" r:id="rId8"/>
    <p:sldId id="295" r:id="rId9"/>
    <p:sldId id="296" r:id="rId10"/>
    <p:sldId id="297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F164A-5651-44C9-9B12-02659258CC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7FE652A-F204-4FD7-8DDC-7BD36E33E45D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200" b="1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Demokrasi</a:t>
          </a:r>
          <a:r>
            <a:rPr lang="en-US" sz="32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sbg</a:t>
          </a:r>
          <a:r>
            <a:rPr lang="en-US" sz="32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bentuk</a:t>
          </a:r>
          <a:r>
            <a:rPr lang="en-US" sz="32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pemerintahan</a:t>
          </a:r>
          <a:endParaRPr lang="id-ID" sz="3200" dirty="0">
            <a:solidFill>
              <a:schemeClr val="bg1"/>
            </a:solidFill>
          </a:endParaRPr>
        </a:p>
      </dgm:t>
    </dgm:pt>
    <dgm:pt modelId="{197B6FD4-FB61-4FA0-8CC0-0245733F3810}" type="parTrans" cxnId="{99D15ED2-3A4A-4A67-A3A8-9325423C9502}">
      <dgm:prSet/>
      <dgm:spPr/>
      <dgm:t>
        <a:bodyPr/>
        <a:lstStyle/>
        <a:p>
          <a:endParaRPr lang="id-ID" sz="3200"/>
        </a:p>
      </dgm:t>
    </dgm:pt>
    <dgm:pt modelId="{2DFAD984-8A19-4AA6-8757-72A1AB28DCE9}" type="sibTrans" cxnId="{99D15ED2-3A4A-4A67-A3A8-9325423C9502}">
      <dgm:prSet/>
      <dgm:spPr/>
      <dgm:t>
        <a:bodyPr/>
        <a:lstStyle/>
        <a:p>
          <a:endParaRPr lang="id-ID" sz="3200"/>
        </a:p>
      </dgm:t>
    </dgm:pt>
    <dgm:pt modelId="{5CA1E584-1D80-4F58-88C2-81FCF72FF500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200" b="1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Demokrasi</a:t>
          </a:r>
          <a:r>
            <a:rPr lang="en-US" sz="32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sbg</a:t>
          </a:r>
          <a:r>
            <a:rPr lang="en-US" sz="32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sistem</a:t>
          </a:r>
          <a:r>
            <a:rPr lang="en-US" sz="32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politik</a:t>
          </a:r>
          <a:endParaRPr lang="id-ID" sz="3200" dirty="0">
            <a:solidFill>
              <a:schemeClr val="bg1"/>
            </a:solidFill>
          </a:endParaRPr>
        </a:p>
      </dgm:t>
    </dgm:pt>
    <dgm:pt modelId="{32B5ED46-9940-42E0-8A83-3B8838870C63}" type="parTrans" cxnId="{DA7DB137-4EFF-4445-88F0-6EA720EF6465}">
      <dgm:prSet/>
      <dgm:spPr/>
      <dgm:t>
        <a:bodyPr/>
        <a:lstStyle/>
        <a:p>
          <a:endParaRPr lang="id-ID" sz="3200"/>
        </a:p>
      </dgm:t>
    </dgm:pt>
    <dgm:pt modelId="{9EAEE3D6-950B-4E8C-BCEE-BF7877B95B77}" type="sibTrans" cxnId="{DA7DB137-4EFF-4445-88F0-6EA720EF6465}">
      <dgm:prSet/>
      <dgm:spPr/>
      <dgm:t>
        <a:bodyPr/>
        <a:lstStyle/>
        <a:p>
          <a:endParaRPr lang="id-ID" sz="3200"/>
        </a:p>
      </dgm:t>
    </dgm:pt>
    <dgm:pt modelId="{CB303062-2445-48C6-8453-A65CE7DF978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b="1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Demokrasi</a:t>
          </a:r>
          <a:r>
            <a:rPr lang="en-US" sz="32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sbg</a:t>
          </a:r>
          <a:r>
            <a:rPr lang="en-US" sz="32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sikap</a:t>
          </a:r>
          <a:r>
            <a:rPr lang="en-US" sz="32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hidup</a:t>
          </a:r>
          <a:endParaRPr lang="id-ID" sz="3200" dirty="0">
            <a:solidFill>
              <a:schemeClr val="bg1"/>
            </a:solidFill>
          </a:endParaRPr>
        </a:p>
      </dgm:t>
    </dgm:pt>
    <dgm:pt modelId="{39D20DC4-A135-4F5A-950F-33863B0ADEA8}" type="parTrans" cxnId="{34D8B296-E17C-4F6F-940E-784729641ABA}">
      <dgm:prSet/>
      <dgm:spPr/>
      <dgm:t>
        <a:bodyPr/>
        <a:lstStyle/>
        <a:p>
          <a:endParaRPr lang="id-ID" sz="3200"/>
        </a:p>
      </dgm:t>
    </dgm:pt>
    <dgm:pt modelId="{5843835E-DABB-4F82-853F-B1A5510D29C3}" type="sibTrans" cxnId="{34D8B296-E17C-4F6F-940E-784729641ABA}">
      <dgm:prSet/>
      <dgm:spPr/>
      <dgm:t>
        <a:bodyPr/>
        <a:lstStyle/>
        <a:p>
          <a:endParaRPr lang="id-ID" sz="3200"/>
        </a:p>
      </dgm:t>
    </dgm:pt>
    <dgm:pt modelId="{3A3BAB14-72DB-42CD-BBCD-557F76198DDF}" type="pres">
      <dgm:prSet presAssocID="{789F164A-5651-44C9-9B12-02659258CC39}" presName="linear" presStyleCnt="0">
        <dgm:presLayoutVars>
          <dgm:dir/>
          <dgm:animLvl val="lvl"/>
          <dgm:resizeHandles val="exact"/>
        </dgm:presLayoutVars>
      </dgm:prSet>
      <dgm:spPr/>
    </dgm:pt>
    <dgm:pt modelId="{C0DB9A9B-BF91-4C92-9A85-13C3A8A50980}" type="pres">
      <dgm:prSet presAssocID="{27FE652A-F204-4FD7-8DDC-7BD36E33E45D}" presName="parentLin" presStyleCnt="0"/>
      <dgm:spPr/>
    </dgm:pt>
    <dgm:pt modelId="{EB4D3A1F-A674-4634-91BE-C2B5FFD9C240}" type="pres">
      <dgm:prSet presAssocID="{27FE652A-F204-4FD7-8DDC-7BD36E33E45D}" presName="parentLeftMargin" presStyleLbl="node1" presStyleIdx="0" presStyleCnt="3"/>
      <dgm:spPr/>
    </dgm:pt>
    <dgm:pt modelId="{5D25518D-669F-455A-8999-9F4AA3BCCBC8}" type="pres">
      <dgm:prSet presAssocID="{27FE652A-F204-4FD7-8DDC-7BD36E33E45D}" presName="parentText" presStyleLbl="node1" presStyleIdx="0" presStyleCnt="3" custScaleX="12841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7E3E7D7-A9A2-41BF-AF9C-2EB4135BDFB3}" type="pres">
      <dgm:prSet presAssocID="{27FE652A-F204-4FD7-8DDC-7BD36E33E45D}" presName="negativeSpace" presStyleCnt="0"/>
      <dgm:spPr/>
    </dgm:pt>
    <dgm:pt modelId="{9A634157-836B-4D35-8DDD-1DDD69ECFD5A}" type="pres">
      <dgm:prSet presAssocID="{27FE652A-F204-4FD7-8DDC-7BD36E33E45D}" presName="childText" presStyleLbl="conFgAcc1" presStyleIdx="0" presStyleCnt="3">
        <dgm:presLayoutVars>
          <dgm:bulletEnabled val="1"/>
        </dgm:presLayoutVars>
      </dgm:prSet>
      <dgm:spPr/>
    </dgm:pt>
    <dgm:pt modelId="{01104FAA-FD9B-45FC-A560-84D51F28654C}" type="pres">
      <dgm:prSet presAssocID="{2DFAD984-8A19-4AA6-8757-72A1AB28DCE9}" presName="spaceBetweenRectangles" presStyleCnt="0"/>
      <dgm:spPr/>
    </dgm:pt>
    <dgm:pt modelId="{9889F6F7-7C5B-43AE-B751-BD06BC81FAC7}" type="pres">
      <dgm:prSet presAssocID="{5CA1E584-1D80-4F58-88C2-81FCF72FF500}" presName="parentLin" presStyleCnt="0"/>
      <dgm:spPr/>
    </dgm:pt>
    <dgm:pt modelId="{3FA0C4F6-DF1D-4AAF-A145-068DC17D34C4}" type="pres">
      <dgm:prSet presAssocID="{5CA1E584-1D80-4F58-88C2-81FCF72FF500}" presName="parentLeftMargin" presStyleLbl="node1" presStyleIdx="0" presStyleCnt="3"/>
      <dgm:spPr/>
    </dgm:pt>
    <dgm:pt modelId="{C9EE14FA-4B43-4E5E-B223-D371D222506A}" type="pres">
      <dgm:prSet presAssocID="{5CA1E584-1D80-4F58-88C2-81FCF72FF500}" presName="parentText" presStyleLbl="node1" presStyleIdx="1" presStyleCnt="3" custScaleX="129684" custLinFactNeighborX="3068" custLinFactNeighborY="-4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D582B4-DBB3-40C4-985C-976B89741456}" type="pres">
      <dgm:prSet presAssocID="{5CA1E584-1D80-4F58-88C2-81FCF72FF500}" presName="negativeSpace" presStyleCnt="0"/>
      <dgm:spPr/>
    </dgm:pt>
    <dgm:pt modelId="{A877F108-B387-4B9A-A15A-D19AC3756FDC}" type="pres">
      <dgm:prSet presAssocID="{5CA1E584-1D80-4F58-88C2-81FCF72FF500}" presName="childText" presStyleLbl="conFgAcc1" presStyleIdx="1" presStyleCnt="3">
        <dgm:presLayoutVars>
          <dgm:bulletEnabled val="1"/>
        </dgm:presLayoutVars>
      </dgm:prSet>
      <dgm:spPr/>
    </dgm:pt>
    <dgm:pt modelId="{0F577199-100C-4A2F-A530-F79A5F915E11}" type="pres">
      <dgm:prSet presAssocID="{9EAEE3D6-950B-4E8C-BCEE-BF7877B95B77}" presName="spaceBetweenRectangles" presStyleCnt="0"/>
      <dgm:spPr/>
    </dgm:pt>
    <dgm:pt modelId="{601DFB02-4992-4EDD-84B2-545B4F4C56F9}" type="pres">
      <dgm:prSet presAssocID="{CB303062-2445-48C6-8453-A65CE7DF978C}" presName="parentLin" presStyleCnt="0"/>
      <dgm:spPr/>
    </dgm:pt>
    <dgm:pt modelId="{A5B48FA4-023D-4CD7-8879-4B2767CF0906}" type="pres">
      <dgm:prSet presAssocID="{CB303062-2445-48C6-8453-A65CE7DF978C}" presName="parentLeftMargin" presStyleLbl="node1" presStyleIdx="1" presStyleCnt="3"/>
      <dgm:spPr/>
    </dgm:pt>
    <dgm:pt modelId="{8EAD7480-0924-4998-87B4-10218C6D6C32}" type="pres">
      <dgm:prSet presAssocID="{CB303062-2445-48C6-8453-A65CE7DF978C}" presName="parentText" presStyleLbl="node1" presStyleIdx="2" presStyleCnt="3" custScaleX="127891" custLinFactNeighborX="4763" custLinFactNeighborY="5788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406623-A236-40D1-866F-8EE80B936174}" type="pres">
      <dgm:prSet presAssocID="{CB303062-2445-48C6-8453-A65CE7DF978C}" presName="negativeSpace" presStyleCnt="0"/>
      <dgm:spPr/>
    </dgm:pt>
    <dgm:pt modelId="{97759ADE-136C-4264-9E43-B46FFF8DFB3C}" type="pres">
      <dgm:prSet presAssocID="{CB303062-2445-48C6-8453-A65CE7DF978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CA9C879-A183-4BDD-A7DA-F700BADD3615}" type="presOf" srcId="{CB303062-2445-48C6-8453-A65CE7DF978C}" destId="{8EAD7480-0924-4998-87B4-10218C6D6C32}" srcOrd="1" destOrd="0" presId="urn:microsoft.com/office/officeart/2005/8/layout/list1"/>
    <dgm:cxn modelId="{DA7DB137-4EFF-4445-88F0-6EA720EF6465}" srcId="{789F164A-5651-44C9-9B12-02659258CC39}" destId="{5CA1E584-1D80-4F58-88C2-81FCF72FF500}" srcOrd="1" destOrd="0" parTransId="{32B5ED46-9940-42E0-8A83-3B8838870C63}" sibTransId="{9EAEE3D6-950B-4E8C-BCEE-BF7877B95B77}"/>
    <dgm:cxn modelId="{242FEF9D-CE03-484C-9795-51E03111F760}" type="presOf" srcId="{5CA1E584-1D80-4F58-88C2-81FCF72FF500}" destId="{C9EE14FA-4B43-4E5E-B223-D371D222506A}" srcOrd="1" destOrd="0" presId="urn:microsoft.com/office/officeart/2005/8/layout/list1"/>
    <dgm:cxn modelId="{0B35EBE4-F65D-4E9C-B8A0-33861C16E57C}" type="presOf" srcId="{CB303062-2445-48C6-8453-A65CE7DF978C}" destId="{A5B48FA4-023D-4CD7-8879-4B2767CF0906}" srcOrd="0" destOrd="0" presId="urn:microsoft.com/office/officeart/2005/8/layout/list1"/>
    <dgm:cxn modelId="{99D15ED2-3A4A-4A67-A3A8-9325423C9502}" srcId="{789F164A-5651-44C9-9B12-02659258CC39}" destId="{27FE652A-F204-4FD7-8DDC-7BD36E33E45D}" srcOrd="0" destOrd="0" parTransId="{197B6FD4-FB61-4FA0-8CC0-0245733F3810}" sibTransId="{2DFAD984-8A19-4AA6-8757-72A1AB28DCE9}"/>
    <dgm:cxn modelId="{34D8B296-E17C-4F6F-940E-784729641ABA}" srcId="{789F164A-5651-44C9-9B12-02659258CC39}" destId="{CB303062-2445-48C6-8453-A65CE7DF978C}" srcOrd="2" destOrd="0" parTransId="{39D20DC4-A135-4F5A-950F-33863B0ADEA8}" sibTransId="{5843835E-DABB-4F82-853F-B1A5510D29C3}"/>
    <dgm:cxn modelId="{08A2B979-EB75-4A29-A96E-06A98292D097}" type="presOf" srcId="{5CA1E584-1D80-4F58-88C2-81FCF72FF500}" destId="{3FA0C4F6-DF1D-4AAF-A145-068DC17D34C4}" srcOrd="0" destOrd="0" presId="urn:microsoft.com/office/officeart/2005/8/layout/list1"/>
    <dgm:cxn modelId="{8DDC59A1-A981-4CFE-9190-5E798E2B98B3}" type="presOf" srcId="{27FE652A-F204-4FD7-8DDC-7BD36E33E45D}" destId="{5D25518D-669F-455A-8999-9F4AA3BCCBC8}" srcOrd="1" destOrd="0" presId="urn:microsoft.com/office/officeart/2005/8/layout/list1"/>
    <dgm:cxn modelId="{47EAB54B-02E0-4C48-8601-9EE44D1CBF70}" type="presOf" srcId="{789F164A-5651-44C9-9B12-02659258CC39}" destId="{3A3BAB14-72DB-42CD-BBCD-557F76198DDF}" srcOrd="0" destOrd="0" presId="urn:microsoft.com/office/officeart/2005/8/layout/list1"/>
    <dgm:cxn modelId="{547F2E51-EAA5-4127-B76A-F684F9050ACE}" type="presOf" srcId="{27FE652A-F204-4FD7-8DDC-7BD36E33E45D}" destId="{EB4D3A1F-A674-4634-91BE-C2B5FFD9C240}" srcOrd="0" destOrd="0" presId="urn:microsoft.com/office/officeart/2005/8/layout/list1"/>
    <dgm:cxn modelId="{CB441F4F-52ED-4407-8A01-88B58159E10E}" type="presParOf" srcId="{3A3BAB14-72DB-42CD-BBCD-557F76198DDF}" destId="{C0DB9A9B-BF91-4C92-9A85-13C3A8A50980}" srcOrd="0" destOrd="0" presId="urn:microsoft.com/office/officeart/2005/8/layout/list1"/>
    <dgm:cxn modelId="{74D80C23-1EBF-48B5-8703-73E4627E736D}" type="presParOf" srcId="{C0DB9A9B-BF91-4C92-9A85-13C3A8A50980}" destId="{EB4D3A1F-A674-4634-91BE-C2B5FFD9C240}" srcOrd="0" destOrd="0" presId="urn:microsoft.com/office/officeart/2005/8/layout/list1"/>
    <dgm:cxn modelId="{E843644D-0781-476F-A0A6-690D4BB38758}" type="presParOf" srcId="{C0DB9A9B-BF91-4C92-9A85-13C3A8A50980}" destId="{5D25518D-669F-455A-8999-9F4AA3BCCBC8}" srcOrd="1" destOrd="0" presId="urn:microsoft.com/office/officeart/2005/8/layout/list1"/>
    <dgm:cxn modelId="{E7C8CC10-AABA-4864-BA25-8DCDA6CC7C1E}" type="presParOf" srcId="{3A3BAB14-72DB-42CD-BBCD-557F76198DDF}" destId="{77E3E7D7-A9A2-41BF-AF9C-2EB4135BDFB3}" srcOrd="1" destOrd="0" presId="urn:microsoft.com/office/officeart/2005/8/layout/list1"/>
    <dgm:cxn modelId="{C71E6AD0-33FE-4A79-A00C-B6C8D58B0F42}" type="presParOf" srcId="{3A3BAB14-72DB-42CD-BBCD-557F76198DDF}" destId="{9A634157-836B-4D35-8DDD-1DDD69ECFD5A}" srcOrd="2" destOrd="0" presId="urn:microsoft.com/office/officeart/2005/8/layout/list1"/>
    <dgm:cxn modelId="{AEBEA61B-7257-4B7D-855B-9BF0064A145A}" type="presParOf" srcId="{3A3BAB14-72DB-42CD-BBCD-557F76198DDF}" destId="{01104FAA-FD9B-45FC-A560-84D51F28654C}" srcOrd="3" destOrd="0" presId="urn:microsoft.com/office/officeart/2005/8/layout/list1"/>
    <dgm:cxn modelId="{E1F7EB28-C4CF-4B55-B369-472FF69BCBC3}" type="presParOf" srcId="{3A3BAB14-72DB-42CD-BBCD-557F76198DDF}" destId="{9889F6F7-7C5B-43AE-B751-BD06BC81FAC7}" srcOrd="4" destOrd="0" presId="urn:microsoft.com/office/officeart/2005/8/layout/list1"/>
    <dgm:cxn modelId="{0D0C2E24-771D-4DAC-AA90-7F377754F01D}" type="presParOf" srcId="{9889F6F7-7C5B-43AE-B751-BD06BC81FAC7}" destId="{3FA0C4F6-DF1D-4AAF-A145-068DC17D34C4}" srcOrd="0" destOrd="0" presId="urn:microsoft.com/office/officeart/2005/8/layout/list1"/>
    <dgm:cxn modelId="{B5D3612D-D6CA-4037-9CF7-D8EE838D1FF3}" type="presParOf" srcId="{9889F6F7-7C5B-43AE-B751-BD06BC81FAC7}" destId="{C9EE14FA-4B43-4E5E-B223-D371D222506A}" srcOrd="1" destOrd="0" presId="urn:microsoft.com/office/officeart/2005/8/layout/list1"/>
    <dgm:cxn modelId="{752EBDFC-EB21-4220-9368-FD0134FB3035}" type="presParOf" srcId="{3A3BAB14-72DB-42CD-BBCD-557F76198DDF}" destId="{5DD582B4-DBB3-40C4-985C-976B89741456}" srcOrd="5" destOrd="0" presId="urn:microsoft.com/office/officeart/2005/8/layout/list1"/>
    <dgm:cxn modelId="{F9654946-F4D2-42F0-96F1-B67DBEE0C21A}" type="presParOf" srcId="{3A3BAB14-72DB-42CD-BBCD-557F76198DDF}" destId="{A877F108-B387-4B9A-A15A-D19AC3756FDC}" srcOrd="6" destOrd="0" presId="urn:microsoft.com/office/officeart/2005/8/layout/list1"/>
    <dgm:cxn modelId="{38DDD148-DFED-452D-AD6D-5D6DD2226529}" type="presParOf" srcId="{3A3BAB14-72DB-42CD-BBCD-557F76198DDF}" destId="{0F577199-100C-4A2F-A530-F79A5F915E11}" srcOrd="7" destOrd="0" presId="urn:microsoft.com/office/officeart/2005/8/layout/list1"/>
    <dgm:cxn modelId="{00FE2D00-33C8-430F-87BA-7BD48918D02D}" type="presParOf" srcId="{3A3BAB14-72DB-42CD-BBCD-557F76198DDF}" destId="{601DFB02-4992-4EDD-84B2-545B4F4C56F9}" srcOrd="8" destOrd="0" presId="urn:microsoft.com/office/officeart/2005/8/layout/list1"/>
    <dgm:cxn modelId="{FE9379E8-E17A-429E-8E23-C514CC0CAC03}" type="presParOf" srcId="{601DFB02-4992-4EDD-84B2-545B4F4C56F9}" destId="{A5B48FA4-023D-4CD7-8879-4B2767CF0906}" srcOrd="0" destOrd="0" presId="urn:microsoft.com/office/officeart/2005/8/layout/list1"/>
    <dgm:cxn modelId="{05344363-B367-4065-B462-01CECBD6E304}" type="presParOf" srcId="{601DFB02-4992-4EDD-84B2-545B4F4C56F9}" destId="{8EAD7480-0924-4998-87B4-10218C6D6C32}" srcOrd="1" destOrd="0" presId="urn:microsoft.com/office/officeart/2005/8/layout/list1"/>
    <dgm:cxn modelId="{38E74D79-7324-4A2F-B9FA-74F8C53C3331}" type="presParOf" srcId="{3A3BAB14-72DB-42CD-BBCD-557F76198DDF}" destId="{EE406623-A236-40D1-866F-8EE80B936174}" srcOrd="9" destOrd="0" presId="urn:microsoft.com/office/officeart/2005/8/layout/list1"/>
    <dgm:cxn modelId="{D5AB6F72-D9B5-4533-9DFA-63FE0AAAF160}" type="presParOf" srcId="{3A3BAB14-72DB-42CD-BBCD-557F76198DDF}" destId="{97759ADE-136C-4264-9E43-B46FFF8DFB3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34157-836B-4D35-8DDD-1DDD69ECFD5A}">
      <dsp:nvSpPr>
        <dsp:cNvPr id="0" name=""/>
        <dsp:cNvSpPr/>
      </dsp:nvSpPr>
      <dsp:spPr>
        <a:xfrm>
          <a:off x="0" y="569959"/>
          <a:ext cx="809001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5518D-669F-455A-8999-9F4AA3BCCBC8}">
      <dsp:nvSpPr>
        <dsp:cNvPr id="0" name=""/>
        <dsp:cNvSpPr/>
      </dsp:nvSpPr>
      <dsp:spPr>
        <a:xfrm>
          <a:off x="404500" y="53359"/>
          <a:ext cx="7271984" cy="103320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048" tIns="0" rIns="21404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Demokrasi</a:t>
          </a:r>
          <a:r>
            <a:rPr lang="en-US" sz="32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kern="1200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sbg</a:t>
          </a:r>
          <a:r>
            <a:rPr lang="en-US" sz="32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kern="1200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bentuk</a:t>
          </a:r>
          <a:r>
            <a:rPr lang="en-US" sz="32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kern="1200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pemerintahan</a:t>
          </a:r>
          <a:endParaRPr lang="id-ID" sz="3200" kern="1200" dirty="0">
            <a:solidFill>
              <a:schemeClr val="bg1"/>
            </a:solidFill>
          </a:endParaRPr>
        </a:p>
      </dsp:txBody>
      <dsp:txXfrm>
        <a:off x="454937" y="103796"/>
        <a:ext cx="7171110" cy="932326"/>
      </dsp:txXfrm>
    </dsp:sp>
    <dsp:sp modelId="{A877F108-B387-4B9A-A15A-D19AC3756FDC}">
      <dsp:nvSpPr>
        <dsp:cNvPr id="0" name=""/>
        <dsp:cNvSpPr/>
      </dsp:nvSpPr>
      <dsp:spPr>
        <a:xfrm>
          <a:off x="0" y="2157560"/>
          <a:ext cx="809001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E14FA-4B43-4E5E-B223-D371D222506A}">
      <dsp:nvSpPr>
        <dsp:cNvPr id="0" name=""/>
        <dsp:cNvSpPr/>
      </dsp:nvSpPr>
      <dsp:spPr>
        <a:xfrm>
          <a:off x="416910" y="1640484"/>
          <a:ext cx="7344017" cy="103320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048" tIns="0" rIns="21404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Demokrasi</a:t>
          </a:r>
          <a:r>
            <a:rPr lang="en-US" sz="32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kern="1200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sbg</a:t>
          </a:r>
          <a:r>
            <a:rPr lang="en-US" sz="32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kern="1200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sistem</a:t>
          </a:r>
          <a:r>
            <a:rPr lang="en-US" sz="32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kern="1200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politik</a:t>
          </a:r>
          <a:endParaRPr lang="id-ID" sz="3200" kern="1200" dirty="0">
            <a:solidFill>
              <a:schemeClr val="bg1"/>
            </a:solidFill>
          </a:endParaRPr>
        </a:p>
      </dsp:txBody>
      <dsp:txXfrm>
        <a:off x="467347" y="1690921"/>
        <a:ext cx="7243143" cy="932326"/>
      </dsp:txXfrm>
    </dsp:sp>
    <dsp:sp modelId="{97759ADE-136C-4264-9E43-B46FFF8DFB3C}">
      <dsp:nvSpPr>
        <dsp:cNvPr id="0" name=""/>
        <dsp:cNvSpPr/>
      </dsp:nvSpPr>
      <dsp:spPr>
        <a:xfrm>
          <a:off x="0" y="3745160"/>
          <a:ext cx="809001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D7480-0924-4998-87B4-10218C6D6C32}">
      <dsp:nvSpPr>
        <dsp:cNvPr id="0" name=""/>
        <dsp:cNvSpPr/>
      </dsp:nvSpPr>
      <dsp:spPr>
        <a:xfrm>
          <a:off x="423767" y="3288361"/>
          <a:ext cx="7242479" cy="10332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048" tIns="0" rIns="21404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Demokrasi</a:t>
          </a:r>
          <a:r>
            <a:rPr lang="en-US" sz="32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kern="1200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sbg</a:t>
          </a:r>
          <a:r>
            <a:rPr lang="en-US" sz="32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kern="1200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sikap</a:t>
          </a:r>
          <a:r>
            <a:rPr lang="en-US" sz="32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kern="1200" cap="none" spc="0" dirty="0" err="1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hidup</a:t>
          </a:r>
          <a:endParaRPr lang="id-ID" sz="3200" kern="1200" dirty="0">
            <a:solidFill>
              <a:schemeClr val="bg1"/>
            </a:solidFill>
          </a:endParaRPr>
        </a:p>
      </dsp:txBody>
      <dsp:txXfrm>
        <a:off x="474204" y="3338798"/>
        <a:ext cx="7141605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488573-0D67-453C-A19A-3ED32E5DC270}" type="datetimeFigureOut">
              <a:rPr lang="en-US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FE1819-7A0D-4EBB-9D65-E7C5DE888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49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61131C-95F7-4B66-84BF-72C9C899C13E}" type="datetimeFigureOut">
              <a:rPr lang="en-US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396D49-C8A9-410D-9DE0-D88278F48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298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BE7ED-2A50-45DF-8649-A8C938734A4F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8C0D-CE2C-4E5D-BBAA-33483539A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212-4842-4E2F-824D-767818E5FB76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610F-FCF6-4CEC-91EA-EF7D6BE5B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39359-E803-4E5B-B4DC-76616DFA817B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14D7-AFEC-4FC5-BF5A-31E498A5D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3285-286C-4EB4-802F-B62D5267FBB6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CBB72-0968-4FFF-B576-EE572B344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40969-A497-4C3F-9777-35C27BE2D58D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EC642-4CC0-46F4-8137-7A903C58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3CB9-756A-4CA0-B2D3-CAB02A41399B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03AD-1DC4-427A-A632-940AD6975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1B5C-0579-4B56-9685-5E3DC3F6D40E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ABD6-B3AD-4959-BE78-D33D800F7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A779-2C4A-472D-808D-8E8CEDDDBB80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0982-801C-4633-8EEF-FDCBF8FE4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3CD01-37FE-48AE-BC86-80D69A2F4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907F0-C20B-40A3-B05B-205B52B7C519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E709-CFE0-4090-947C-B75499B42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735DE-BA7D-4184-9923-08DC0BD8577F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D562E-DA0F-4A85-A761-085B9A783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228CCC-6E8A-4064-8249-E99BA4730077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E5455E-AC52-4244-86B1-5B078D7C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5DB2A-D30E-436A-AB51-E1C7A463BA89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08A8B6A-65C7-45D4-84E9-5C6E63A2DAC7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pic>
        <p:nvPicPr>
          <p:cNvPr id="2" name="Picture 3" descr="F:\LAMPUNG\GALERY\PKN\demokrasi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928670"/>
            <a:ext cx="5667783" cy="542928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0" y="2143116"/>
            <a:ext cx="9144000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ke-6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DEMOKRASI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57EC3-B399-485D-B902-7DA03C39FE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6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4667F-16DD-4C83-B3B8-8D20DC76CAD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 01 Pendidikan Kewargangaraan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F:\LAMPUNG\GALERY\PKN\Demokrasi keliru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8585"/>
            <a:ext cx="6715140" cy="5707869"/>
          </a:xfrm>
          <a:prstGeom prst="rect">
            <a:avLst/>
          </a:prstGeom>
          <a:noFill/>
        </p:spPr>
      </p:pic>
      <p:pic>
        <p:nvPicPr>
          <p:cNvPr id="9" name="Picture 3" descr="F:\LAMPUNG\GALERY\UNIK DAN LUCU\pogu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4643446"/>
            <a:ext cx="2000232" cy="1846726"/>
          </a:xfrm>
          <a:prstGeom prst="rect">
            <a:avLst/>
          </a:prstGeom>
          <a:noFill/>
        </p:spPr>
      </p:pic>
      <p:sp>
        <p:nvSpPr>
          <p:cNvPr id="10" name="Cloud Callout 9"/>
          <p:cNvSpPr/>
          <p:nvPr/>
        </p:nvSpPr>
        <p:spPr>
          <a:xfrm>
            <a:off x="571472" y="2428868"/>
            <a:ext cx="1785950" cy="1571636"/>
          </a:xfrm>
          <a:prstGeom prst="cloudCallout">
            <a:avLst>
              <a:gd name="adj1" fmla="val -38753"/>
              <a:gd name="adj2" fmla="val 95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</a:rPr>
              <a:t>Kasihan</a:t>
            </a:r>
            <a:r>
              <a:rPr lang="en-US" sz="2000" b="1" dirty="0" smtClean="0">
                <a:solidFill>
                  <a:srgbClr val="FFFF00"/>
                </a:solidFill>
              </a:rPr>
              <a:t> yang </a:t>
            </a:r>
            <a:r>
              <a:rPr lang="en-US" sz="2000" b="1" dirty="0" err="1" smtClean="0">
                <a:solidFill>
                  <a:srgbClr val="FFFF00"/>
                </a:solidFill>
              </a:rPr>
              <a:t>kecil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260647"/>
            <a:ext cx="70359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Demokrasi milik siapa?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17EFB-83BB-40E3-9E23-7779BDD824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0B43674-B604-4A26-9AB9-F1371C9F2C2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4438" y="357188"/>
            <a:ext cx="2357437" cy="1428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ambria" pitchFamily="18" charset="0"/>
              </a:rPr>
              <a:t>DEMOS</a:t>
            </a:r>
          </a:p>
          <a:p>
            <a:pPr algn="ctr">
              <a:defRPr/>
            </a:pPr>
            <a:r>
              <a:rPr lang="en-US" sz="2400" dirty="0">
                <a:latin typeface="Cambria" pitchFamily="18" charset="0"/>
              </a:rPr>
              <a:t>(RAKYAT)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72063" y="428625"/>
            <a:ext cx="3000375" cy="1357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ambria" pitchFamily="18" charset="0"/>
              </a:rPr>
              <a:t>KRATOS, CRATEIN</a:t>
            </a:r>
          </a:p>
          <a:p>
            <a:pPr algn="ctr">
              <a:defRPr/>
            </a:pPr>
            <a:r>
              <a:rPr lang="en-US" sz="2400" dirty="0">
                <a:latin typeface="Cambria" pitchFamily="18" charset="0"/>
              </a:rPr>
              <a:t>(KEKUASAAN)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8688" y="2500313"/>
            <a:ext cx="7500937" cy="3643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latin typeface="Cambria" pitchFamily="18" charset="0"/>
              </a:rPr>
              <a:t>DEMOKRASI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sz="3200" dirty="0" err="1">
                <a:latin typeface="Cambria" pitchFamily="18" charset="0"/>
              </a:rPr>
              <a:t>Bentuk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atau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mekanisme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sistem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pemerintahan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suatu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negara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sebagai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upaya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mewujudkan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kedaulatan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rakyat</a:t>
            </a:r>
            <a:r>
              <a:rPr lang="en-US" sz="3200" dirty="0">
                <a:latin typeface="Cambria" pitchFamily="18" charset="0"/>
              </a:rPr>
              <a:t> (</a:t>
            </a:r>
            <a:r>
              <a:rPr lang="en-US" sz="3200" dirty="0" err="1">
                <a:latin typeface="Cambria" pitchFamily="18" charset="0"/>
              </a:rPr>
              <a:t>kekuasaan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negara</a:t>
            </a:r>
            <a:r>
              <a:rPr lang="en-US" sz="3200" dirty="0">
                <a:latin typeface="Cambria" pitchFamily="18" charset="0"/>
              </a:rPr>
              <a:t>) </a:t>
            </a:r>
            <a:r>
              <a:rPr lang="en-US" sz="3200" dirty="0" err="1">
                <a:latin typeface="Cambria" pitchFamily="18" charset="0"/>
              </a:rPr>
              <a:t>atas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negara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untuk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dijalankan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oleh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pemerintah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negara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tersebut</a:t>
            </a:r>
            <a:r>
              <a:rPr lang="en-US" sz="3200" dirty="0">
                <a:latin typeface="Cambria" pitchFamily="18" charset="0"/>
              </a:rPr>
              <a:t>.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071813" y="1714500"/>
            <a:ext cx="1081087" cy="7921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4714875" y="1785938"/>
            <a:ext cx="1071563" cy="719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14EC0C-AFFC-4CF8-BDF2-B06BAAFC92B2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3496" y="332656"/>
            <a:ext cx="74318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Pemahaman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ttg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34289432"/>
              </p:ext>
            </p:extLst>
          </p:nvPr>
        </p:nvGraphicFramePr>
        <p:xfrm>
          <a:off x="454410" y="1268760"/>
          <a:ext cx="809001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7615607"/>
      </p:ext>
    </p:extLst>
  </p:cSld>
  <p:clrMapOvr>
    <a:masterClrMapping/>
  </p:clrMapOvr>
  <p:transition spd="slow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66E2C-FA54-4B38-973B-7491EF84A9C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3FDCD14-26F6-4D7A-8B32-55813E4D284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8313" y="1571612"/>
            <a:ext cx="8353425" cy="22467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002060"/>
                </a:solidFill>
                <a:latin typeface="Cambria" pitchFamily="18" charset="0"/>
              </a:rPr>
              <a:t>Demokrasi secara substansial:</a:t>
            </a:r>
          </a:p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chemeClr val="tx1"/>
                </a:solidFill>
                <a:latin typeface="Cambria" pitchFamily="18" charset="0"/>
              </a:rPr>
              <a:t>Demokrasi dilihat dari sisi pelaksanaan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d-ID" sz="2400" b="1" dirty="0">
                <a:solidFill>
                  <a:schemeClr val="tx1"/>
                </a:solidFill>
                <a:latin typeface="Cambria" pitchFamily="18" charset="0"/>
              </a:rPr>
              <a:t>dalam pelaksanaan pemerintahan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d-ID" sz="2400" b="1" dirty="0">
                <a:solidFill>
                  <a:schemeClr val="tx1"/>
                </a:solidFill>
                <a:latin typeface="Cambria" pitchFamily="18" charset="0"/>
              </a:rPr>
              <a:t>dalam kehidupan bermasyarakat</a:t>
            </a:r>
            <a:endParaRPr lang="en-US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8313" y="4221163"/>
            <a:ext cx="8280400" cy="123110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i="1" dirty="0">
                <a:solidFill>
                  <a:srgbClr val="99FF33"/>
                </a:solidFill>
                <a:latin typeface="Cambria" pitchFamily="18" charset="0"/>
              </a:rPr>
              <a:t>Demokrasi secara formal:</a:t>
            </a:r>
          </a:p>
          <a:p>
            <a:pPr>
              <a:spcBef>
                <a:spcPct val="50000"/>
              </a:spcBef>
              <a:defRPr/>
            </a:pPr>
            <a:r>
              <a:rPr lang="id-ID" sz="2800" i="1" dirty="0">
                <a:solidFill>
                  <a:schemeClr val="bg1"/>
                </a:solidFill>
                <a:latin typeface="Cambria" pitchFamily="18" charset="0"/>
              </a:rPr>
              <a:t>Demokrasi dalam pelaksanaan politik / pemerintahan</a:t>
            </a:r>
            <a:endParaRPr lang="en-US" sz="2800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504" y="428604"/>
            <a:ext cx="8536462" cy="785818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600" dirty="0" smtClean="0">
                <a:latin typeface="Cambria" pitchFamily="18" charset="0"/>
              </a:rPr>
              <a:t>Bentuk </a:t>
            </a:r>
            <a:r>
              <a:rPr lang="en-US" sz="3600" dirty="0" err="1" smtClean="0">
                <a:latin typeface="Cambria" pitchFamily="18" charset="0"/>
              </a:rPr>
              <a:t>Demokrasi</a:t>
            </a:r>
            <a:r>
              <a:rPr lang="id-ID" sz="3600" dirty="0" smtClean="0">
                <a:latin typeface="Cambria" pitchFamily="18" charset="0"/>
              </a:rPr>
              <a:t> Berdasar Pelaksanaan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07264E-B774-48DC-9D93-E8709CEE0692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3" name="object 5"/>
          <p:cNvSpPr txBox="1"/>
          <p:nvPr/>
        </p:nvSpPr>
        <p:spPr>
          <a:xfrm>
            <a:off x="467544" y="1340768"/>
            <a:ext cx="8280919" cy="4968552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 marR="44254">
              <a:lnSpc>
                <a:spcPts val="2760"/>
              </a:lnSpc>
            </a:pPr>
            <a:r>
              <a:rPr sz="2600" b="1" dirty="0" smtClean="0">
                <a:latin typeface="Arial"/>
                <a:cs typeface="Arial"/>
              </a:rPr>
              <a:t>Demokrasi merupakan bentuk pemerintahan yang</a:t>
            </a:r>
            <a:endParaRPr sz="2600" b="1" dirty="0">
              <a:latin typeface="Arial"/>
              <a:cs typeface="Arial"/>
            </a:endParaRPr>
          </a:p>
          <a:p>
            <a:pPr marL="12700">
              <a:lnSpc>
                <a:spcPts val="2800"/>
              </a:lnSpc>
              <a:spcBef>
                <a:spcPts val="12"/>
              </a:spcBef>
            </a:pPr>
            <a:r>
              <a:rPr sz="2600" b="1" dirty="0" smtClean="0">
                <a:latin typeface="Arial"/>
                <a:cs typeface="Arial"/>
              </a:rPr>
              <a:t>berasal oleh rakyat, dari rakyat, dan untuk rakyat. Dalam bahasa berbeda, demokrasi merupakan usaha menciptakan kedaulatan rakyat atas negara, yang dijalankan oleh </a:t>
            </a:r>
            <a:r>
              <a:rPr sz="2600" b="1" dirty="0" err="1" smtClean="0">
                <a:latin typeface="Arial"/>
                <a:cs typeface="Arial"/>
              </a:rPr>
              <a:t>pemerintahan</a:t>
            </a:r>
            <a:r>
              <a:rPr sz="2600" b="1" dirty="0" smtClean="0">
                <a:latin typeface="Arial"/>
                <a:cs typeface="Arial"/>
              </a:rPr>
              <a:t> </a:t>
            </a:r>
            <a:r>
              <a:rPr sz="2600" b="1" dirty="0" err="1" smtClean="0">
                <a:latin typeface="Arial"/>
                <a:cs typeface="Arial"/>
              </a:rPr>
              <a:t>negara</a:t>
            </a:r>
            <a:r>
              <a:rPr sz="2600" b="1" dirty="0" smtClean="0">
                <a:latin typeface="Arial"/>
                <a:cs typeface="Arial"/>
              </a:rPr>
              <a:t> </a:t>
            </a:r>
            <a:r>
              <a:rPr sz="2600" b="1" dirty="0" err="1" smtClean="0">
                <a:latin typeface="Arial"/>
                <a:cs typeface="Arial"/>
              </a:rPr>
              <a:t>tersebut</a:t>
            </a:r>
            <a:r>
              <a:rPr sz="2600" b="1" dirty="0" smtClean="0">
                <a:latin typeface="Arial"/>
                <a:cs typeface="Arial"/>
              </a:rPr>
              <a:t>.</a:t>
            </a:r>
          </a:p>
          <a:p>
            <a:pPr marL="12700">
              <a:lnSpc>
                <a:spcPts val="2800"/>
              </a:lnSpc>
              <a:spcBef>
                <a:spcPts val="12"/>
              </a:spcBef>
            </a:pPr>
            <a:endParaRPr sz="2600" b="1" dirty="0">
              <a:latin typeface="Arial"/>
              <a:cs typeface="Arial"/>
            </a:endParaRPr>
          </a:p>
          <a:p>
            <a:pPr marL="12700" marR="551196">
              <a:lnSpc>
                <a:spcPts val="2989"/>
              </a:lnSpc>
              <a:spcBef>
                <a:spcPts val="429"/>
              </a:spcBef>
            </a:pPr>
            <a:r>
              <a:rPr sz="2600" b="1" dirty="0" smtClean="0">
                <a:latin typeface="Arial"/>
                <a:cs typeface="Arial"/>
              </a:rPr>
              <a:t>Demokrasi didukung </a:t>
            </a:r>
            <a:r>
              <a:rPr sz="2600" b="1" dirty="0" err="1" smtClean="0">
                <a:latin typeface="Arial"/>
                <a:cs typeface="Arial"/>
              </a:rPr>
              <a:t>oleh</a:t>
            </a:r>
            <a:r>
              <a:rPr sz="2600" b="1" dirty="0" smtClean="0">
                <a:latin typeface="Arial"/>
                <a:cs typeface="Arial"/>
              </a:rPr>
              <a:t> </a:t>
            </a:r>
            <a:r>
              <a:rPr sz="2600" b="1" dirty="0" err="1" smtClean="0">
                <a:latin typeface="Arial"/>
                <a:cs typeface="Arial"/>
              </a:rPr>
              <a:t>adanya</a:t>
            </a:r>
            <a:r>
              <a:rPr sz="2600" b="1" dirty="0" smtClean="0">
                <a:latin typeface="Arial"/>
                <a:cs typeface="Arial"/>
              </a:rPr>
              <a:t> </a:t>
            </a:r>
            <a:r>
              <a:rPr sz="2600" b="1" dirty="0" smtClean="0">
                <a:latin typeface="Arial"/>
                <a:cs typeface="Arial"/>
              </a:rPr>
              <a:t>pembagian </a:t>
            </a:r>
            <a:endParaRPr sz="2600" b="1" dirty="0">
              <a:latin typeface="Arial"/>
              <a:cs typeface="Arial"/>
            </a:endParaRPr>
          </a:p>
          <a:p>
            <a:pPr marL="12700" marR="551196">
              <a:lnSpc>
                <a:spcPts val="3012"/>
              </a:lnSpc>
            </a:pPr>
            <a:r>
              <a:rPr sz="2600" b="1" dirty="0" smtClean="0">
                <a:latin typeface="Arial"/>
                <a:cs typeface="Arial"/>
              </a:rPr>
              <a:t>kekuasaan negara sebagaimana prinsip </a:t>
            </a:r>
            <a:r>
              <a:rPr sz="2600" b="1" i="1" dirty="0" smtClean="0">
                <a:latin typeface="Arial"/>
                <a:cs typeface="Arial"/>
              </a:rPr>
              <a:t>trias </a:t>
            </a:r>
            <a:endParaRPr sz="2600" b="1" dirty="0">
              <a:latin typeface="Arial"/>
              <a:cs typeface="Arial"/>
            </a:endParaRPr>
          </a:p>
          <a:p>
            <a:pPr marL="12700" marR="551196">
              <a:lnSpc>
                <a:spcPts val="3012"/>
              </a:lnSpc>
            </a:pPr>
            <a:r>
              <a:rPr sz="2600" b="1" i="1" dirty="0" smtClean="0">
                <a:latin typeface="Arial"/>
                <a:cs typeface="Arial"/>
              </a:rPr>
              <a:t>politica</a:t>
            </a:r>
            <a:r>
              <a:rPr sz="2600" b="1" dirty="0" smtClean="0">
                <a:latin typeface="Arial"/>
                <a:cs typeface="Arial"/>
              </a:rPr>
              <a:t>, yaitu legislatif, eksekutif, dan yudikatif. </a:t>
            </a:r>
            <a:endParaRPr sz="2600" b="1" dirty="0">
              <a:latin typeface="Arial"/>
              <a:cs typeface="Arial"/>
            </a:endParaRPr>
          </a:p>
          <a:p>
            <a:pPr marL="12700" marR="551196">
              <a:lnSpc>
                <a:spcPts val="2989"/>
              </a:lnSpc>
            </a:pPr>
            <a:r>
              <a:rPr sz="2600" b="1" dirty="0" smtClean="0">
                <a:latin typeface="Arial"/>
                <a:cs typeface="Arial"/>
              </a:rPr>
              <a:t>Ketiga lembaga negara tersebut terpisah namun </a:t>
            </a:r>
            <a:endParaRPr sz="2600" b="1" dirty="0">
              <a:latin typeface="Arial"/>
              <a:cs typeface="Arial"/>
            </a:endParaRPr>
          </a:p>
          <a:p>
            <a:pPr marL="12700" marR="551196">
              <a:lnSpc>
                <a:spcPts val="2989"/>
              </a:lnSpc>
            </a:pPr>
            <a:r>
              <a:rPr sz="2600" b="1" dirty="0" smtClean="0">
                <a:latin typeface="Arial"/>
                <a:cs typeface="Arial"/>
              </a:rPr>
              <a:t>saling bekerjasama. Ketiga infrastruktur politik </a:t>
            </a:r>
            <a:endParaRPr sz="2600" b="1" dirty="0">
              <a:latin typeface="Arial"/>
              <a:cs typeface="Arial"/>
            </a:endParaRPr>
          </a:p>
          <a:p>
            <a:pPr marL="12700" marR="551196">
              <a:lnSpc>
                <a:spcPts val="2989"/>
              </a:lnSpc>
            </a:pPr>
            <a:r>
              <a:rPr sz="2600" b="1" dirty="0" smtClean="0">
                <a:latin typeface="Arial"/>
                <a:cs typeface="Arial"/>
              </a:rPr>
              <a:t>tersebut saling mengawasi dan mengontrol satu </a:t>
            </a:r>
            <a:endParaRPr sz="2600" b="1" dirty="0">
              <a:latin typeface="Arial"/>
              <a:cs typeface="Arial"/>
            </a:endParaRPr>
          </a:p>
          <a:p>
            <a:pPr marL="12700" marR="551196">
              <a:lnSpc>
                <a:spcPts val="3012"/>
              </a:lnSpc>
            </a:pPr>
            <a:r>
              <a:rPr sz="2600" b="1" dirty="0" smtClean="0">
                <a:latin typeface="Arial"/>
                <a:cs typeface="Arial"/>
              </a:rPr>
              <a:t>sama lain (</a:t>
            </a:r>
            <a:r>
              <a:rPr sz="2600" b="1" i="1" dirty="0" smtClean="0">
                <a:latin typeface="Arial"/>
                <a:cs typeface="Arial"/>
              </a:rPr>
              <a:t>checks and balances</a:t>
            </a:r>
            <a:r>
              <a:rPr sz="2600" b="1" dirty="0" smtClean="0">
                <a:latin typeface="Arial"/>
                <a:cs typeface="Arial"/>
              </a:rPr>
              <a:t>).</a:t>
            </a:r>
            <a:endParaRPr sz="2600" b="1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5209" y="260648"/>
            <a:ext cx="90653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Pelaksanaan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r>
              <a:rPr lang="id-I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(Formal)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52019" y="500042"/>
            <a:ext cx="626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Prinsip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785926"/>
            <a:ext cx="6631944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Partisipasi</a:t>
            </a:r>
            <a:endParaRPr lang="en-US" sz="32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Inklusivitas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pelibatan</a:t>
            </a:r>
            <a:endParaRPr lang="en-US" sz="3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Perwakilan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representasi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Transparansi</a:t>
            </a:r>
            <a:endParaRPr lang="en-US" sz="3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Akuntabilitas</a:t>
            </a:r>
            <a:endParaRPr lang="en-US" sz="32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Responsip</a:t>
            </a:r>
            <a:endParaRPr lang="en-US" sz="3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Kompetisi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bebas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adil</a:t>
            </a:r>
            <a:endParaRPr lang="en-US" sz="32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Solidaritas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52019" y="500042"/>
            <a:ext cx="6840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Indikator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459" y="1988840"/>
            <a:ext cx="836521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Kesetaraan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hak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warga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terjamin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Institusi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pemerintah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representatif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akuntabel</a:t>
            </a:r>
            <a:endParaRPr lang="en-US" sz="32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Masyarakat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demokratis</a:t>
            </a:r>
            <a:endParaRPr lang="en-US" sz="32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BF4C0-1AC2-41E2-92B0-D2F41B1B3B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F5A643-F017-4841-9DB4-78EF0CC00BD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996" y="438128"/>
            <a:ext cx="82153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atin typeface="Cambria" pitchFamily="18" charset="0"/>
              </a:rPr>
              <a:t>NILAI DEMOKRASI (</a:t>
            </a:r>
            <a:r>
              <a:rPr lang="en-US" sz="4000" b="1" dirty="0" err="1">
                <a:latin typeface="Cambria" pitchFamily="18" charset="0"/>
              </a:rPr>
              <a:t>Substansial</a:t>
            </a:r>
            <a:r>
              <a:rPr lang="en-US" sz="4000" b="1" dirty="0">
                <a:latin typeface="Cambria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442" y="1343101"/>
            <a:ext cx="5857916" cy="45243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kebebasan</a:t>
            </a:r>
            <a:r>
              <a:rPr lang="en-US" sz="3200" b="1" dirty="0">
                <a:latin typeface="Cambria" pitchFamily="18" charset="0"/>
              </a:rPr>
              <a:t> 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3200" b="1" dirty="0" err="1">
                <a:latin typeface="Cambria" pitchFamily="18" charset="0"/>
              </a:rPr>
              <a:t>berpendapat</a:t>
            </a:r>
            <a:endParaRPr lang="en-US" sz="3200" b="1" dirty="0">
              <a:latin typeface="Cambria" pitchFamily="18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3200" b="1" dirty="0" err="1">
                <a:latin typeface="Cambria" pitchFamily="18" charset="0"/>
              </a:rPr>
              <a:t>berkelompok</a:t>
            </a:r>
            <a:endParaRPr lang="en-US" sz="3200" b="1" dirty="0">
              <a:latin typeface="Cambria" pitchFamily="18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3200" b="1" dirty="0" err="1">
                <a:latin typeface="Cambria" pitchFamily="18" charset="0"/>
              </a:rPr>
              <a:t>berpartisipasi</a:t>
            </a:r>
            <a:endParaRPr lang="en-US" sz="3200" b="1" dirty="0">
              <a:latin typeface="Cambria" pitchFamily="18" charset="0"/>
            </a:endParaRPr>
          </a:p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penghormatan</a:t>
            </a:r>
            <a:endParaRPr lang="en-US" sz="3200" b="1" dirty="0">
              <a:latin typeface="Cambria" pitchFamily="18" charset="0"/>
            </a:endParaRPr>
          </a:p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kesetaraan</a:t>
            </a:r>
            <a:endParaRPr lang="en-US" sz="3200" b="1" dirty="0">
              <a:latin typeface="Cambria" pitchFamily="18" charset="0"/>
            </a:endParaRPr>
          </a:p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rasa </a:t>
            </a:r>
            <a:r>
              <a:rPr lang="en-US" sz="3200" b="1" dirty="0" err="1">
                <a:latin typeface="Cambria" pitchFamily="18" charset="0"/>
              </a:rPr>
              <a:t>percaya</a:t>
            </a:r>
            <a:r>
              <a:rPr lang="en-US" sz="3200" b="1" dirty="0">
                <a:latin typeface="Cambria" pitchFamily="18" charset="0"/>
              </a:rPr>
              <a:t> (</a:t>
            </a:r>
            <a:r>
              <a:rPr lang="en-US" sz="3200" b="1" i="1" dirty="0">
                <a:latin typeface="Cambria" pitchFamily="18" charset="0"/>
              </a:rPr>
              <a:t>trust</a:t>
            </a:r>
            <a:r>
              <a:rPr lang="en-US" sz="3200" b="1" dirty="0">
                <a:latin typeface="Cambria" pitchFamily="18" charset="0"/>
              </a:rPr>
              <a:t>)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kerjasama</a:t>
            </a:r>
            <a:endParaRPr lang="en-US" sz="3200" b="1" dirty="0">
              <a:latin typeface="Cambria" pitchFamily="18" charset="0"/>
            </a:endParaRPr>
          </a:p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persaingan</a:t>
            </a:r>
            <a:r>
              <a:rPr lang="en-US" sz="3200" b="1" dirty="0">
                <a:latin typeface="Cambria" pitchFamily="18" charset="0"/>
              </a:rPr>
              <a:t> (</a:t>
            </a:r>
            <a:r>
              <a:rPr lang="en-US" sz="3200" b="1" i="1" dirty="0">
                <a:latin typeface="Cambria" pitchFamily="18" charset="0"/>
              </a:rPr>
              <a:t>competition</a:t>
            </a:r>
            <a:r>
              <a:rPr lang="en-US" sz="3200" b="1" dirty="0">
                <a:latin typeface="Cambria" pitchFamily="18" charset="0"/>
              </a:rPr>
              <a:t>)</a:t>
            </a:r>
          </a:p>
        </p:txBody>
      </p:sp>
      <p:sp>
        <p:nvSpPr>
          <p:cNvPr id="9" name="Date Placeholder 9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AEB0B-39E1-4CD9-AC75-2F89EFEA9AE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10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 01 Pendidikan Kewargangaraan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12AFB-A17B-4B32-A0D0-8B4E0F79E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CDD52D-1FFD-4D73-AFEC-E20EBDB8C5E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930" y="1652574"/>
            <a:ext cx="4214842" cy="2857520"/>
          </a:xfrm>
          <a:prstGeom prst="ellipse">
            <a:avLst/>
          </a:prstGeom>
          <a:scene3d>
            <a:camera prst="isometricTop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Cambria" pitchFamily="18" charset="0"/>
              </a:rPr>
              <a:t>LIBERAL</a:t>
            </a:r>
          </a:p>
          <a:p>
            <a:pPr algn="ctr">
              <a:defRPr/>
            </a:pPr>
            <a:r>
              <a:rPr lang="en-US" sz="3200" b="1" dirty="0">
                <a:latin typeface="Cambria" pitchFamily="18" charset="0"/>
              </a:rPr>
              <a:t>(INDIVIDUAL)</a:t>
            </a:r>
          </a:p>
        </p:txBody>
      </p:sp>
      <p:sp>
        <p:nvSpPr>
          <p:cNvPr id="8" name="Oval 7"/>
          <p:cNvSpPr/>
          <p:nvPr/>
        </p:nvSpPr>
        <p:spPr>
          <a:xfrm>
            <a:off x="5153028" y="1938326"/>
            <a:ext cx="4143372" cy="2786082"/>
          </a:xfrm>
          <a:prstGeom prst="ellipse">
            <a:avLst/>
          </a:prstGeom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Cambria" pitchFamily="18" charset="0"/>
              </a:rPr>
              <a:t>SOSIALIS</a:t>
            </a:r>
          </a:p>
          <a:p>
            <a:pPr algn="ctr">
              <a:defRPr/>
            </a:pPr>
            <a:r>
              <a:rPr lang="en-US" sz="3200" b="1" dirty="0">
                <a:latin typeface="Cambria" pitchFamily="18" charset="0"/>
              </a:rPr>
              <a:t>(KOMUNIS)</a:t>
            </a:r>
          </a:p>
        </p:txBody>
      </p:sp>
      <p:sp>
        <p:nvSpPr>
          <p:cNvPr id="9" name="Oval 8"/>
          <p:cNvSpPr/>
          <p:nvPr/>
        </p:nvSpPr>
        <p:spPr>
          <a:xfrm>
            <a:off x="2366946" y="1714488"/>
            <a:ext cx="4714908" cy="3081358"/>
          </a:xfrm>
          <a:prstGeom prst="ellipse">
            <a:avLst/>
          </a:prstGeom>
          <a:solidFill>
            <a:srgbClr val="92D050"/>
          </a:solidFill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Cambria" pitchFamily="18" charset="0"/>
              </a:rPr>
              <a:t>PANCASILA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Cambria" pitchFamily="18" charset="0"/>
              </a:rPr>
              <a:t>(</a:t>
            </a:r>
            <a:r>
              <a:rPr lang="en-US" sz="3600" b="1" dirty="0" err="1">
                <a:solidFill>
                  <a:srgbClr val="C00000"/>
                </a:solidFill>
                <a:latin typeface="Cambria" pitchFamily="18" charset="0"/>
              </a:rPr>
              <a:t>Jalan</a:t>
            </a:r>
            <a:r>
              <a:rPr lang="en-US" sz="3600" b="1" dirty="0">
                <a:solidFill>
                  <a:srgbClr val="C00000"/>
                </a:solidFill>
                <a:latin typeface="Cambria" pitchFamily="18" charset="0"/>
              </a:rPr>
              <a:t> Tengah)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2566" y="658936"/>
            <a:ext cx="578647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atin typeface="Cambria" pitchFamily="18" charset="0"/>
              </a:rPr>
              <a:t>BENTUK DEMOKRASI</a:t>
            </a:r>
          </a:p>
        </p:txBody>
      </p:sp>
      <p:sp>
        <p:nvSpPr>
          <p:cNvPr id="11" name="Date Placeholder 11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4DF3F-4E96-4A68-8C31-1DF5C73361D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341</Words>
  <Application>Microsoft Office PowerPoint</Application>
  <PresentationFormat>On-screen Show (4:3)</PresentationFormat>
  <Paragraphs>107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Windows User</cp:lastModifiedBy>
  <cp:revision>117</cp:revision>
  <dcterms:created xsi:type="dcterms:W3CDTF">2010-04-18T12:06:30Z</dcterms:created>
  <dcterms:modified xsi:type="dcterms:W3CDTF">2021-08-14T05:00:54Z</dcterms:modified>
</cp:coreProperties>
</file>