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76" r:id="rId3"/>
    <p:sldId id="299" r:id="rId4"/>
    <p:sldId id="279" r:id="rId5"/>
    <p:sldId id="292" r:id="rId6"/>
    <p:sldId id="293" r:id="rId7"/>
    <p:sldId id="294" r:id="rId8"/>
    <p:sldId id="295" r:id="rId9"/>
    <p:sldId id="296" r:id="rId10"/>
    <p:sldId id="297" r:id="rId11"/>
  </p:sldIdLst>
  <p:sldSz cx="9144000" cy="6858000" type="screen4x3"/>
  <p:notesSz cx="6858000" cy="9144000"/>
  <p:custDataLst>
    <p:tags r:id="rId1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9F164A-5651-44C9-9B12-02659258CC39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27FE652A-F204-4FD7-8DDC-7BD36E33E45D}">
      <dgm:prSet phldrT="[Text]" custT="1"/>
      <dgm:spPr>
        <a:solidFill>
          <a:schemeClr val="tx1"/>
        </a:solidFill>
      </dgm:spPr>
      <dgm:t>
        <a:bodyPr/>
        <a:lstStyle/>
        <a:p>
          <a:r>
            <a:rPr lang="en-US" sz="3200" b="1" cap="none" spc="0" dirty="0" err="1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Demokrasi</a:t>
          </a:r>
          <a:r>
            <a:rPr lang="en-US" sz="3200" b="1" cap="none" spc="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 </a:t>
          </a:r>
          <a:r>
            <a:rPr lang="en-US" sz="3200" b="1" cap="none" spc="0" dirty="0" err="1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sbg</a:t>
          </a:r>
          <a:r>
            <a:rPr lang="en-US" sz="3200" b="1" cap="none" spc="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 </a:t>
          </a:r>
          <a:r>
            <a:rPr lang="en-US" sz="3200" b="1" cap="none" spc="0" dirty="0" err="1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bentuk</a:t>
          </a:r>
          <a:r>
            <a:rPr lang="en-US" sz="3200" b="1" cap="none" spc="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 </a:t>
          </a:r>
          <a:r>
            <a:rPr lang="en-US" sz="3200" b="1" cap="none" spc="0" dirty="0" err="1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pemerintahan</a:t>
          </a:r>
          <a:endParaRPr lang="id-ID" sz="3200" dirty="0">
            <a:solidFill>
              <a:schemeClr val="bg1"/>
            </a:solidFill>
          </a:endParaRPr>
        </a:p>
      </dgm:t>
    </dgm:pt>
    <dgm:pt modelId="{197B6FD4-FB61-4FA0-8CC0-0245733F3810}" type="parTrans" cxnId="{99D15ED2-3A4A-4A67-A3A8-9325423C9502}">
      <dgm:prSet/>
      <dgm:spPr/>
      <dgm:t>
        <a:bodyPr/>
        <a:lstStyle/>
        <a:p>
          <a:endParaRPr lang="id-ID" sz="3200"/>
        </a:p>
      </dgm:t>
    </dgm:pt>
    <dgm:pt modelId="{2DFAD984-8A19-4AA6-8757-72A1AB28DCE9}" type="sibTrans" cxnId="{99D15ED2-3A4A-4A67-A3A8-9325423C9502}">
      <dgm:prSet/>
      <dgm:spPr/>
      <dgm:t>
        <a:bodyPr/>
        <a:lstStyle/>
        <a:p>
          <a:endParaRPr lang="id-ID" sz="3200"/>
        </a:p>
      </dgm:t>
    </dgm:pt>
    <dgm:pt modelId="{5CA1E584-1D80-4F58-88C2-81FCF72FF500}">
      <dgm:prSet phldrT="[Text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n-US" sz="3200" b="1" cap="none" spc="0" dirty="0" err="1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Demokrasi</a:t>
          </a:r>
          <a:r>
            <a:rPr lang="en-US" sz="3200" b="1" cap="none" spc="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 </a:t>
          </a:r>
          <a:r>
            <a:rPr lang="en-US" sz="3200" b="1" cap="none" spc="0" dirty="0" err="1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sbg</a:t>
          </a:r>
          <a:r>
            <a:rPr lang="en-US" sz="3200" b="1" cap="none" spc="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 </a:t>
          </a:r>
          <a:r>
            <a:rPr lang="en-US" sz="3200" b="1" cap="none" spc="0" dirty="0" err="1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sistem</a:t>
          </a:r>
          <a:r>
            <a:rPr lang="en-US" sz="3200" b="1" cap="none" spc="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 </a:t>
          </a:r>
          <a:r>
            <a:rPr lang="en-US" sz="3200" b="1" cap="none" spc="0" dirty="0" err="1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politik</a:t>
          </a:r>
          <a:endParaRPr lang="id-ID" sz="3200" dirty="0">
            <a:solidFill>
              <a:schemeClr val="bg1"/>
            </a:solidFill>
          </a:endParaRPr>
        </a:p>
      </dgm:t>
    </dgm:pt>
    <dgm:pt modelId="{32B5ED46-9940-42E0-8A83-3B8838870C63}" type="parTrans" cxnId="{DA7DB137-4EFF-4445-88F0-6EA720EF6465}">
      <dgm:prSet/>
      <dgm:spPr/>
      <dgm:t>
        <a:bodyPr/>
        <a:lstStyle/>
        <a:p>
          <a:endParaRPr lang="id-ID" sz="3200"/>
        </a:p>
      </dgm:t>
    </dgm:pt>
    <dgm:pt modelId="{9EAEE3D6-950B-4E8C-BCEE-BF7877B95B77}" type="sibTrans" cxnId="{DA7DB137-4EFF-4445-88F0-6EA720EF6465}">
      <dgm:prSet/>
      <dgm:spPr/>
      <dgm:t>
        <a:bodyPr/>
        <a:lstStyle/>
        <a:p>
          <a:endParaRPr lang="id-ID" sz="3200"/>
        </a:p>
      </dgm:t>
    </dgm:pt>
    <dgm:pt modelId="{CB303062-2445-48C6-8453-A65CE7DF978C}">
      <dgm:prSet phldrT="[Text]" custT="1"/>
      <dgm:spPr>
        <a:solidFill>
          <a:srgbClr val="002060"/>
        </a:solidFill>
      </dgm:spPr>
      <dgm:t>
        <a:bodyPr/>
        <a:lstStyle/>
        <a:p>
          <a:r>
            <a:rPr lang="en-US" sz="3200" b="1" cap="none" spc="0" dirty="0" err="1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Demokrasi</a:t>
          </a:r>
          <a:r>
            <a:rPr lang="en-US" sz="3200" b="1" cap="none" spc="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 </a:t>
          </a:r>
          <a:r>
            <a:rPr lang="en-US" sz="3200" b="1" cap="none" spc="0" dirty="0" err="1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sbg</a:t>
          </a:r>
          <a:r>
            <a:rPr lang="en-US" sz="3200" b="1" cap="none" spc="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 </a:t>
          </a:r>
          <a:r>
            <a:rPr lang="en-US" sz="3200" b="1" cap="none" spc="0" dirty="0" err="1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sikap</a:t>
          </a:r>
          <a:r>
            <a:rPr lang="en-US" sz="3200" b="1" cap="none" spc="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 </a:t>
          </a:r>
          <a:r>
            <a:rPr lang="en-US" sz="3200" b="1" cap="none" spc="0" dirty="0" err="1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hidup</a:t>
          </a:r>
          <a:endParaRPr lang="id-ID" sz="3200" dirty="0">
            <a:solidFill>
              <a:schemeClr val="bg1"/>
            </a:solidFill>
          </a:endParaRPr>
        </a:p>
      </dgm:t>
    </dgm:pt>
    <dgm:pt modelId="{39D20DC4-A135-4F5A-950F-33863B0ADEA8}" type="parTrans" cxnId="{34D8B296-E17C-4F6F-940E-784729641ABA}">
      <dgm:prSet/>
      <dgm:spPr/>
      <dgm:t>
        <a:bodyPr/>
        <a:lstStyle/>
        <a:p>
          <a:endParaRPr lang="id-ID" sz="3200"/>
        </a:p>
      </dgm:t>
    </dgm:pt>
    <dgm:pt modelId="{5843835E-DABB-4F82-853F-B1A5510D29C3}" type="sibTrans" cxnId="{34D8B296-E17C-4F6F-940E-784729641ABA}">
      <dgm:prSet/>
      <dgm:spPr/>
      <dgm:t>
        <a:bodyPr/>
        <a:lstStyle/>
        <a:p>
          <a:endParaRPr lang="id-ID" sz="3200"/>
        </a:p>
      </dgm:t>
    </dgm:pt>
    <dgm:pt modelId="{3A3BAB14-72DB-42CD-BBCD-557F76198DDF}" type="pres">
      <dgm:prSet presAssocID="{789F164A-5651-44C9-9B12-02659258CC39}" presName="linear" presStyleCnt="0">
        <dgm:presLayoutVars>
          <dgm:dir/>
          <dgm:animLvl val="lvl"/>
          <dgm:resizeHandles val="exact"/>
        </dgm:presLayoutVars>
      </dgm:prSet>
      <dgm:spPr/>
    </dgm:pt>
    <dgm:pt modelId="{C0DB9A9B-BF91-4C92-9A85-13C3A8A50980}" type="pres">
      <dgm:prSet presAssocID="{27FE652A-F204-4FD7-8DDC-7BD36E33E45D}" presName="parentLin" presStyleCnt="0"/>
      <dgm:spPr/>
    </dgm:pt>
    <dgm:pt modelId="{EB4D3A1F-A674-4634-91BE-C2B5FFD9C240}" type="pres">
      <dgm:prSet presAssocID="{27FE652A-F204-4FD7-8DDC-7BD36E33E45D}" presName="parentLeftMargin" presStyleLbl="node1" presStyleIdx="0" presStyleCnt="3"/>
      <dgm:spPr/>
    </dgm:pt>
    <dgm:pt modelId="{5D25518D-669F-455A-8999-9F4AA3BCCBC8}" type="pres">
      <dgm:prSet presAssocID="{27FE652A-F204-4FD7-8DDC-7BD36E33E45D}" presName="parentText" presStyleLbl="node1" presStyleIdx="0" presStyleCnt="3" custScaleX="128412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7E3E7D7-A9A2-41BF-AF9C-2EB4135BDFB3}" type="pres">
      <dgm:prSet presAssocID="{27FE652A-F204-4FD7-8DDC-7BD36E33E45D}" presName="negativeSpace" presStyleCnt="0"/>
      <dgm:spPr/>
    </dgm:pt>
    <dgm:pt modelId="{9A634157-836B-4D35-8DDD-1DDD69ECFD5A}" type="pres">
      <dgm:prSet presAssocID="{27FE652A-F204-4FD7-8DDC-7BD36E33E45D}" presName="childText" presStyleLbl="conFgAcc1" presStyleIdx="0" presStyleCnt="3">
        <dgm:presLayoutVars>
          <dgm:bulletEnabled val="1"/>
        </dgm:presLayoutVars>
      </dgm:prSet>
      <dgm:spPr/>
    </dgm:pt>
    <dgm:pt modelId="{01104FAA-FD9B-45FC-A560-84D51F28654C}" type="pres">
      <dgm:prSet presAssocID="{2DFAD984-8A19-4AA6-8757-72A1AB28DCE9}" presName="spaceBetweenRectangles" presStyleCnt="0"/>
      <dgm:spPr/>
    </dgm:pt>
    <dgm:pt modelId="{9889F6F7-7C5B-43AE-B751-BD06BC81FAC7}" type="pres">
      <dgm:prSet presAssocID="{5CA1E584-1D80-4F58-88C2-81FCF72FF500}" presName="parentLin" presStyleCnt="0"/>
      <dgm:spPr/>
    </dgm:pt>
    <dgm:pt modelId="{3FA0C4F6-DF1D-4AAF-A145-068DC17D34C4}" type="pres">
      <dgm:prSet presAssocID="{5CA1E584-1D80-4F58-88C2-81FCF72FF500}" presName="parentLeftMargin" presStyleLbl="node1" presStyleIdx="0" presStyleCnt="3"/>
      <dgm:spPr/>
    </dgm:pt>
    <dgm:pt modelId="{C9EE14FA-4B43-4E5E-B223-D371D222506A}" type="pres">
      <dgm:prSet presAssocID="{5CA1E584-1D80-4F58-88C2-81FCF72FF500}" presName="parentText" presStyleLbl="node1" presStyleIdx="1" presStyleCnt="3" custScaleX="129684" custLinFactNeighborX="3068" custLinFactNeighborY="-46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5DD582B4-DBB3-40C4-985C-976B89741456}" type="pres">
      <dgm:prSet presAssocID="{5CA1E584-1D80-4F58-88C2-81FCF72FF500}" presName="negativeSpace" presStyleCnt="0"/>
      <dgm:spPr/>
    </dgm:pt>
    <dgm:pt modelId="{A877F108-B387-4B9A-A15A-D19AC3756FDC}" type="pres">
      <dgm:prSet presAssocID="{5CA1E584-1D80-4F58-88C2-81FCF72FF500}" presName="childText" presStyleLbl="conFgAcc1" presStyleIdx="1" presStyleCnt="3">
        <dgm:presLayoutVars>
          <dgm:bulletEnabled val="1"/>
        </dgm:presLayoutVars>
      </dgm:prSet>
      <dgm:spPr/>
    </dgm:pt>
    <dgm:pt modelId="{0F577199-100C-4A2F-A530-F79A5F915E11}" type="pres">
      <dgm:prSet presAssocID="{9EAEE3D6-950B-4E8C-BCEE-BF7877B95B77}" presName="spaceBetweenRectangles" presStyleCnt="0"/>
      <dgm:spPr/>
    </dgm:pt>
    <dgm:pt modelId="{601DFB02-4992-4EDD-84B2-545B4F4C56F9}" type="pres">
      <dgm:prSet presAssocID="{CB303062-2445-48C6-8453-A65CE7DF978C}" presName="parentLin" presStyleCnt="0"/>
      <dgm:spPr/>
    </dgm:pt>
    <dgm:pt modelId="{A5B48FA4-023D-4CD7-8879-4B2767CF0906}" type="pres">
      <dgm:prSet presAssocID="{CB303062-2445-48C6-8453-A65CE7DF978C}" presName="parentLeftMargin" presStyleLbl="node1" presStyleIdx="1" presStyleCnt="3"/>
      <dgm:spPr/>
    </dgm:pt>
    <dgm:pt modelId="{8EAD7480-0924-4998-87B4-10218C6D6C32}" type="pres">
      <dgm:prSet presAssocID="{CB303062-2445-48C6-8453-A65CE7DF978C}" presName="parentText" presStyleLbl="node1" presStyleIdx="2" presStyleCnt="3" custScaleX="127891" custLinFactNeighborX="4763" custLinFactNeighborY="5788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E406623-A236-40D1-866F-8EE80B936174}" type="pres">
      <dgm:prSet presAssocID="{CB303062-2445-48C6-8453-A65CE7DF978C}" presName="negativeSpace" presStyleCnt="0"/>
      <dgm:spPr/>
    </dgm:pt>
    <dgm:pt modelId="{97759ADE-136C-4264-9E43-B46FFF8DFB3C}" type="pres">
      <dgm:prSet presAssocID="{CB303062-2445-48C6-8453-A65CE7DF978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1CA9C879-A183-4BDD-A7DA-F700BADD3615}" type="presOf" srcId="{CB303062-2445-48C6-8453-A65CE7DF978C}" destId="{8EAD7480-0924-4998-87B4-10218C6D6C32}" srcOrd="1" destOrd="0" presId="urn:microsoft.com/office/officeart/2005/8/layout/list1"/>
    <dgm:cxn modelId="{DA7DB137-4EFF-4445-88F0-6EA720EF6465}" srcId="{789F164A-5651-44C9-9B12-02659258CC39}" destId="{5CA1E584-1D80-4F58-88C2-81FCF72FF500}" srcOrd="1" destOrd="0" parTransId="{32B5ED46-9940-42E0-8A83-3B8838870C63}" sibTransId="{9EAEE3D6-950B-4E8C-BCEE-BF7877B95B77}"/>
    <dgm:cxn modelId="{242FEF9D-CE03-484C-9795-51E03111F760}" type="presOf" srcId="{5CA1E584-1D80-4F58-88C2-81FCF72FF500}" destId="{C9EE14FA-4B43-4E5E-B223-D371D222506A}" srcOrd="1" destOrd="0" presId="urn:microsoft.com/office/officeart/2005/8/layout/list1"/>
    <dgm:cxn modelId="{0B35EBE4-F65D-4E9C-B8A0-33861C16E57C}" type="presOf" srcId="{CB303062-2445-48C6-8453-A65CE7DF978C}" destId="{A5B48FA4-023D-4CD7-8879-4B2767CF0906}" srcOrd="0" destOrd="0" presId="urn:microsoft.com/office/officeart/2005/8/layout/list1"/>
    <dgm:cxn modelId="{99D15ED2-3A4A-4A67-A3A8-9325423C9502}" srcId="{789F164A-5651-44C9-9B12-02659258CC39}" destId="{27FE652A-F204-4FD7-8DDC-7BD36E33E45D}" srcOrd="0" destOrd="0" parTransId="{197B6FD4-FB61-4FA0-8CC0-0245733F3810}" sibTransId="{2DFAD984-8A19-4AA6-8757-72A1AB28DCE9}"/>
    <dgm:cxn modelId="{34D8B296-E17C-4F6F-940E-784729641ABA}" srcId="{789F164A-5651-44C9-9B12-02659258CC39}" destId="{CB303062-2445-48C6-8453-A65CE7DF978C}" srcOrd="2" destOrd="0" parTransId="{39D20DC4-A135-4F5A-950F-33863B0ADEA8}" sibTransId="{5843835E-DABB-4F82-853F-B1A5510D29C3}"/>
    <dgm:cxn modelId="{08A2B979-EB75-4A29-A96E-06A98292D097}" type="presOf" srcId="{5CA1E584-1D80-4F58-88C2-81FCF72FF500}" destId="{3FA0C4F6-DF1D-4AAF-A145-068DC17D34C4}" srcOrd="0" destOrd="0" presId="urn:microsoft.com/office/officeart/2005/8/layout/list1"/>
    <dgm:cxn modelId="{8DDC59A1-A981-4CFE-9190-5E798E2B98B3}" type="presOf" srcId="{27FE652A-F204-4FD7-8DDC-7BD36E33E45D}" destId="{5D25518D-669F-455A-8999-9F4AA3BCCBC8}" srcOrd="1" destOrd="0" presId="urn:microsoft.com/office/officeart/2005/8/layout/list1"/>
    <dgm:cxn modelId="{47EAB54B-02E0-4C48-8601-9EE44D1CBF70}" type="presOf" srcId="{789F164A-5651-44C9-9B12-02659258CC39}" destId="{3A3BAB14-72DB-42CD-BBCD-557F76198DDF}" srcOrd="0" destOrd="0" presId="urn:microsoft.com/office/officeart/2005/8/layout/list1"/>
    <dgm:cxn modelId="{547F2E51-EAA5-4127-B76A-F684F9050ACE}" type="presOf" srcId="{27FE652A-F204-4FD7-8DDC-7BD36E33E45D}" destId="{EB4D3A1F-A674-4634-91BE-C2B5FFD9C240}" srcOrd="0" destOrd="0" presId="urn:microsoft.com/office/officeart/2005/8/layout/list1"/>
    <dgm:cxn modelId="{CB441F4F-52ED-4407-8A01-88B58159E10E}" type="presParOf" srcId="{3A3BAB14-72DB-42CD-BBCD-557F76198DDF}" destId="{C0DB9A9B-BF91-4C92-9A85-13C3A8A50980}" srcOrd="0" destOrd="0" presId="urn:microsoft.com/office/officeart/2005/8/layout/list1"/>
    <dgm:cxn modelId="{74D80C23-1EBF-48B5-8703-73E4627E736D}" type="presParOf" srcId="{C0DB9A9B-BF91-4C92-9A85-13C3A8A50980}" destId="{EB4D3A1F-A674-4634-91BE-C2B5FFD9C240}" srcOrd="0" destOrd="0" presId="urn:microsoft.com/office/officeart/2005/8/layout/list1"/>
    <dgm:cxn modelId="{E843644D-0781-476F-A0A6-690D4BB38758}" type="presParOf" srcId="{C0DB9A9B-BF91-4C92-9A85-13C3A8A50980}" destId="{5D25518D-669F-455A-8999-9F4AA3BCCBC8}" srcOrd="1" destOrd="0" presId="urn:microsoft.com/office/officeart/2005/8/layout/list1"/>
    <dgm:cxn modelId="{E7C8CC10-AABA-4864-BA25-8DCDA6CC7C1E}" type="presParOf" srcId="{3A3BAB14-72DB-42CD-BBCD-557F76198DDF}" destId="{77E3E7D7-A9A2-41BF-AF9C-2EB4135BDFB3}" srcOrd="1" destOrd="0" presId="urn:microsoft.com/office/officeart/2005/8/layout/list1"/>
    <dgm:cxn modelId="{C71E6AD0-33FE-4A79-A00C-B6C8D58B0F42}" type="presParOf" srcId="{3A3BAB14-72DB-42CD-BBCD-557F76198DDF}" destId="{9A634157-836B-4D35-8DDD-1DDD69ECFD5A}" srcOrd="2" destOrd="0" presId="urn:microsoft.com/office/officeart/2005/8/layout/list1"/>
    <dgm:cxn modelId="{AEBEA61B-7257-4B7D-855B-9BF0064A145A}" type="presParOf" srcId="{3A3BAB14-72DB-42CD-BBCD-557F76198DDF}" destId="{01104FAA-FD9B-45FC-A560-84D51F28654C}" srcOrd="3" destOrd="0" presId="urn:microsoft.com/office/officeart/2005/8/layout/list1"/>
    <dgm:cxn modelId="{E1F7EB28-C4CF-4B55-B369-472FF69BCBC3}" type="presParOf" srcId="{3A3BAB14-72DB-42CD-BBCD-557F76198DDF}" destId="{9889F6F7-7C5B-43AE-B751-BD06BC81FAC7}" srcOrd="4" destOrd="0" presId="urn:microsoft.com/office/officeart/2005/8/layout/list1"/>
    <dgm:cxn modelId="{0D0C2E24-771D-4DAC-AA90-7F377754F01D}" type="presParOf" srcId="{9889F6F7-7C5B-43AE-B751-BD06BC81FAC7}" destId="{3FA0C4F6-DF1D-4AAF-A145-068DC17D34C4}" srcOrd="0" destOrd="0" presId="urn:microsoft.com/office/officeart/2005/8/layout/list1"/>
    <dgm:cxn modelId="{B5D3612D-D6CA-4037-9CF7-D8EE838D1FF3}" type="presParOf" srcId="{9889F6F7-7C5B-43AE-B751-BD06BC81FAC7}" destId="{C9EE14FA-4B43-4E5E-B223-D371D222506A}" srcOrd="1" destOrd="0" presId="urn:microsoft.com/office/officeart/2005/8/layout/list1"/>
    <dgm:cxn modelId="{752EBDFC-EB21-4220-9368-FD0134FB3035}" type="presParOf" srcId="{3A3BAB14-72DB-42CD-BBCD-557F76198DDF}" destId="{5DD582B4-DBB3-40C4-985C-976B89741456}" srcOrd="5" destOrd="0" presId="urn:microsoft.com/office/officeart/2005/8/layout/list1"/>
    <dgm:cxn modelId="{F9654946-F4D2-42F0-96F1-B67DBEE0C21A}" type="presParOf" srcId="{3A3BAB14-72DB-42CD-BBCD-557F76198DDF}" destId="{A877F108-B387-4B9A-A15A-D19AC3756FDC}" srcOrd="6" destOrd="0" presId="urn:microsoft.com/office/officeart/2005/8/layout/list1"/>
    <dgm:cxn modelId="{38DDD148-DFED-452D-AD6D-5D6DD2226529}" type="presParOf" srcId="{3A3BAB14-72DB-42CD-BBCD-557F76198DDF}" destId="{0F577199-100C-4A2F-A530-F79A5F915E11}" srcOrd="7" destOrd="0" presId="urn:microsoft.com/office/officeart/2005/8/layout/list1"/>
    <dgm:cxn modelId="{00FE2D00-33C8-430F-87BA-7BD48918D02D}" type="presParOf" srcId="{3A3BAB14-72DB-42CD-BBCD-557F76198DDF}" destId="{601DFB02-4992-4EDD-84B2-545B4F4C56F9}" srcOrd="8" destOrd="0" presId="urn:microsoft.com/office/officeart/2005/8/layout/list1"/>
    <dgm:cxn modelId="{FE9379E8-E17A-429E-8E23-C514CC0CAC03}" type="presParOf" srcId="{601DFB02-4992-4EDD-84B2-545B4F4C56F9}" destId="{A5B48FA4-023D-4CD7-8879-4B2767CF0906}" srcOrd="0" destOrd="0" presId="urn:microsoft.com/office/officeart/2005/8/layout/list1"/>
    <dgm:cxn modelId="{05344363-B367-4065-B462-01CECBD6E304}" type="presParOf" srcId="{601DFB02-4992-4EDD-84B2-545B4F4C56F9}" destId="{8EAD7480-0924-4998-87B4-10218C6D6C32}" srcOrd="1" destOrd="0" presId="urn:microsoft.com/office/officeart/2005/8/layout/list1"/>
    <dgm:cxn modelId="{38E74D79-7324-4A2F-B9FA-74F8C53C3331}" type="presParOf" srcId="{3A3BAB14-72DB-42CD-BBCD-557F76198DDF}" destId="{EE406623-A236-40D1-866F-8EE80B936174}" srcOrd="9" destOrd="0" presId="urn:microsoft.com/office/officeart/2005/8/layout/list1"/>
    <dgm:cxn modelId="{D5AB6F72-D9B5-4533-9DFA-63FE0AAAF160}" type="presParOf" srcId="{3A3BAB14-72DB-42CD-BBCD-557F76198DDF}" destId="{97759ADE-136C-4264-9E43-B46FFF8DFB3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634157-836B-4D35-8DDD-1DDD69ECFD5A}">
      <dsp:nvSpPr>
        <dsp:cNvPr id="0" name=""/>
        <dsp:cNvSpPr/>
      </dsp:nvSpPr>
      <dsp:spPr>
        <a:xfrm>
          <a:off x="0" y="569959"/>
          <a:ext cx="8090014" cy="88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25518D-669F-455A-8999-9F4AA3BCCBC8}">
      <dsp:nvSpPr>
        <dsp:cNvPr id="0" name=""/>
        <dsp:cNvSpPr/>
      </dsp:nvSpPr>
      <dsp:spPr>
        <a:xfrm>
          <a:off x="404500" y="53359"/>
          <a:ext cx="7271984" cy="1033200"/>
        </a:xfrm>
        <a:prstGeom prst="roundRect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4048" tIns="0" rIns="214048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cap="none" spc="0" dirty="0" err="1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Demokrasi</a:t>
          </a:r>
          <a:r>
            <a:rPr lang="en-US" sz="3200" b="1" kern="1200" cap="none" spc="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 </a:t>
          </a:r>
          <a:r>
            <a:rPr lang="en-US" sz="3200" b="1" kern="1200" cap="none" spc="0" dirty="0" err="1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sbg</a:t>
          </a:r>
          <a:r>
            <a:rPr lang="en-US" sz="3200" b="1" kern="1200" cap="none" spc="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 </a:t>
          </a:r>
          <a:r>
            <a:rPr lang="en-US" sz="3200" b="1" kern="1200" cap="none" spc="0" dirty="0" err="1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bentuk</a:t>
          </a:r>
          <a:r>
            <a:rPr lang="en-US" sz="3200" b="1" kern="1200" cap="none" spc="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 </a:t>
          </a:r>
          <a:r>
            <a:rPr lang="en-US" sz="3200" b="1" kern="1200" cap="none" spc="0" dirty="0" err="1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pemerintahan</a:t>
          </a:r>
          <a:endParaRPr lang="id-ID" sz="3200" kern="1200" dirty="0">
            <a:solidFill>
              <a:schemeClr val="bg1"/>
            </a:solidFill>
          </a:endParaRPr>
        </a:p>
      </dsp:txBody>
      <dsp:txXfrm>
        <a:off x="454937" y="103796"/>
        <a:ext cx="7171110" cy="932326"/>
      </dsp:txXfrm>
    </dsp:sp>
    <dsp:sp modelId="{A877F108-B387-4B9A-A15A-D19AC3756FDC}">
      <dsp:nvSpPr>
        <dsp:cNvPr id="0" name=""/>
        <dsp:cNvSpPr/>
      </dsp:nvSpPr>
      <dsp:spPr>
        <a:xfrm>
          <a:off x="0" y="2157560"/>
          <a:ext cx="8090014" cy="88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EE14FA-4B43-4E5E-B223-D371D222506A}">
      <dsp:nvSpPr>
        <dsp:cNvPr id="0" name=""/>
        <dsp:cNvSpPr/>
      </dsp:nvSpPr>
      <dsp:spPr>
        <a:xfrm>
          <a:off x="416910" y="1640484"/>
          <a:ext cx="7344017" cy="1033200"/>
        </a:xfrm>
        <a:prstGeom prst="roundRect">
          <a:avLst/>
        </a:prstGeom>
        <a:solidFill>
          <a:schemeClr val="accent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4048" tIns="0" rIns="214048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cap="none" spc="0" dirty="0" err="1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Demokrasi</a:t>
          </a:r>
          <a:r>
            <a:rPr lang="en-US" sz="3200" b="1" kern="1200" cap="none" spc="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 </a:t>
          </a:r>
          <a:r>
            <a:rPr lang="en-US" sz="3200" b="1" kern="1200" cap="none" spc="0" dirty="0" err="1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sbg</a:t>
          </a:r>
          <a:r>
            <a:rPr lang="en-US" sz="3200" b="1" kern="1200" cap="none" spc="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 </a:t>
          </a:r>
          <a:r>
            <a:rPr lang="en-US" sz="3200" b="1" kern="1200" cap="none" spc="0" dirty="0" err="1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sistem</a:t>
          </a:r>
          <a:r>
            <a:rPr lang="en-US" sz="3200" b="1" kern="1200" cap="none" spc="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 </a:t>
          </a:r>
          <a:r>
            <a:rPr lang="en-US" sz="3200" b="1" kern="1200" cap="none" spc="0" dirty="0" err="1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politik</a:t>
          </a:r>
          <a:endParaRPr lang="id-ID" sz="3200" kern="1200" dirty="0">
            <a:solidFill>
              <a:schemeClr val="bg1"/>
            </a:solidFill>
          </a:endParaRPr>
        </a:p>
      </dsp:txBody>
      <dsp:txXfrm>
        <a:off x="467347" y="1690921"/>
        <a:ext cx="7243143" cy="932326"/>
      </dsp:txXfrm>
    </dsp:sp>
    <dsp:sp modelId="{97759ADE-136C-4264-9E43-B46FFF8DFB3C}">
      <dsp:nvSpPr>
        <dsp:cNvPr id="0" name=""/>
        <dsp:cNvSpPr/>
      </dsp:nvSpPr>
      <dsp:spPr>
        <a:xfrm>
          <a:off x="0" y="3745160"/>
          <a:ext cx="8090014" cy="88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AD7480-0924-4998-87B4-10218C6D6C32}">
      <dsp:nvSpPr>
        <dsp:cNvPr id="0" name=""/>
        <dsp:cNvSpPr/>
      </dsp:nvSpPr>
      <dsp:spPr>
        <a:xfrm>
          <a:off x="423767" y="3288361"/>
          <a:ext cx="7242479" cy="1033200"/>
        </a:xfrm>
        <a:prstGeom prst="round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4048" tIns="0" rIns="214048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cap="none" spc="0" dirty="0" err="1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Demokrasi</a:t>
          </a:r>
          <a:r>
            <a:rPr lang="en-US" sz="3200" b="1" kern="1200" cap="none" spc="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 </a:t>
          </a:r>
          <a:r>
            <a:rPr lang="en-US" sz="3200" b="1" kern="1200" cap="none" spc="0" dirty="0" err="1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sbg</a:t>
          </a:r>
          <a:r>
            <a:rPr lang="en-US" sz="3200" b="1" kern="1200" cap="none" spc="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 </a:t>
          </a:r>
          <a:r>
            <a:rPr lang="en-US" sz="3200" b="1" kern="1200" cap="none" spc="0" dirty="0" err="1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sikap</a:t>
          </a:r>
          <a:r>
            <a:rPr lang="en-US" sz="3200" b="1" kern="1200" cap="none" spc="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 </a:t>
          </a:r>
          <a:r>
            <a:rPr lang="en-US" sz="3200" b="1" kern="1200" cap="none" spc="0" dirty="0" err="1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hidup</a:t>
          </a:r>
          <a:endParaRPr lang="id-ID" sz="3200" kern="1200" dirty="0">
            <a:solidFill>
              <a:schemeClr val="bg1"/>
            </a:solidFill>
          </a:endParaRPr>
        </a:p>
      </dsp:txBody>
      <dsp:txXfrm>
        <a:off x="474204" y="3338798"/>
        <a:ext cx="7141605" cy="9323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A488573-0D67-453C-A19A-3ED32E5DC270}" type="datetimeFigureOut">
              <a:rPr lang="en-US"/>
              <a:pPr>
                <a:defRPr/>
              </a:pPr>
              <a:t>8/14/2021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0FE1819-7A0D-4EBB-9D65-E7C5DE8882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4493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F61131C-95F7-4B66-84BF-72C9C899C13E}" type="datetimeFigureOut">
              <a:rPr lang="en-US"/>
              <a:pPr>
                <a:defRPr/>
              </a:pPr>
              <a:t>8/14/2021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B396D49-C8A9-410D-9DE0-D88278F48B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52986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DBE7ED-2A50-45DF-8649-A8C938734A4F}" type="datetime1">
              <a:rPr lang="en-US" smtClean="0"/>
              <a:pPr>
                <a:defRPr/>
              </a:pPr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678C0D-CE2C-4E5D-BBAA-33483539A9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11212-4842-4E2F-824D-767818E5FB76}" type="datetime1">
              <a:rPr lang="en-US" smtClean="0"/>
              <a:pPr>
                <a:defRPr/>
              </a:pPr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FD610F-FCF6-4CEC-91EA-EF7D6BE5B3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C39359-E803-4E5B-B4DC-76616DFA817B}" type="datetime1">
              <a:rPr lang="en-US" smtClean="0"/>
              <a:pPr>
                <a:defRPr/>
              </a:pPr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E14D7-AFEC-4FC5-BF5A-31E498A5DA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43285-286C-4EB4-802F-B62D5267FBB6}" type="datetime1">
              <a:rPr lang="en-US" smtClean="0"/>
              <a:pPr>
                <a:defRPr/>
              </a:pPr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BCBB72-0968-4FFF-B576-EE572B344C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40969-A497-4C3F-9777-35C27BE2D58D}" type="datetime1">
              <a:rPr lang="en-US" smtClean="0"/>
              <a:pPr>
                <a:defRPr/>
              </a:pPr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8EC642-4CC0-46F4-8137-7A903C58BC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483CB9-756A-4CA0-B2D3-CAB02A41399B}" type="datetime1">
              <a:rPr lang="en-US" smtClean="0"/>
              <a:pPr>
                <a:defRPr/>
              </a:pPr>
              <a:t>8/14/2021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0403AD-1DC4-427A-A632-940AD6975F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11B5C-0579-4B56-9685-5E3DC3F6D40E}" type="datetime1">
              <a:rPr lang="en-US" smtClean="0"/>
              <a:pPr>
                <a:defRPr/>
              </a:pPr>
              <a:t>8/14/2021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99ABD6-B3AD-4959-BE78-D33D800F71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B7A779-2C4A-472D-808D-8E8CEDDDBB80}" type="datetime1">
              <a:rPr lang="en-US" smtClean="0"/>
              <a:pPr>
                <a:defRPr/>
              </a:pPr>
              <a:t>8/14/2021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DF0982-801C-4633-8EEF-FDCBF8FE46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18A126-440C-4E7F-B496-CA33C8ED3538}" type="datetime1">
              <a:rPr lang="en-US" smtClean="0"/>
              <a:pPr>
                <a:defRPr/>
              </a:pPr>
              <a:t>8/14/2021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3CD01-37FE-48AE-BC86-80D69A2F4E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907F0-C20B-40A3-B05B-205B52B7C519}" type="datetime1">
              <a:rPr lang="en-US" smtClean="0"/>
              <a:pPr>
                <a:defRPr/>
              </a:pPr>
              <a:t>8/14/2021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50E709-CFE0-4090-947C-B75499B422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6735DE-BA7D-4184-9923-08DC0BD8577F}" type="datetime1">
              <a:rPr lang="en-US" smtClean="0"/>
              <a:pPr>
                <a:defRPr/>
              </a:pPr>
              <a:t>8/14/2021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D562E-DA0F-4A85-A761-085B9A783E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6228CCC-6E8A-4064-8249-E99BA4730077}" type="datetime1">
              <a:rPr lang="en-US" smtClean="0"/>
              <a:pPr>
                <a:defRPr/>
              </a:pPr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4E5455E-AC52-4244-86B1-5B078D7C71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2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E5DB2A-D30E-436A-AB51-E1C7A463BA89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08A8B6A-65C7-45D4-84E9-5C6E63A2DAC7}" type="datetime1">
              <a:rPr lang="en-US" smtClean="0"/>
              <a:pPr>
                <a:defRPr/>
              </a:pPr>
              <a:t>8/14/2021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Kewargangaraan</a:t>
            </a:r>
          </a:p>
        </p:txBody>
      </p:sp>
      <p:pic>
        <p:nvPicPr>
          <p:cNvPr id="2" name="Picture 3" descr="F:\LAMPUNG\GALERY\PKN\demokrasi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43042" y="928670"/>
            <a:ext cx="5667783" cy="5429288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>
            <p:custDataLst>
              <p:tags r:id="rId1"/>
            </p:custDataLst>
          </p:nvPr>
        </p:nvSpPr>
        <p:spPr>
          <a:xfrm>
            <a:off x="0" y="2143116"/>
            <a:ext cx="9144000" cy="218521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ke-6</a:t>
            </a:r>
            <a:endParaRPr lang="en-US" sz="32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2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DEMOKRASI</a:t>
            </a: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18A126-440C-4E7F-B496-CA33C8ED3538}" type="datetime1">
              <a:rPr lang="en-US" smtClean="0"/>
              <a:pPr>
                <a:defRPr/>
              </a:pPr>
              <a:t>8/14/2021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93CD01-37FE-48AE-BC86-80D69A2F4E5E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5" name="Slide Number Placeholder 5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857EC3-B399-485D-B902-7DA03C39FE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Date Placeholder 6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34667F-16DD-4C83-B3B8-8D20DC76CADA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Footer Placeholder 7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Revisi 01 Pendidikan Kewargangaraan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Picture 2" descr="F:\LAMPUNG\GALERY\PKN\Demokrasi keliru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78585"/>
            <a:ext cx="6715140" cy="5707869"/>
          </a:xfrm>
          <a:prstGeom prst="rect">
            <a:avLst/>
          </a:prstGeom>
          <a:noFill/>
        </p:spPr>
      </p:pic>
      <p:pic>
        <p:nvPicPr>
          <p:cNvPr id="9" name="Picture 3" descr="F:\LAMPUNG\GALERY\UNIK DAN LUCU\pogun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8" y="4643446"/>
            <a:ext cx="2000232" cy="1846726"/>
          </a:xfrm>
          <a:prstGeom prst="rect">
            <a:avLst/>
          </a:prstGeom>
          <a:noFill/>
        </p:spPr>
      </p:pic>
      <p:sp>
        <p:nvSpPr>
          <p:cNvPr id="10" name="Cloud Callout 9"/>
          <p:cNvSpPr/>
          <p:nvPr/>
        </p:nvSpPr>
        <p:spPr>
          <a:xfrm>
            <a:off x="571472" y="2428868"/>
            <a:ext cx="1785950" cy="1571636"/>
          </a:xfrm>
          <a:prstGeom prst="cloudCallout">
            <a:avLst>
              <a:gd name="adj1" fmla="val -38753"/>
              <a:gd name="adj2" fmla="val 9595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FFFF00"/>
                </a:solidFill>
              </a:rPr>
              <a:t>Kasihan</a:t>
            </a:r>
            <a:r>
              <a:rPr lang="en-US" sz="2000" b="1" dirty="0" smtClean="0">
                <a:solidFill>
                  <a:srgbClr val="FFFF00"/>
                </a:solidFill>
              </a:rPr>
              <a:t> yang </a:t>
            </a:r>
            <a:r>
              <a:rPr lang="en-US" sz="2000" b="1" dirty="0" err="1" smtClean="0">
                <a:solidFill>
                  <a:srgbClr val="FFFF00"/>
                </a:solidFill>
              </a:rPr>
              <a:t>kecil</a:t>
            </a:r>
            <a:endParaRPr lang="en-US" sz="2000" b="1" dirty="0">
              <a:solidFill>
                <a:srgbClr val="FFFF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1520" y="260647"/>
            <a:ext cx="703590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id-ID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Demokrasi milik siapa?</a:t>
            </a:r>
            <a:endParaRPr lang="en-US" sz="4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heel spokes="2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A17EFB-83BB-40E3-9E23-7779BDD8240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0B43674-B604-4A26-9AB9-F1371C9F2C21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" name="Oval 7"/>
          <p:cNvSpPr/>
          <p:nvPr/>
        </p:nvSpPr>
        <p:spPr>
          <a:xfrm>
            <a:off x="1214438" y="357188"/>
            <a:ext cx="2357437" cy="14287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latin typeface="Cambria" pitchFamily="18" charset="0"/>
              </a:rPr>
              <a:t>DEMOS</a:t>
            </a:r>
          </a:p>
          <a:p>
            <a:pPr algn="ctr">
              <a:defRPr/>
            </a:pPr>
            <a:r>
              <a:rPr lang="en-US" sz="2400" dirty="0">
                <a:latin typeface="Cambria" pitchFamily="18" charset="0"/>
              </a:rPr>
              <a:t>(RAKYAT)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72063" y="428625"/>
            <a:ext cx="3000375" cy="13573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latin typeface="Cambria" pitchFamily="18" charset="0"/>
              </a:rPr>
              <a:t>KRATOS, CRATEIN</a:t>
            </a:r>
          </a:p>
          <a:p>
            <a:pPr algn="ctr">
              <a:defRPr/>
            </a:pPr>
            <a:r>
              <a:rPr lang="en-US" sz="2400" dirty="0">
                <a:latin typeface="Cambria" pitchFamily="18" charset="0"/>
              </a:rPr>
              <a:t>(KEKUASAAN)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28688" y="2500313"/>
            <a:ext cx="7500937" cy="36433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>
                <a:solidFill>
                  <a:srgbClr val="FFFF00"/>
                </a:solidFill>
                <a:latin typeface="Cambria" pitchFamily="18" charset="0"/>
              </a:rPr>
              <a:t>DEMOKRASI</a:t>
            </a:r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r>
              <a:rPr lang="en-US" sz="3200" dirty="0" err="1">
                <a:latin typeface="Cambria" pitchFamily="18" charset="0"/>
              </a:rPr>
              <a:t>Bentuk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atau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mekanisme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sistem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pemerintahan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suatu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negara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sebagai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upaya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mewujudkan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kedaulatan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rakyat</a:t>
            </a:r>
            <a:r>
              <a:rPr lang="en-US" sz="3200" dirty="0">
                <a:latin typeface="Cambria" pitchFamily="18" charset="0"/>
              </a:rPr>
              <a:t> (</a:t>
            </a:r>
            <a:r>
              <a:rPr lang="en-US" sz="3200" dirty="0" err="1">
                <a:latin typeface="Cambria" pitchFamily="18" charset="0"/>
              </a:rPr>
              <a:t>kekuasaan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negara</a:t>
            </a:r>
            <a:r>
              <a:rPr lang="en-US" sz="3200" dirty="0">
                <a:latin typeface="Cambria" pitchFamily="18" charset="0"/>
              </a:rPr>
              <a:t>) </a:t>
            </a:r>
            <a:r>
              <a:rPr lang="en-US" sz="3200" dirty="0" err="1">
                <a:latin typeface="Cambria" pitchFamily="18" charset="0"/>
              </a:rPr>
              <a:t>atas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negara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untuk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dijalankan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oleh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pemerintah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negara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tersebut</a:t>
            </a:r>
            <a:r>
              <a:rPr lang="en-US" sz="3200" dirty="0">
                <a:latin typeface="Cambria" pitchFamily="18" charset="0"/>
              </a:rPr>
              <a:t>.</a:t>
            </a:r>
          </a:p>
        </p:txBody>
      </p:sp>
      <p:sp>
        <p:nvSpPr>
          <p:cNvPr id="11" name="Line 9"/>
          <p:cNvSpPr>
            <a:spLocks noChangeShapeType="1"/>
          </p:cNvSpPr>
          <p:nvPr/>
        </p:nvSpPr>
        <p:spPr bwMode="auto">
          <a:xfrm>
            <a:off x="3071813" y="1714500"/>
            <a:ext cx="1081087" cy="792163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" name="Line 8"/>
          <p:cNvSpPr>
            <a:spLocks noChangeShapeType="1"/>
          </p:cNvSpPr>
          <p:nvPr/>
        </p:nvSpPr>
        <p:spPr bwMode="auto">
          <a:xfrm flipH="1">
            <a:off x="4714875" y="1785938"/>
            <a:ext cx="1071563" cy="719137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814EC0C-AFFC-4CF8-BDF2-B06BAAFC92B2}" type="datetime1">
              <a:rPr lang="en-US" smtClean="0"/>
              <a:pPr>
                <a:defRPr/>
              </a:pPr>
              <a:t>8/14/2021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Kewargangaraan</a:t>
            </a: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18A126-440C-4E7F-B496-CA33C8ED3538}" type="datetime1">
              <a:rPr lang="en-US" smtClean="0"/>
              <a:pPr>
                <a:defRPr/>
              </a:pPr>
              <a:t>8/14/2021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93CD01-37FE-48AE-BC86-80D69A2F4E5E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AA18A126-440C-4E7F-B496-CA33C8ED3538}" type="datetime1">
              <a:rPr lang="en-US" smtClean="0"/>
              <a:pPr>
                <a:defRPr/>
              </a:pPr>
              <a:t>8/14/2021</a:t>
            </a:fld>
            <a:endParaRPr lang="en-US"/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Revisi 01 Pendidikan Kewargangaraan</a:t>
            </a:r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9993CD01-37FE-48AE-BC86-80D69A2F4E5E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83496" y="332656"/>
            <a:ext cx="743184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Pemahaman</a:t>
            </a:r>
            <a:r>
              <a:rPr lang="en-US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ttg</a:t>
            </a:r>
            <a:r>
              <a:rPr lang="en-US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Demokrasi</a:t>
            </a:r>
            <a:endParaRPr lang="en-US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1834289432"/>
              </p:ext>
            </p:extLst>
          </p:nvPr>
        </p:nvGraphicFramePr>
        <p:xfrm>
          <a:off x="454410" y="1268760"/>
          <a:ext cx="8090014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87615607"/>
      </p:ext>
    </p:extLst>
  </p:cSld>
  <p:clrMapOvr>
    <a:masterClrMapping/>
  </p:clrMapOvr>
  <p:transition spd="slow">
    <p:wheel spokes="2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F66E2C-FA54-4B38-973B-7491EF84A9CA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3FDCD14-26F6-4D7A-8B32-55813E4D2840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468313" y="1571612"/>
            <a:ext cx="8353425" cy="2246769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3200" b="1" dirty="0">
                <a:solidFill>
                  <a:srgbClr val="002060"/>
                </a:solidFill>
                <a:latin typeface="Cambria" pitchFamily="18" charset="0"/>
              </a:rPr>
              <a:t>Demokrasi secara substansial:</a:t>
            </a:r>
          </a:p>
          <a:p>
            <a:pPr>
              <a:spcBef>
                <a:spcPct val="50000"/>
              </a:spcBef>
              <a:defRPr/>
            </a:pPr>
            <a:r>
              <a:rPr lang="id-ID" sz="2400" b="1" dirty="0">
                <a:solidFill>
                  <a:schemeClr val="tx1"/>
                </a:solidFill>
                <a:latin typeface="Cambria" pitchFamily="18" charset="0"/>
              </a:rPr>
              <a:t>Demokrasi dilihat dari sisi pelaksanaan 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id-ID" sz="2400" b="1" dirty="0">
                <a:solidFill>
                  <a:schemeClr val="tx1"/>
                </a:solidFill>
                <a:latin typeface="Cambria" pitchFamily="18" charset="0"/>
              </a:rPr>
              <a:t>dalam pelaksanaan pemerintahan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id-ID" sz="2400" b="1" dirty="0">
                <a:solidFill>
                  <a:schemeClr val="tx1"/>
                </a:solidFill>
                <a:latin typeface="Cambria" pitchFamily="18" charset="0"/>
              </a:rPr>
              <a:t>dalam kehidupan bermasyarakat</a:t>
            </a:r>
            <a:endParaRPr lang="en-US" sz="2400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468313" y="4221163"/>
            <a:ext cx="8280400" cy="123110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3200" b="1" i="1" dirty="0">
                <a:solidFill>
                  <a:srgbClr val="99FF33"/>
                </a:solidFill>
                <a:latin typeface="Cambria" pitchFamily="18" charset="0"/>
              </a:rPr>
              <a:t>Demokrasi secara formal:</a:t>
            </a:r>
          </a:p>
          <a:p>
            <a:pPr>
              <a:spcBef>
                <a:spcPct val="50000"/>
              </a:spcBef>
              <a:defRPr/>
            </a:pPr>
            <a:r>
              <a:rPr lang="id-ID" sz="2800" i="1" dirty="0">
                <a:solidFill>
                  <a:schemeClr val="bg1"/>
                </a:solidFill>
                <a:latin typeface="Cambria" pitchFamily="18" charset="0"/>
              </a:rPr>
              <a:t>Demokrasi dalam pelaksanaan politik / pemerintahan</a:t>
            </a:r>
            <a:endParaRPr lang="en-US" sz="2800" i="1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07504" y="428604"/>
            <a:ext cx="8536462" cy="785818"/>
          </a:xfrm>
          <a:prstGeom prst="roundRect">
            <a:avLst/>
          </a:prstGeom>
          <a:solidFill>
            <a:srgbClr val="00206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d-ID" sz="3600" dirty="0" smtClean="0">
                <a:latin typeface="Cambria" pitchFamily="18" charset="0"/>
              </a:rPr>
              <a:t>Bentuk </a:t>
            </a:r>
            <a:r>
              <a:rPr lang="en-US" sz="3600" dirty="0" err="1" smtClean="0">
                <a:latin typeface="Cambria" pitchFamily="18" charset="0"/>
              </a:rPr>
              <a:t>Demokrasi</a:t>
            </a:r>
            <a:r>
              <a:rPr lang="id-ID" sz="3600" dirty="0" smtClean="0">
                <a:latin typeface="Cambria" pitchFamily="18" charset="0"/>
              </a:rPr>
              <a:t> Berdasar Pelaksanaan</a:t>
            </a:r>
            <a:endParaRPr lang="en-US" sz="3600" dirty="0">
              <a:latin typeface="Cambria" pitchFamily="18" charset="0"/>
            </a:endParaRPr>
          </a:p>
        </p:txBody>
      </p:sp>
      <p:sp>
        <p:nvSpPr>
          <p:cNvPr id="11" name="Date Placeholder 10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C07264E-B774-48DC-9D93-E8709CEE0692}" type="datetime1">
              <a:rPr lang="en-US" smtClean="0"/>
              <a:pPr>
                <a:defRPr/>
              </a:pPr>
              <a:t>8/14/2021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Kewargangaraan</a:t>
            </a: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>
              <a:defRPr/>
            </a:pPr>
            <a:fld id="{AA18A126-440C-4E7F-B496-CA33C8ED3538}" type="datetime1">
              <a:rPr lang="en-US" smtClean="0"/>
              <a:pPr>
                <a:defRPr/>
              </a:pPr>
              <a:t>8/14/2021</a:t>
            </a:fld>
            <a:endParaRPr lang="en-US"/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mtClean="0"/>
              <a:t>Revisi 01 Pendidikan Kewargangaraan</a:t>
            </a:r>
            <a:endParaRPr lang="en-US"/>
          </a:p>
        </p:txBody>
      </p:sp>
      <p:sp>
        <p:nvSpPr>
          <p:cNvPr id="1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9993CD01-37FE-48AE-BC86-80D69A2F4E5E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13" name="object 5"/>
          <p:cNvSpPr txBox="1"/>
          <p:nvPr/>
        </p:nvSpPr>
        <p:spPr>
          <a:xfrm>
            <a:off x="467544" y="1340768"/>
            <a:ext cx="8280919" cy="4968552"/>
          </a:xfrm>
          <a:prstGeom prst="rect">
            <a:avLst/>
          </a:prstGeom>
        </p:spPr>
        <p:txBody>
          <a:bodyPr wrap="square" lIns="0" tIns="17526" rIns="0" bIns="0" rtlCol="0">
            <a:noAutofit/>
          </a:bodyPr>
          <a:lstStyle/>
          <a:p>
            <a:pPr marL="12700" marR="44254">
              <a:lnSpc>
                <a:spcPts val="2760"/>
              </a:lnSpc>
            </a:pPr>
            <a:r>
              <a:rPr sz="2600" b="1" dirty="0" smtClean="0">
                <a:latin typeface="Arial"/>
                <a:cs typeface="Arial"/>
              </a:rPr>
              <a:t>Demokrasi merupakan bentuk pemerintahan yang</a:t>
            </a:r>
            <a:endParaRPr sz="2600" b="1" dirty="0">
              <a:latin typeface="Arial"/>
              <a:cs typeface="Arial"/>
            </a:endParaRPr>
          </a:p>
          <a:p>
            <a:pPr marL="12700">
              <a:lnSpc>
                <a:spcPts val="2800"/>
              </a:lnSpc>
              <a:spcBef>
                <a:spcPts val="12"/>
              </a:spcBef>
            </a:pPr>
            <a:r>
              <a:rPr sz="2600" b="1" dirty="0" smtClean="0">
                <a:latin typeface="Arial"/>
                <a:cs typeface="Arial"/>
              </a:rPr>
              <a:t>berasal oleh rakyat, dari rakyat, dan untuk rakyat. Dalam bahasa berbeda, demokrasi merupakan usaha menciptakan kedaulatan rakyat atas negara, yang dijalankan oleh </a:t>
            </a:r>
            <a:r>
              <a:rPr sz="2600" b="1" dirty="0" err="1" smtClean="0">
                <a:latin typeface="Arial"/>
                <a:cs typeface="Arial"/>
              </a:rPr>
              <a:t>pemerintahan</a:t>
            </a:r>
            <a:r>
              <a:rPr sz="2600" b="1" dirty="0" smtClean="0">
                <a:latin typeface="Arial"/>
                <a:cs typeface="Arial"/>
              </a:rPr>
              <a:t> </a:t>
            </a:r>
            <a:r>
              <a:rPr sz="2600" b="1" dirty="0" err="1" smtClean="0">
                <a:latin typeface="Arial"/>
                <a:cs typeface="Arial"/>
              </a:rPr>
              <a:t>negara</a:t>
            </a:r>
            <a:r>
              <a:rPr sz="2600" b="1" dirty="0" smtClean="0">
                <a:latin typeface="Arial"/>
                <a:cs typeface="Arial"/>
              </a:rPr>
              <a:t> </a:t>
            </a:r>
            <a:r>
              <a:rPr sz="2600" b="1" dirty="0" err="1" smtClean="0">
                <a:latin typeface="Arial"/>
                <a:cs typeface="Arial"/>
              </a:rPr>
              <a:t>tersebut</a:t>
            </a:r>
            <a:r>
              <a:rPr sz="2600" b="1" dirty="0" smtClean="0">
                <a:latin typeface="Arial"/>
                <a:cs typeface="Arial"/>
              </a:rPr>
              <a:t>.</a:t>
            </a:r>
          </a:p>
          <a:p>
            <a:pPr marL="12700">
              <a:lnSpc>
                <a:spcPts val="2800"/>
              </a:lnSpc>
              <a:spcBef>
                <a:spcPts val="12"/>
              </a:spcBef>
            </a:pPr>
            <a:endParaRPr sz="2600" b="1" dirty="0">
              <a:latin typeface="Arial"/>
              <a:cs typeface="Arial"/>
            </a:endParaRPr>
          </a:p>
          <a:p>
            <a:pPr marL="12700" marR="551196">
              <a:lnSpc>
                <a:spcPts val="2989"/>
              </a:lnSpc>
              <a:spcBef>
                <a:spcPts val="429"/>
              </a:spcBef>
            </a:pPr>
            <a:r>
              <a:rPr sz="2600" b="1" dirty="0" smtClean="0">
                <a:latin typeface="Arial"/>
                <a:cs typeface="Arial"/>
              </a:rPr>
              <a:t>Demokrasi didukung </a:t>
            </a:r>
            <a:r>
              <a:rPr sz="2600" b="1" dirty="0" err="1" smtClean="0">
                <a:latin typeface="Arial"/>
                <a:cs typeface="Arial"/>
              </a:rPr>
              <a:t>oleh</a:t>
            </a:r>
            <a:r>
              <a:rPr sz="2600" b="1" dirty="0" smtClean="0">
                <a:latin typeface="Arial"/>
                <a:cs typeface="Arial"/>
              </a:rPr>
              <a:t> </a:t>
            </a:r>
            <a:r>
              <a:rPr sz="2600" b="1" dirty="0" err="1" smtClean="0">
                <a:latin typeface="Arial"/>
                <a:cs typeface="Arial"/>
              </a:rPr>
              <a:t>adanya</a:t>
            </a:r>
            <a:r>
              <a:rPr sz="2600" b="1" dirty="0" smtClean="0">
                <a:latin typeface="Arial"/>
                <a:cs typeface="Arial"/>
              </a:rPr>
              <a:t> </a:t>
            </a:r>
            <a:r>
              <a:rPr sz="2600" b="1" dirty="0" smtClean="0">
                <a:latin typeface="Arial"/>
                <a:cs typeface="Arial"/>
              </a:rPr>
              <a:t>pembagian </a:t>
            </a:r>
            <a:endParaRPr sz="2600" b="1" dirty="0">
              <a:latin typeface="Arial"/>
              <a:cs typeface="Arial"/>
            </a:endParaRPr>
          </a:p>
          <a:p>
            <a:pPr marL="12700" marR="551196">
              <a:lnSpc>
                <a:spcPts val="3012"/>
              </a:lnSpc>
            </a:pPr>
            <a:r>
              <a:rPr sz="2600" b="1" dirty="0" smtClean="0">
                <a:latin typeface="Arial"/>
                <a:cs typeface="Arial"/>
              </a:rPr>
              <a:t>kekuasaan negara sebagaimana prinsip </a:t>
            </a:r>
            <a:r>
              <a:rPr sz="2600" b="1" i="1" dirty="0" smtClean="0">
                <a:latin typeface="Arial"/>
                <a:cs typeface="Arial"/>
              </a:rPr>
              <a:t>trias </a:t>
            </a:r>
            <a:endParaRPr sz="2600" b="1" dirty="0">
              <a:latin typeface="Arial"/>
              <a:cs typeface="Arial"/>
            </a:endParaRPr>
          </a:p>
          <a:p>
            <a:pPr marL="12700" marR="551196">
              <a:lnSpc>
                <a:spcPts val="3012"/>
              </a:lnSpc>
            </a:pPr>
            <a:r>
              <a:rPr sz="2600" b="1" i="1" dirty="0" smtClean="0">
                <a:latin typeface="Arial"/>
                <a:cs typeface="Arial"/>
              </a:rPr>
              <a:t>politica</a:t>
            </a:r>
            <a:r>
              <a:rPr sz="2600" b="1" dirty="0" smtClean="0">
                <a:latin typeface="Arial"/>
                <a:cs typeface="Arial"/>
              </a:rPr>
              <a:t>, yaitu legislatif, eksekutif, dan yudikatif. </a:t>
            </a:r>
            <a:endParaRPr sz="2600" b="1" dirty="0">
              <a:latin typeface="Arial"/>
              <a:cs typeface="Arial"/>
            </a:endParaRPr>
          </a:p>
          <a:p>
            <a:pPr marL="12700" marR="551196">
              <a:lnSpc>
                <a:spcPts val="2989"/>
              </a:lnSpc>
            </a:pPr>
            <a:r>
              <a:rPr sz="2600" b="1" dirty="0" smtClean="0">
                <a:latin typeface="Arial"/>
                <a:cs typeface="Arial"/>
              </a:rPr>
              <a:t>Ketiga lembaga negara tersebut terpisah namun </a:t>
            </a:r>
            <a:endParaRPr sz="2600" b="1" dirty="0">
              <a:latin typeface="Arial"/>
              <a:cs typeface="Arial"/>
            </a:endParaRPr>
          </a:p>
          <a:p>
            <a:pPr marL="12700" marR="551196">
              <a:lnSpc>
                <a:spcPts val="2989"/>
              </a:lnSpc>
            </a:pPr>
            <a:r>
              <a:rPr sz="2600" b="1" dirty="0" smtClean="0">
                <a:latin typeface="Arial"/>
                <a:cs typeface="Arial"/>
              </a:rPr>
              <a:t>saling bekerjasama. Ketiga infrastruktur politik </a:t>
            </a:r>
            <a:endParaRPr sz="2600" b="1" dirty="0">
              <a:latin typeface="Arial"/>
              <a:cs typeface="Arial"/>
            </a:endParaRPr>
          </a:p>
          <a:p>
            <a:pPr marL="12700" marR="551196">
              <a:lnSpc>
                <a:spcPts val="2989"/>
              </a:lnSpc>
            </a:pPr>
            <a:r>
              <a:rPr sz="2600" b="1" dirty="0" smtClean="0">
                <a:latin typeface="Arial"/>
                <a:cs typeface="Arial"/>
              </a:rPr>
              <a:t>tersebut saling mengawasi dan mengontrol satu </a:t>
            </a:r>
            <a:endParaRPr sz="2600" b="1" dirty="0">
              <a:latin typeface="Arial"/>
              <a:cs typeface="Arial"/>
            </a:endParaRPr>
          </a:p>
          <a:p>
            <a:pPr marL="12700" marR="551196">
              <a:lnSpc>
                <a:spcPts val="3012"/>
              </a:lnSpc>
            </a:pPr>
            <a:r>
              <a:rPr sz="2600" b="1" dirty="0" smtClean="0">
                <a:latin typeface="Arial"/>
                <a:cs typeface="Arial"/>
              </a:rPr>
              <a:t>sama lain (</a:t>
            </a:r>
            <a:r>
              <a:rPr sz="2600" b="1" i="1" dirty="0" smtClean="0">
                <a:latin typeface="Arial"/>
                <a:cs typeface="Arial"/>
              </a:rPr>
              <a:t>checks and balances</a:t>
            </a:r>
            <a:r>
              <a:rPr sz="2600" b="1" dirty="0" smtClean="0">
                <a:latin typeface="Arial"/>
                <a:cs typeface="Arial"/>
              </a:rPr>
              <a:t>).</a:t>
            </a:r>
            <a:endParaRPr sz="2600" b="1" dirty="0">
              <a:latin typeface="Arial"/>
              <a:cs typeface="Arial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15209" y="260648"/>
            <a:ext cx="906530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Pelaksanaan </a:t>
            </a:r>
            <a:r>
              <a:rPr lang="en-US" sz="4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Demokrasi</a:t>
            </a:r>
            <a:r>
              <a:rPr lang="id-ID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(Formal)</a:t>
            </a:r>
            <a:endParaRPr lang="en-US" sz="4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18A126-440C-4E7F-B496-CA33C8ED3538}" type="datetime1">
              <a:rPr lang="en-US" smtClean="0"/>
              <a:pPr>
                <a:defRPr/>
              </a:pPr>
              <a:t>8/14/2021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93CD01-37FE-48AE-BC86-80D69A2F4E5E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452019" y="500042"/>
            <a:ext cx="62632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Prinsip</a:t>
            </a:r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Demokrasi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7158" y="1785926"/>
            <a:ext cx="6631944" cy="403187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Partisipasi</a:t>
            </a:r>
            <a:endParaRPr lang="en-US" sz="3200" b="1" cap="none" spc="0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en-US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Inklusivitas</a:t>
            </a:r>
            <a:r>
              <a:rPr lang="en-US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pelibatan</a:t>
            </a:r>
            <a:endParaRPr lang="en-US" sz="3200" b="1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Perwakilan</a:t>
            </a: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(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representasi</a:t>
            </a: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)</a:t>
            </a:r>
          </a:p>
          <a:p>
            <a:pPr>
              <a:buFont typeface="Wingdings" pitchFamily="2" charset="2"/>
              <a:buChar char="Ø"/>
            </a:pPr>
            <a:r>
              <a:rPr lang="en-US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Transparansi</a:t>
            </a:r>
            <a:endParaRPr lang="en-US" sz="3200" b="1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Akuntabilitas</a:t>
            </a:r>
            <a:endParaRPr lang="en-US" sz="3200" b="1" cap="none" spc="0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en-US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Responsip</a:t>
            </a:r>
            <a:endParaRPr lang="en-US" sz="3200" b="1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Kompetisi</a:t>
            </a: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yang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bebas</a:t>
            </a: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dan</a:t>
            </a: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adil</a:t>
            </a:r>
            <a:endParaRPr lang="en-US" sz="3200" b="1" cap="none" spc="0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Solidaritas</a:t>
            </a:r>
            <a:endParaRPr lang="en-US" sz="32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18A126-440C-4E7F-B496-CA33C8ED3538}" type="datetime1">
              <a:rPr lang="en-US" smtClean="0"/>
              <a:pPr>
                <a:defRPr/>
              </a:pPr>
              <a:t>8/14/2021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93CD01-37FE-48AE-BC86-80D69A2F4E5E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452019" y="500042"/>
            <a:ext cx="68403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Indikator</a:t>
            </a:r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Demokrasi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0459" y="1988840"/>
            <a:ext cx="8365211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Kesetaraan</a:t>
            </a: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hak</a:t>
            </a: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warga</a:t>
            </a: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terjamin</a:t>
            </a:r>
            <a:endParaRPr lang="en-US" sz="32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Institusi</a:t>
            </a: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pemerintah</a:t>
            </a: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yang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representatif</a:t>
            </a: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dan</a:t>
            </a: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akuntabel</a:t>
            </a:r>
            <a:endParaRPr lang="en-US" sz="3200" b="1" cap="none" spc="0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2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Masyarakat</a:t>
            </a:r>
            <a:r>
              <a:rPr lang="en-US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yang </a:t>
            </a:r>
            <a:r>
              <a:rPr lang="en-US" sz="32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demokratis</a:t>
            </a:r>
            <a:endParaRPr lang="en-US" sz="3200" b="1" cap="none" spc="0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18A126-440C-4E7F-B496-CA33C8ED3538}" type="datetime1">
              <a:rPr lang="en-US" smtClean="0"/>
              <a:pPr>
                <a:defRPr/>
              </a:pPr>
              <a:t>8/14/2021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93CD01-37FE-48AE-BC86-80D69A2F4E5E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7BF4C0-1AC2-41E2-92B0-D2F41B1B3B2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41F5A643-F017-4841-9DB4-78EF0CC00BDA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8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0996" y="438128"/>
            <a:ext cx="8215370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4000" b="1" dirty="0">
                <a:latin typeface="Cambria" pitchFamily="18" charset="0"/>
              </a:rPr>
              <a:t>NILAI DEMOKRASI (</a:t>
            </a:r>
            <a:r>
              <a:rPr lang="en-US" sz="4000" b="1" dirty="0" err="1">
                <a:latin typeface="Cambria" pitchFamily="18" charset="0"/>
              </a:rPr>
              <a:t>Substansial</a:t>
            </a:r>
            <a:r>
              <a:rPr lang="en-US" sz="4000" b="1" dirty="0">
                <a:latin typeface="Cambria" pitchFamily="18" charset="0"/>
              </a:rPr>
              <a:t>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95442" y="1343101"/>
            <a:ext cx="5857916" cy="452431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kebebasan</a:t>
            </a:r>
            <a:r>
              <a:rPr lang="en-US" sz="3200" b="1" dirty="0">
                <a:latin typeface="Cambria" pitchFamily="18" charset="0"/>
              </a:rPr>
              <a:t> </a:t>
            </a:r>
          </a:p>
          <a:p>
            <a:pPr marL="1257300" lvl="2" indent="-342900">
              <a:buFont typeface="Arial" pitchFamily="34" charset="0"/>
              <a:buChar char="•"/>
              <a:defRPr/>
            </a:pPr>
            <a:r>
              <a:rPr lang="en-US" sz="3200" b="1" dirty="0" err="1">
                <a:latin typeface="Cambria" pitchFamily="18" charset="0"/>
              </a:rPr>
              <a:t>berpendapat</a:t>
            </a:r>
            <a:endParaRPr lang="en-US" sz="3200" b="1" dirty="0">
              <a:latin typeface="Cambria" pitchFamily="18" charset="0"/>
            </a:endParaRPr>
          </a:p>
          <a:p>
            <a:pPr marL="1257300" lvl="2" indent="-342900">
              <a:buFont typeface="Arial" pitchFamily="34" charset="0"/>
              <a:buChar char="•"/>
              <a:defRPr/>
            </a:pPr>
            <a:r>
              <a:rPr lang="en-US" sz="3200" b="1" dirty="0" err="1">
                <a:latin typeface="Cambria" pitchFamily="18" charset="0"/>
              </a:rPr>
              <a:t>berkelompok</a:t>
            </a:r>
            <a:endParaRPr lang="en-US" sz="3200" b="1" dirty="0">
              <a:latin typeface="Cambria" pitchFamily="18" charset="0"/>
            </a:endParaRPr>
          </a:p>
          <a:p>
            <a:pPr marL="1257300" lvl="2" indent="-342900">
              <a:buFont typeface="Arial" pitchFamily="34" charset="0"/>
              <a:buChar char="•"/>
              <a:defRPr/>
            </a:pPr>
            <a:r>
              <a:rPr lang="en-US" sz="3200" b="1" dirty="0" err="1">
                <a:latin typeface="Cambria" pitchFamily="18" charset="0"/>
              </a:rPr>
              <a:t>berpartisipasi</a:t>
            </a:r>
            <a:endParaRPr lang="en-US" sz="3200" b="1" dirty="0">
              <a:latin typeface="Cambria" pitchFamily="18" charset="0"/>
            </a:endParaRPr>
          </a:p>
          <a:p>
            <a:pPr marL="800100" lvl="1" indent="-342900">
              <a:buFontTx/>
              <a:buAutoNum type="arabicPeriod"/>
              <a:defRPr/>
            </a:pP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penghormatan</a:t>
            </a:r>
            <a:endParaRPr lang="en-US" sz="3200" b="1" dirty="0">
              <a:latin typeface="Cambria" pitchFamily="18" charset="0"/>
            </a:endParaRPr>
          </a:p>
          <a:p>
            <a:pPr marL="800100" lvl="1" indent="-342900">
              <a:buFontTx/>
              <a:buAutoNum type="arabicPeriod"/>
              <a:defRPr/>
            </a:pP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kesetaraan</a:t>
            </a:r>
            <a:endParaRPr lang="en-US" sz="3200" b="1" dirty="0">
              <a:latin typeface="Cambria" pitchFamily="18" charset="0"/>
            </a:endParaRPr>
          </a:p>
          <a:p>
            <a:pPr marL="800100" lvl="1" indent="-342900">
              <a:buFontTx/>
              <a:buAutoNum type="arabicPeriod"/>
              <a:defRPr/>
            </a:pPr>
            <a:r>
              <a:rPr lang="en-US" sz="3200" b="1" dirty="0">
                <a:latin typeface="Cambria" pitchFamily="18" charset="0"/>
              </a:rPr>
              <a:t> rasa </a:t>
            </a:r>
            <a:r>
              <a:rPr lang="en-US" sz="3200" b="1" dirty="0" err="1">
                <a:latin typeface="Cambria" pitchFamily="18" charset="0"/>
              </a:rPr>
              <a:t>percaya</a:t>
            </a:r>
            <a:r>
              <a:rPr lang="en-US" sz="3200" b="1" dirty="0">
                <a:latin typeface="Cambria" pitchFamily="18" charset="0"/>
              </a:rPr>
              <a:t> (</a:t>
            </a:r>
            <a:r>
              <a:rPr lang="en-US" sz="3200" b="1" i="1" dirty="0">
                <a:latin typeface="Cambria" pitchFamily="18" charset="0"/>
              </a:rPr>
              <a:t>trust</a:t>
            </a:r>
            <a:r>
              <a:rPr lang="en-US" sz="3200" b="1" dirty="0">
                <a:latin typeface="Cambria" pitchFamily="18" charset="0"/>
              </a:rPr>
              <a:t>)</a:t>
            </a:r>
          </a:p>
          <a:p>
            <a:pPr marL="800100" lvl="1" indent="-342900">
              <a:buFontTx/>
              <a:buAutoNum type="arabicPeriod"/>
              <a:defRPr/>
            </a:pP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kerjasama</a:t>
            </a:r>
            <a:endParaRPr lang="en-US" sz="3200" b="1" dirty="0">
              <a:latin typeface="Cambria" pitchFamily="18" charset="0"/>
            </a:endParaRPr>
          </a:p>
          <a:p>
            <a:pPr marL="800100" lvl="1" indent="-342900">
              <a:buFontTx/>
              <a:buAutoNum type="arabicPeriod"/>
              <a:defRPr/>
            </a:pP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persaingan</a:t>
            </a:r>
            <a:r>
              <a:rPr lang="en-US" sz="3200" b="1" dirty="0">
                <a:latin typeface="Cambria" pitchFamily="18" charset="0"/>
              </a:rPr>
              <a:t> (</a:t>
            </a:r>
            <a:r>
              <a:rPr lang="en-US" sz="3200" b="1" i="1" dirty="0">
                <a:latin typeface="Cambria" pitchFamily="18" charset="0"/>
              </a:rPr>
              <a:t>competition</a:t>
            </a:r>
            <a:r>
              <a:rPr lang="en-US" sz="3200" b="1" dirty="0">
                <a:latin typeface="Cambria" pitchFamily="18" charset="0"/>
              </a:rPr>
              <a:t>)</a:t>
            </a:r>
          </a:p>
        </p:txBody>
      </p:sp>
      <p:sp>
        <p:nvSpPr>
          <p:cNvPr id="9" name="Date Placeholder 9"/>
          <p:cNvSpPr txBox="1">
            <a:spLocks/>
          </p:cNvSpPr>
          <p:nvPr/>
        </p:nvSpPr>
        <p:spPr>
          <a:xfrm>
            <a:off x="609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0AEB0B-39E1-4CD9-AC75-2F89EFEA9AE5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Footer Placeholder 10"/>
          <p:cNvSpPr txBox="1">
            <a:spLocks/>
          </p:cNvSpPr>
          <p:nvPr/>
        </p:nvSpPr>
        <p:spPr>
          <a:xfrm>
            <a:off x="3276600" y="65087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Revisi 01 Pendidikan Kewargangaraan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Kewargangaraan</a:t>
            </a:r>
            <a:endParaRPr lang="en-US"/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F12AFB-A17B-4B32-A0D0-8B4E0F79E42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7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A1CDD52D-1FFD-4D73-AFEC-E20EBDB8C5EA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9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7" name="Oval 6"/>
          <p:cNvSpPr/>
          <p:nvPr/>
        </p:nvSpPr>
        <p:spPr>
          <a:xfrm>
            <a:off x="80930" y="1652574"/>
            <a:ext cx="4214842" cy="2857520"/>
          </a:xfrm>
          <a:prstGeom prst="ellipse">
            <a:avLst/>
          </a:prstGeom>
          <a:scene3d>
            <a:camera prst="isometricTopUp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latin typeface="Cambria" pitchFamily="18" charset="0"/>
              </a:rPr>
              <a:t>LIBERAL</a:t>
            </a:r>
          </a:p>
          <a:p>
            <a:pPr algn="ctr">
              <a:defRPr/>
            </a:pPr>
            <a:r>
              <a:rPr lang="en-US" sz="3200" b="1" dirty="0">
                <a:latin typeface="Cambria" pitchFamily="18" charset="0"/>
              </a:rPr>
              <a:t>(INDIVIDUAL)</a:t>
            </a:r>
          </a:p>
        </p:txBody>
      </p:sp>
      <p:sp>
        <p:nvSpPr>
          <p:cNvPr id="8" name="Oval 7"/>
          <p:cNvSpPr/>
          <p:nvPr/>
        </p:nvSpPr>
        <p:spPr>
          <a:xfrm>
            <a:off x="5153028" y="1938326"/>
            <a:ext cx="4143372" cy="2786082"/>
          </a:xfrm>
          <a:prstGeom prst="ellipse">
            <a:avLst/>
          </a:prstGeom>
          <a:scene3d>
            <a:camera prst="isometricTopUp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latin typeface="Cambria" pitchFamily="18" charset="0"/>
              </a:rPr>
              <a:t>SOSIALIS</a:t>
            </a:r>
          </a:p>
          <a:p>
            <a:pPr algn="ctr">
              <a:defRPr/>
            </a:pPr>
            <a:r>
              <a:rPr lang="en-US" sz="3200" b="1" dirty="0">
                <a:latin typeface="Cambria" pitchFamily="18" charset="0"/>
              </a:rPr>
              <a:t>(KOMUNIS)</a:t>
            </a:r>
          </a:p>
        </p:txBody>
      </p:sp>
      <p:sp>
        <p:nvSpPr>
          <p:cNvPr id="9" name="Oval 8"/>
          <p:cNvSpPr/>
          <p:nvPr/>
        </p:nvSpPr>
        <p:spPr>
          <a:xfrm>
            <a:off x="2366946" y="1714488"/>
            <a:ext cx="4714908" cy="3081358"/>
          </a:xfrm>
          <a:prstGeom prst="ellipse">
            <a:avLst/>
          </a:prstGeom>
          <a:solidFill>
            <a:srgbClr val="92D050"/>
          </a:solidFill>
          <a:scene3d>
            <a:camera prst="isometricTopUp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>
                <a:solidFill>
                  <a:srgbClr val="C00000"/>
                </a:solidFill>
                <a:latin typeface="Cambria" pitchFamily="18" charset="0"/>
              </a:rPr>
              <a:t>PANCASILA</a:t>
            </a:r>
          </a:p>
          <a:p>
            <a:pPr algn="ctr">
              <a:defRPr/>
            </a:pPr>
            <a:r>
              <a:rPr lang="en-US" sz="3600" b="1" dirty="0">
                <a:solidFill>
                  <a:srgbClr val="C00000"/>
                </a:solidFill>
                <a:latin typeface="Cambria" pitchFamily="18" charset="0"/>
              </a:rPr>
              <a:t>(</a:t>
            </a:r>
            <a:r>
              <a:rPr lang="en-US" sz="3600" b="1" dirty="0" err="1">
                <a:solidFill>
                  <a:srgbClr val="C00000"/>
                </a:solidFill>
                <a:latin typeface="Cambria" pitchFamily="18" charset="0"/>
              </a:rPr>
              <a:t>Jalan</a:t>
            </a:r>
            <a:r>
              <a:rPr lang="en-US" sz="3600" b="1" dirty="0">
                <a:solidFill>
                  <a:srgbClr val="C00000"/>
                </a:solidFill>
                <a:latin typeface="Cambria" pitchFamily="18" charset="0"/>
              </a:rPr>
              <a:t> Tengah)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52566" y="658936"/>
            <a:ext cx="5786478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>
                <a:latin typeface="Cambria" pitchFamily="18" charset="0"/>
              </a:rPr>
              <a:t>BENTUK DEMOKRASI</a:t>
            </a:r>
          </a:p>
        </p:txBody>
      </p:sp>
      <p:sp>
        <p:nvSpPr>
          <p:cNvPr id="11" name="Date Placeholder 11"/>
          <p:cNvSpPr txBox="1">
            <a:spLocks/>
          </p:cNvSpPr>
          <p:nvPr/>
        </p:nvSpPr>
        <p:spPr>
          <a:xfrm>
            <a:off x="609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34DF3F-4E96-4A68-8C31-1DF5C73361D9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590</TotalTime>
  <Words>341</Words>
  <Application>Microsoft Office PowerPoint</Application>
  <PresentationFormat>On-screen Show (4:3)</PresentationFormat>
  <Paragraphs>107</Paragraphs>
  <Slides>10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117</cp:revision>
  <dcterms:created xsi:type="dcterms:W3CDTF">2010-04-18T12:06:30Z</dcterms:created>
  <dcterms:modified xsi:type="dcterms:W3CDTF">2021-08-14T05:00:54Z</dcterms:modified>
</cp:coreProperties>
</file>