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65" r:id="rId3"/>
    <p:sldId id="374" r:id="rId4"/>
    <p:sldId id="343" r:id="rId5"/>
    <p:sldId id="368" r:id="rId6"/>
    <p:sldId id="375" r:id="rId7"/>
    <p:sldId id="370" r:id="rId8"/>
    <p:sldId id="371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78" d="100"/>
          <a:sy n="78" d="100"/>
        </p:scale>
        <p:origin x="108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2756" y="48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20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0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44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101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0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2791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83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DAGANG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DAGANG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ASAS-ASAS HUKUM DAGANG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49276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perniagaan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dikaitkan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pedagang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dipahami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ditinjau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latar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belakang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dulu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pedagang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3709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49276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Ps. 1 KUHD,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ketentuan-ketentuan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thd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KUHD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sepanjang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KUHD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berkedudukan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mengesampingkan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37616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38957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Sistematika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KUHD:</a:t>
            </a: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I: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bidang-bidang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cabang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berharga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asuransi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II: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Ditimbulkan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Perkapalan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nakhoda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pencarteran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pengangkutan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Pasal-Pasal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tercantum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dicabut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Hindia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Belanda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</a:t>
            </a:r>
          </a:p>
        </p:txBody>
      </p:sp>
    </p:spTree>
    <p:extLst>
      <p:ext uri="{BB962C8B-B14F-4D97-AF65-F5344CB8AC3E}">
        <p14:creationId xmlns:p14="http://schemas.microsoft.com/office/powerpoint/2010/main" val="30831365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persekutuan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Firma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Commanditaire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Venootschap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(CV)</a:t>
            </a:r>
          </a:p>
          <a:p>
            <a:pPr marL="457200" indent="-457200" algn="l"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Perseroan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(PT)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Koperasi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Perusahaan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23927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Dinamakan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berharga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shg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diperdagangkan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dipindahtangankan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berharga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berharga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KUHD: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wesel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sanggup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(promissory note),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kuitansi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berharga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modern: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obligasi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Surat Berharga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83185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Asuransi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penanggung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premi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menyanggupi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tertanggung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penggantian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kehilangan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keuntungan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diderita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org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ditanggung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kejadian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Asuransi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risiko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masa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asuransi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sejumlah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uang.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Asuransi 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87555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sangat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memerlukan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pengangkutan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mengangkut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barang-barang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KUHD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pengangkutan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Pengangkutan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menyanggupi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orang/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menyanggupi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ongkos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Pengangkutan </a:t>
            </a: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 Laut 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4142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6232</TotalTime>
  <Words>411</Words>
  <Application>Microsoft Office PowerPoint</Application>
  <PresentationFormat>On-screen Show (4:3)</PresentationFormat>
  <Paragraphs>35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hp pav</cp:lastModifiedBy>
  <cp:revision>600</cp:revision>
  <cp:lastPrinted>2017-08-29T02:54:51Z</cp:lastPrinted>
  <dcterms:created xsi:type="dcterms:W3CDTF">2010-04-18T12:06:30Z</dcterms:created>
  <dcterms:modified xsi:type="dcterms:W3CDTF">2025-01-17T07:58:00Z</dcterms:modified>
</cp:coreProperties>
</file>