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MATERI MINGGU-7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AMENITAS  DESTINASI PARIWISATA </a:t>
            </a:r>
            <a:endParaRPr lang="id-ID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PENDAHULUAN 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id-ID" dirty="0" smtClean="0"/>
              <a:t>Amenitas destinasi pariwisata merujuk pada fasilitas tambahan yang tersedia di suatu destinasi wisata, selain daya tarik utama (atraksi) dan aksesibilitas. </a:t>
            </a:r>
            <a:endParaRPr lang="id-ID" dirty="0" smtClean="0"/>
          </a:p>
          <a:p>
            <a:pPr algn="just">
              <a:buNone/>
            </a:pPr>
            <a:endParaRPr lang="id-ID" dirty="0" smtClean="0"/>
          </a:p>
          <a:p>
            <a:pPr algn="just">
              <a:buNone/>
            </a:pPr>
            <a:r>
              <a:rPr lang="id-ID" dirty="0" smtClean="0"/>
              <a:t>Fasilitas </a:t>
            </a:r>
            <a:r>
              <a:rPr lang="id-ID" dirty="0" smtClean="0"/>
              <a:t>ini bertujuan untuk meningkatkan kenyamanan dan kepuasan wisatawan selama berwisata, seperti toilet umum, tempat parkir, restoran, toko souvenir, tempat ibadah, dan lain-lain. 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tx1"/>
                </a:solidFill>
              </a:rPr>
              <a:t>Beberapa contoh amenitas yang penting di destinasi pariwisata:</a:t>
            </a:r>
            <a:br>
              <a:rPr lang="id-ID" b="1" dirty="0" smtClean="0">
                <a:solidFill>
                  <a:schemeClr val="tx1"/>
                </a:solidFill>
              </a:rPr>
            </a:b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id-ID" b="1" dirty="0" smtClean="0"/>
              <a:t>Fasilitas </a:t>
            </a:r>
            <a:r>
              <a:rPr lang="id-ID" b="1" dirty="0" smtClean="0"/>
              <a:t>Akomodasi:</a:t>
            </a:r>
            <a:endParaRPr lang="id-ID" dirty="0" smtClean="0"/>
          </a:p>
          <a:p>
            <a:pPr algn="just" fontAlgn="ctr"/>
            <a:r>
              <a:rPr lang="id-ID" dirty="0" smtClean="0"/>
              <a:t>Hotel, penginapan, atau tempat tinggal yang nyaman dan memadai untuk wisatawan. </a:t>
            </a:r>
          </a:p>
          <a:p>
            <a:pPr algn="just">
              <a:buNone/>
            </a:pPr>
            <a:r>
              <a:rPr lang="id-ID" b="1" dirty="0" smtClean="0"/>
              <a:t>Fasilitas Makan dan Minum:</a:t>
            </a:r>
            <a:endParaRPr lang="id-ID" dirty="0" smtClean="0"/>
          </a:p>
          <a:p>
            <a:pPr algn="just" fontAlgn="ctr"/>
            <a:r>
              <a:rPr lang="id-ID" dirty="0" smtClean="0"/>
              <a:t>Restoran, kafe, atau warung makan yang menawarkan berbagai pilihan makanan dan minuman lokal maupun internasional. </a:t>
            </a:r>
          </a:p>
          <a:p>
            <a:pPr algn="just">
              <a:buNone/>
            </a:pPr>
            <a:r>
              <a:rPr lang="id-ID" b="1" dirty="0" smtClean="0"/>
              <a:t>Fasilitas Belanja:</a:t>
            </a:r>
            <a:endParaRPr lang="id-ID" dirty="0" smtClean="0"/>
          </a:p>
          <a:p>
            <a:pPr algn="just" fontAlgn="ctr"/>
            <a:r>
              <a:rPr lang="id-ID" dirty="0" smtClean="0"/>
              <a:t>Toko souvenir, pusat perbelanjaan, atau pasar tradisional yang menawarkan oleh-oleh khas daerah. </a:t>
            </a:r>
          </a:p>
          <a:p>
            <a:pPr algn="just"/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id-ID" b="1" dirty="0" smtClean="0"/>
              <a:t>Fasilitas Kesehatan:</a:t>
            </a:r>
            <a:endParaRPr lang="id-ID" dirty="0" smtClean="0"/>
          </a:p>
          <a:p>
            <a:pPr algn="just" fontAlgn="ctr"/>
            <a:r>
              <a:rPr lang="id-ID" dirty="0" smtClean="0"/>
              <a:t>Klinik, rumah sakit, atau puskesmas yang memberikan pelayanan kesehatan bagi wisatawan yang sakit atau mengalami cedera. </a:t>
            </a:r>
          </a:p>
          <a:p>
            <a:pPr algn="just">
              <a:buNone/>
            </a:pPr>
            <a:endParaRPr lang="id-ID" b="1" dirty="0" smtClean="0"/>
          </a:p>
          <a:p>
            <a:pPr algn="just">
              <a:buNone/>
            </a:pPr>
            <a:r>
              <a:rPr lang="id-ID" b="1" dirty="0" smtClean="0"/>
              <a:t>Fasilitas </a:t>
            </a:r>
            <a:r>
              <a:rPr lang="id-ID" b="1" dirty="0" smtClean="0"/>
              <a:t>Umum:</a:t>
            </a:r>
            <a:endParaRPr lang="id-ID" dirty="0" smtClean="0"/>
          </a:p>
          <a:p>
            <a:pPr algn="just"/>
            <a:r>
              <a:rPr lang="id-ID" dirty="0" smtClean="0"/>
              <a:t>Toilet umum, tempat parkir, tempat beribadah, atau area istirahat yang bersih dan terawat. </a:t>
            </a:r>
          </a:p>
          <a:p>
            <a:pPr algn="just">
              <a:buNone/>
            </a:pPr>
            <a:endParaRPr lang="id-ID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tx1"/>
                </a:solidFill>
              </a:rPr>
              <a:t>Beberapa contoh amenitas yang penting di destinasi pariwisata:</a:t>
            </a:r>
            <a:br>
              <a:rPr lang="id-ID" b="1" dirty="0" smtClean="0">
                <a:solidFill>
                  <a:schemeClr val="tx1"/>
                </a:solidFill>
              </a:rPr>
            </a:br>
            <a:endParaRPr lang="id-ID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AMENITAS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id-ID" dirty="0" smtClean="0"/>
              <a:t>Amenitas yang baik dapat meningkatkan minat wisatawan untuk mengunjungi suatu destinasi dan juga mendorong mereka untuk berlama-lama di sana. Sebaliknya, amenitas yang kurang memadai dapat menurunkan minat wisatawan dan membuat mereka menghindari destinasi tersebut. </a:t>
            </a:r>
            <a:endParaRPr lang="id-ID" dirty="0" smtClean="0"/>
          </a:p>
          <a:p>
            <a:pPr algn="just">
              <a:buNone/>
            </a:pPr>
            <a:endParaRPr lang="id-ID" dirty="0" smtClean="0"/>
          </a:p>
          <a:p>
            <a:pPr algn="just">
              <a:buNone/>
            </a:pPr>
            <a:r>
              <a:rPr lang="id-ID" dirty="0" smtClean="0"/>
              <a:t>Oleh </a:t>
            </a:r>
            <a:r>
              <a:rPr lang="id-ID" dirty="0" smtClean="0"/>
              <a:t>karena itu, pengembangan amenitas destinasi pariwisata sangat penting untuk meningkatkan kualitas pengalaman wisata dan mendorong pertumbuhan pariwisata secara berkelanjutan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SIMPULAN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id-ID" dirty="0" smtClean="0"/>
              <a:t>Amenitas </a:t>
            </a:r>
            <a:r>
              <a:rPr lang="id-ID" dirty="0" smtClean="0"/>
              <a:t>destinasi pariwisata </a:t>
            </a:r>
            <a:r>
              <a:rPr lang="id-ID" dirty="0" smtClean="0"/>
              <a:t>merupakan fasilitas </a:t>
            </a:r>
            <a:r>
              <a:rPr lang="id-ID" dirty="0" smtClean="0"/>
              <a:t>tambahan yang membuat wisatawan merasa nyaman dan betah selama berwisata, seperti fasilitas akomodasi, makan, belanja, kesehatan, dan fasilitas umum lainnya. </a:t>
            </a: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121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AMENITAS  DESTINASI PARIWISATA </vt:lpstr>
      <vt:lpstr>PENDAHULUAN </vt:lpstr>
      <vt:lpstr>Beberapa contoh amenitas yang penting di destinasi pariwisata: </vt:lpstr>
      <vt:lpstr>Beberapa contoh amenitas yang penting di destinasi pariwisata: </vt:lpstr>
      <vt:lpstr>AMENITAS</vt:lpstr>
      <vt:lpstr>SIMPULAN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AMENITAS  DESTINASI PARIWISATA </dc:title>
  <dc:creator>user</dc:creator>
  <cp:lastModifiedBy>user</cp:lastModifiedBy>
  <cp:revision>1</cp:revision>
  <dcterms:created xsi:type="dcterms:W3CDTF">2006-08-16T00:00:00Z</dcterms:created>
  <dcterms:modified xsi:type="dcterms:W3CDTF">2025-06-13T03:45:28Z</dcterms:modified>
</cp:coreProperties>
</file>