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5.png" ContentType="image/png"/>
  <Override PartName="/ppt/media/image2.jpeg" ContentType="image/jpe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</a:t>
            </a:r>
            <a:r>
              <a:rPr b="0" lang="en-US" sz="4400" spc="-1" strike="noStrike">
                <a:latin typeface="Arial"/>
              </a:rPr>
              <a:t>edit the title </a:t>
            </a:r>
            <a:r>
              <a:rPr b="0" lang="en-US" sz="4400" spc="-1" strike="noStrike">
                <a:latin typeface="Arial"/>
              </a:rPr>
              <a:t>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D:\Picture\logo ibi small.gif"/>
          <p:cNvPicPr/>
          <p:nvPr/>
        </p:nvPicPr>
        <p:blipFill>
          <a:blip r:embed="rId2"/>
          <a:stretch/>
        </p:blipFill>
        <p:spPr>
          <a:xfrm>
            <a:off x="7524720" y="0"/>
            <a:ext cx="1576080" cy="1576080"/>
          </a:xfrm>
          <a:prstGeom prst="rect">
            <a:avLst/>
          </a:prstGeom>
          <a:ln w="9525">
            <a:noFill/>
          </a:ln>
        </p:spPr>
      </p:pic>
      <p:sp>
        <p:nvSpPr>
          <p:cNvPr id="39" name="Text Box 7"/>
          <p:cNvSpPr/>
          <p:nvPr/>
        </p:nvSpPr>
        <p:spPr>
          <a:xfrm>
            <a:off x="1222200" y="2434680"/>
            <a:ext cx="7718040" cy="5162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Sistem Tertanam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ftr"/>
          </p:nvPr>
        </p:nvSpPr>
        <p:spPr>
          <a:xfrm>
            <a:off x="2876400" y="6488280"/>
            <a:ext cx="363564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latin typeface="Calibri"/>
              </a:rPr>
              <a:t>Sistem Tertanam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1" name="Rectangle 7"/>
          <p:cNvSpPr/>
          <p:nvPr/>
        </p:nvSpPr>
        <p:spPr>
          <a:xfrm>
            <a:off x="1187280" y="1127160"/>
            <a:ext cx="5897520" cy="11444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2000" spc="-1" strike="noStrike" u="sng">
                <a:solidFill>
                  <a:srgbClr val="0070c0"/>
                </a:solidFill>
                <a:uFillTx/>
                <a:latin typeface="Calibri"/>
                <a:ea typeface="Arial"/>
              </a:rPr>
              <a:t>Materi Pembelajaran</a:t>
            </a: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Matakuliah :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42" name="Rectangle 7"/>
          <p:cNvSpPr/>
          <p:nvPr/>
        </p:nvSpPr>
        <p:spPr>
          <a:xfrm>
            <a:off x="1222200" y="3387600"/>
            <a:ext cx="5364000" cy="487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404040"/>
                </a:solidFill>
                <a:latin typeface="Calibri"/>
                <a:ea typeface="Arial"/>
              </a:rPr>
              <a:t>Kode Matakuliah : SKO20416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3" name="Rectangle 7"/>
          <p:cNvSpPr/>
          <p:nvPr/>
        </p:nvSpPr>
        <p:spPr>
          <a:xfrm>
            <a:off x="1187280" y="4829040"/>
            <a:ext cx="6300720" cy="9428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Dosen Pengampu </a:t>
            </a:r>
            <a:r>
              <a:rPr b="0" lang="en-US" sz="1800" spc="-1" strike="noStrike">
                <a:solidFill>
                  <a:srgbClr val="0d0d0d"/>
                </a:solidFill>
                <a:latin typeface="Calibri"/>
                <a:ea typeface="Arial"/>
              </a:rPr>
              <a:t>Matakuliah</a:t>
            </a: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:</a:t>
            </a:r>
            <a:r>
              <a:rPr b="0" lang="en-ID" sz="2400" spc="-1" strike="noStrike">
                <a:solidFill>
                  <a:srgbClr val="0d0d0d"/>
                </a:solidFill>
                <a:latin typeface="Calibri"/>
                <a:ea typeface="Arial"/>
              </a:rPr>
              <a:t> </a:t>
            </a:r>
            <a:endParaRPr b="0" lang="en-US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d0d0d"/>
                </a:solidFill>
                <a:latin typeface="Calibri"/>
                <a:ea typeface="Arial"/>
              </a:rPr>
              <a:t>Dodi Yudo Setyawan, S.Si., M.T.I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4" name="Rectangle 7"/>
          <p:cNvSpPr/>
          <p:nvPr/>
        </p:nvSpPr>
        <p:spPr>
          <a:xfrm>
            <a:off x="1187280" y="298440"/>
            <a:ext cx="3060360" cy="382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rgbClr val="595959"/>
                </a:solidFill>
                <a:latin typeface="Arial Narrow Bold"/>
                <a:ea typeface="Arial"/>
              </a:rPr>
              <a:t>Bahan Ajar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5" name="Rectangle 7"/>
          <p:cNvSpPr/>
          <p:nvPr/>
        </p:nvSpPr>
        <p:spPr>
          <a:xfrm>
            <a:off x="1222200" y="3981600"/>
            <a:ext cx="5364000" cy="487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e46c0a"/>
                </a:solidFill>
                <a:latin typeface="Calibri"/>
                <a:ea typeface="DejaVu Sans"/>
              </a:rPr>
              <a:t>Prodi : SISTEM KOMPUTER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46" name="Picture 6" descr=""/>
          <p:cNvPicPr/>
          <p:nvPr/>
        </p:nvPicPr>
        <p:blipFill>
          <a:blip r:embed="rId3"/>
          <a:stretch/>
        </p:blipFill>
        <p:spPr>
          <a:xfrm>
            <a:off x="5148000" y="435600"/>
            <a:ext cx="2340000" cy="9626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"/>
          <p:cNvSpPr txBox="1"/>
          <p:nvPr/>
        </p:nvSpPr>
        <p:spPr>
          <a:xfrm>
            <a:off x="3200400" y="1656000"/>
            <a:ext cx="2158920" cy="85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Program waktu dan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membuat program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tanggal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fade thruBlk="true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"/>
          <p:cNvSpPr txBox="1"/>
          <p:nvPr/>
        </p:nvSpPr>
        <p:spPr>
          <a:xfrm>
            <a:off x="2629440" y="457200"/>
            <a:ext cx="377136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Two buttons used to adjust the time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49" name="" descr=""/>
          <p:cNvPicPr/>
          <p:nvPr/>
        </p:nvPicPr>
        <p:blipFill>
          <a:blip r:embed="rId1"/>
          <a:stretch/>
        </p:blipFill>
        <p:spPr>
          <a:xfrm>
            <a:off x="18720" y="908640"/>
            <a:ext cx="9143640" cy="50882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"/>
          <p:cNvSpPr txBox="1"/>
          <p:nvPr/>
        </p:nvSpPr>
        <p:spPr>
          <a:xfrm>
            <a:off x="2286000" y="567720"/>
            <a:ext cx="446940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. A variable resistor used to adjust the time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1" name="" descr=""/>
          <p:cNvPicPr/>
          <p:nvPr/>
        </p:nvPicPr>
        <p:blipFill>
          <a:blip r:embed="rId1"/>
          <a:stretch/>
        </p:blipFill>
        <p:spPr>
          <a:xfrm>
            <a:off x="627840" y="1095120"/>
            <a:ext cx="6687360" cy="578628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"/>
          <p:cNvSpPr txBox="1"/>
          <p:nvPr/>
        </p:nvSpPr>
        <p:spPr>
          <a:xfrm>
            <a:off x="3021120" y="457200"/>
            <a:ext cx="269388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Using a Real-Time Clock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3" name="" descr=""/>
          <p:cNvPicPr/>
          <p:nvPr/>
        </p:nvPicPr>
        <p:blipFill>
          <a:blip r:embed="rId1"/>
          <a:stretch/>
        </p:blipFill>
        <p:spPr>
          <a:xfrm>
            <a:off x="1666800" y="1952640"/>
            <a:ext cx="5847840" cy="299988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imple 1"/>
          <p:cNvSpPr txBox="1"/>
          <p:nvPr/>
        </p:nvSpPr>
        <p:spPr>
          <a:xfrm>
            <a:off x="3692880" y="3000600"/>
            <a:ext cx="1808280" cy="903960"/>
          </a:xfrm>
          <a:prstGeom prst="rect">
            <a:avLst/>
          </a:prstGeom>
        </p:spPr>
        <p:txBody>
          <a:bodyPr wrap="none" lIns="94680" rIns="94680" tIns="51480" bIns="51480" anchor="ctr" anchorCtr="1">
            <a:prstTxWarp prst="textPlain">
              <a:avLst>
                <a:gd name="adj" fmla="val 50000"/>
              </a:avLst>
            </a:prstTxWarp>
            <a:no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ln w="19080">
                  <a:solidFill>
                    <a:srgbClr val="808080"/>
                  </a:solidFill>
                  <a:miter/>
                </a:ln>
                <a:solidFill>
                  <a:srgbClr val="ffffff"/>
                </a:solidFill>
                <a:latin typeface="Noto Sans"/>
                <a:ea typeface="MS Gothic"/>
              </a:rPr>
              <a:t>Terimakasih</a:t>
            </a:r>
            <a:endParaRPr b="1" lang="en-US" sz="2400" spc="-1" strike="noStrike">
              <a:ln w="19080">
                <a:solidFill>
                  <a:srgbClr val="808080"/>
                </a:solidFill>
                <a:miter/>
              </a:ln>
              <a:solidFill>
                <a:srgbClr val="ffffff"/>
              </a:solidFill>
              <a:latin typeface="Noto Sans"/>
              <a:ea typeface="MS Gothic"/>
            </a:endParaRPr>
          </a:p>
          <a:p>
            <a:pPr>
              <a:lnSpc>
                <a:spcPct val="100000"/>
              </a:lnSpc>
            </a:pPr>
            <a:endParaRPr b="1" lang="en-US" sz="2400" spc="-1" strike="noStrike">
              <a:ln w="19080">
                <a:solidFill>
                  <a:srgbClr val="808080"/>
                </a:solidFill>
                <a:miter/>
              </a:ln>
              <a:solidFill>
                <a:srgbClr val="ffffff"/>
              </a:solidFill>
              <a:latin typeface="Noto Sans"/>
              <a:ea typeface="MS Gothic"/>
            </a:endParaRPr>
          </a:p>
        </p:txBody>
      </p:sp>
    </p:spTree>
  </p:cSld>
  <p:transition spd="slow">
    <p:fade thruBlk="true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Application>LibreOffice/7.2.4.1$Linux_X86_64 LibreOffice_project/27d75539669ac387bb498e35313b970b7fe9c4f9</Application>
  <AppVersion>15.0000</AppVersion>
  <Words>2305</Words>
  <Paragraphs>122</Paragraphs>
  <Company>IBI Darmajaya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2022-03-20T07:39:58Z</dcterms:created>
  <dc:creator>CTC</dc:creator>
  <dc:description/>
  <dc:language>en-US</dc:language>
  <cp:lastModifiedBy/>
  <dcterms:modified xsi:type="dcterms:W3CDTF">2022-04-04T08:43:01Z</dcterms:modified>
  <cp:revision>391</cp:revision>
  <dc:subject/>
  <dc:title>Sub title …………….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  <property fmtid="{D5CDD505-2E9C-101B-9397-08002B2CF9AE}" pid="3" name="Notes">
    <vt:i4>3</vt:i4>
  </property>
  <property fmtid="{D5CDD505-2E9C-101B-9397-08002B2CF9AE}" pid="4" name="PresentationFormat">
    <vt:lpwstr>On-screen Show (4:3)</vt:lpwstr>
  </property>
  <property fmtid="{D5CDD505-2E9C-101B-9397-08002B2CF9AE}" pid="5" name="Slides">
    <vt:i4>12</vt:i4>
  </property>
</Properties>
</file>