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03" r:id="rId4"/>
    <p:sldId id="304" r:id="rId5"/>
    <p:sldId id="305" r:id="rId6"/>
    <p:sldId id="306" r:id="rId7"/>
    <p:sldId id="309" r:id="rId8"/>
    <p:sldId id="302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Surat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Lamaran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Kerja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(job application letters/cover letters)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salah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pintu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gerbang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seseorang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memasuki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dunia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kerja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yang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digunakan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bahan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pertimbangan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instansi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atau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orang lain yang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akan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menerima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seseorang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bekerja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85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AIDA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menggugah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AIDA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pada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26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Pengorganisasian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:</a:t>
            </a:r>
          </a:p>
          <a:p>
            <a:pPr marL="285750" indent="-285750">
              <a:buAutoNum type="romanUcPeriod"/>
            </a:pP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Pembuka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: </a:t>
            </a:r>
            <a:r>
              <a:rPr lang="en-US" dirty="0" err="1"/>
              <a:t>Rangkuman</a:t>
            </a:r>
            <a:r>
              <a:rPr lang="en-US" dirty="0"/>
              <a:t>, Nama,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, </a:t>
            </a:r>
            <a:r>
              <a:rPr lang="en-US" dirty="0" err="1"/>
              <a:t>Pertanyaan</a:t>
            </a:r>
            <a:r>
              <a:rPr lang="en-US" dirty="0"/>
              <a:t> dan </a:t>
            </a:r>
            <a:r>
              <a:rPr lang="en-US" dirty="0" err="1"/>
              <a:t>Cuplikan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.</a:t>
            </a:r>
          </a:p>
          <a:p>
            <a:pPr marL="285750" indent="-285750">
              <a:buAutoNum type="romanUcPeriod"/>
            </a:pP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 Pendidikan,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Minat</a:t>
            </a:r>
            <a:r>
              <a:rPr lang="en-US" dirty="0"/>
              <a:t>, </a:t>
            </a:r>
            <a:r>
              <a:rPr lang="en-US" dirty="0" err="1"/>
              <a:t>Aktivitas</a:t>
            </a:r>
            <a:r>
              <a:rPr lang="en-US" dirty="0"/>
              <a:t> dan </a:t>
            </a:r>
            <a:r>
              <a:rPr lang="en-US" dirty="0" err="1"/>
              <a:t>Kualitas</a:t>
            </a:r>
            <a:r>
              <a:rPr lang="en-US" dirty="0"/>
              <a:t>.</a:t>
            </a:r>
          </a:p>
          <a:p>
            <a:pPr marL="285750" indent="-285750">
              <a:buAutoNum type="romanUcPeriod"/>
            </a:pP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 Alamat </a:t>
            </a:r>
            <a:r>
              <a:rPr lang="en-US" dirty="0" err="1"/>
              <a:t>lengkap</a:t>
            </a:r>
            <a:r>
              <a:rPr lang="en-US" dirty="0"/>
              <a:t> dan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Faksimile</a:t>
            </a:r>
            <a:r>
              <a:rPr lang="en-US" dirty="0"/>
              <a:t>, Alamat E-mail, </a:t>
            </a:r>
            <a:r>
              <a:rPr lang="en-US" dirty="0" err="1"/>
              <a:t>serta</a:t>
            </a:r>
            <a:r>
              <a:rPr lang="en-US" dirty="0"/>
              <a:t> Jam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dihubungi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58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merta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membuatnya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format, tata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Bahasa,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agar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lancar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98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5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PENULISAN SURAT LAMARAN KERJA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9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83264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ID" sz="6600" dirty="0" err="1"/>
              <a:t>Untuk</a:t>
            </a:r>
            <a:r>
              <a:rPr lang="en-ID" sz="6600" dirty="0"/>
              <a:t> </a:t>
            </a:r>
            <a:r>
              <a:rPr lang="en-ID" sz="6600" dirty="0" err="1"/>
              <a:t>apa</a:t>
            </a:r>
            <a:r>
              <a:rPr lang="en-ID" sz="6600" dirty="0"/>
              <a:t> </a:t>
            </a:r>
            <a:r>
              <a:rPr lang="en-ID" sz="6600" dirty="0" err="1"/>
              <a:t>seseorang</a:t>
            </a:r>
            <a:r>
              <a:rPr lang="en-ID" sz="6600" dirty="0"/>
              <a:t> </a:t>
            </a:r>
            <a:r>
              <a:rPr lang="en-ID" sz="6600" dirty="0" err="1"/>
              <a:t>menulis</a:t>
            </a:r>
            <a:r>
              <a:rPr lang="en-ID" sz="6600" dirty="0"/>
              <a:t> </a:t>
            </a:r>
            <a:r>
              <a:rPr lang="en-ID" sz="6600" dirty="0" err="1"/>
              <a:t>lamaran</a:t>
            </a:r>
            <a:r>
              <a:rPr lang="en-ID" sz="6600" dirty="0"/>
              <a:t> </a:t>
            </a:r>
            <a:r>
              <a:rPr lang="en-ID" sz="6600" dirty="0" err="1"/>
              <a:t>kerja</a:t>
            </a:r>
            <a:r>
              <a:rPr lang="en-ID" sz="6600" dirty="0"/>
              <a:t> dan </a:t>
            </a:r>
            <a:r>
              <a:rPr lang="en-ID" sz="6600" dirty="0" err="1"/>
              <a:t>riwayat</a:t>
            </a:r>
            <a:r>
              <a:rPr lang="en-ID" sz="6600" dirty="0"/>
              <a:t> </a:t>
            </a:r>
            <a:r>
              <a:rPr lang="en-ID" sz="6600" dirty="0" err="1"/>
              <a:t>hidup</a:t>
            </a:r>
            <a:r>
              <a:rPr lang="en-ID" sz="6600" dirty="0"/>
              <a:t> ? </a:t>
            </a:r>
            <a:endParaRPr lang="id-ID" sz="6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8AD22E-EEF6-4A3B-892D-6A9BC2591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152" y="3861048"/>
            <a:ext cx="223837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Definisi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pencari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mengisi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lowongan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ditawarkan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instansi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swasta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8797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727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Pendekatan</a:t>
            </a:r>
            <a:r>
              <a:rPr lang="en-US" dirty="0"/>
              <a:t> AIDA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21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ttention 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mengemukakan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lowongan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tertarik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nterest 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minat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dimilikinya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D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esire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(Hasrat)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meyakinkan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pembaca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bukti-bukti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dikehendakinya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ction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pelamar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8902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1520" y="260648"/>
            <a:ext cx="8712968" cy="1143000"/>
          </a:xfrm>
        </p:spPr>
        <p:txBody>
          <a:bodyPr>
            <a:noAutofit/>
          </a:bodyPr>
          <a:lstStyle/>
          <a:p>
            <a:r>
              <a:rPr lang="en-US" dirty="0" err="1"/>
              <a:t>Pengorganisasian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Paragraf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Pembuka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kemukakan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Paragraf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Pertengahan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kemukakan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miliki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Paragraf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kemukakan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menulis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59075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Tips </a:t>
            </a:r>
            <a:r>
              <a:rPr lang="en-US" dirty="0" err="1"/>
              <a:t>Membuat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Pergunakan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Bahasa yang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endParaRPr lang="en-US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Susun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kalimat-kalimat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Bahasa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gaul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dicantumkan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Tulislah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endParaRPr lang="en-US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Gunakan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terkesan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menyombongkan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Diketik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serapi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endParaRPr lang="en-US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kerapihan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Surat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tentunya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Perekrut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mengasumsikan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Anda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Rapi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452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Tips </a:t>
            </a:r>
            <a:r>
              <a:rPr lang="en-US" dirty="0" err="1"/>
              <a:t>Membuat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 (</a:t>
            </a:r>
            <a:r>
              <a:rPr lang="en-US" dirty="0" err="1"/>
              <a:t>lanjutan</a:t>
            </a:r>
            <a:r>
              <a:rPr lang="en-US" dirty="0"/>
              <a:t>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Siapkan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lengkapi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lupa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melengkapi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surat-surat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disyaratkan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Lampirkan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sertifikat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endParaRPr lang="en-US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Lampirkan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sertifikat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menambah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kriteria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Anda,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HRD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Anda.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7665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59080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486</Words>
  <Application>Microsoft Office PowerPoint</Application>
  <PresentationFormat>On-screen Show (4:3)</PresentationFormat>
  <Paragraphs>52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Definisi Surat Lamaran Kerja </vt:lpstr>
      <vt:lpstr>Pendekatan AIDA</vt:lpstr>
      <vt:lpstr>Pengorganisasian Surat lamaran Kerja</vt:lpstr>
      <vt:lpstr>Tips Membuat Surat Lamaran Kerja Yang Baik dan Benar</vt:lpstr>
      <vt:lpstr>Tips Membuat Surat Lamaran Kerja Yang Baik dan Benar (lanjutan)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Kurnia Fadila</cp:lastModifiedBy>
  <cp:revision>458</cp:revision>
  <cp:lastPrinted>2017-04-16T14:44:29Z</cp:lastPrinted>
  <dcterms:created xsi:type="dcterms:W3CDTF">2010-04-18T12:06:30Z</dcterms:created>
  <dcterms:modified xsi:type="dcterms:W3CDTF">2022-06-07T03:43:34Z</dcterms:modified>
  <cp:contentStatus/>
</cp:coreProperties>
</file>