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5" r:id="rId3"/>
    <p:sldId id="30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>
        <p:scale>
          <a:sx n="90" d="100"/>
          <a:sy n="90" d="100"/>
        </p:scale>
        <p:origin x="-355" y="10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A87714A-9CD5-4C21-A2AA-BE7F476D8E44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5033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714A-9CD5-4C21-A2AA-BE7F476D8E44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08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714A-9CD5-4C21-A2AA-BE7F476D8E44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480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714A-9CD5-4C21-A2AA-BE7F476D8E44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37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A87714A-9CD5-4C21-A2AA-BE7F476D8E44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6068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714A-9CD5-4C21-A2AA-BE7F476D8E44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13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714A-9CD5-4C21-A2AA-BE7F476D8E44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592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714A-9CD5-4C21-A2AA-BE7F476D8E44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09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714A-9CD5-4C21-A2AA-BE7F476D8E44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100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714A-9CD5-4C21-A2AA-BE7F476D8E44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71032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A87714A-9CD5-4C21-A2AA-BE7F476D8E44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55204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A87714A-9CD5-4C21-A2AA-BE7F476D8E44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10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81349"/>
            <a:ext cx="9068586" cy="2195229"/>
          </a:xfrm>
        </p:spPr>
        <p:txBody>
          <a:bodyPr>
            <a:normAutofit/>
          </a:bodyPr>
          <a:lstStyle/>
          <a:p>
            <a:r>
              <a:rPr sz="4800" dirty="0" err="1" smtClean="0"/>
              <a:t>m.k</a:t>
            </a:r>
            <a:r>
              <a:rPr sz="4800" dirty="0" smtClean="0"/>
              <a:t>. Strategic HRM:</a:t>
            </a:r>
            <a:br>
              <a:rPr sz="4800" dirty="0" smtClean="0"/>
            </a:br>
            <a:r>
              <a:rPr sz="4800" dirty="0" smtClean="0"/>
              <a:t/>
            </a:r>
            <a:br>
              <a:rPr sz="4800" dirty="0" smtClean="0"/>
            </a:br>
            <a:r>
              <a:rPr sz="4800" dirty="0" err="1" smtClean="0"/>
              <a:t>perkenalan</a:t>
            </a:r>
            <a:r>
              <a:rPr sz="4800" dirty="0" smtClean="0"/>
              <a:t> SINGKAT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1708" y="4417255"/>
            <a:ext cx="9070848" cy="95399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Oleh</a:t>
            </a:r>
            <a:r>
              <a:rPr lang="en-US" sz="2800" dirty="0" smtClean="0"/>
              <a:t>:</a:t>
            </a:r>
          </a:p>
          <a:p>
            <a:r>
              <a:rPr lang="en-US" sz="2800" dirty="0" smtClean="0"/>
              <a:t>Dr. Indra Budi Sumantoro </a:t>
            </a:r>
            <a:r>
              <a:rPr lang="en-US" sz="2800" dirty="0" err="1" smtClean="0"/>
              <a:t>S.Pd</a:t>
            </a:r>
            <a:r>
              <a:rPr lang="en-US" sz="2800" dirty="0" smtClean="0"/>
              <a:t>., M.M.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5999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048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Perkenalan</a:t>
            </a:r>
            <a:r>
              <a:rPr lang="en-US" dirty="0" smtClean="0"/>
              <a:t> </a:t>
            </a:r>
            <a:r>
              <a:rPr lang="en-US" dirty="0" err="1" smtClean="0"/>
              <a:t>Singkat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838200"/>
            <a:ext cx="8686800" cy="5791200"/>
          </a:xfrm>
        </p:spPr>
        <p:txBody>
          <a:bodyPr anchor="ctr">
            <a:normAutofit fontScale="92500" lnSpcReduction="10000"/>
          </a:bodyPr>
          <a:lstStyle/>
          <a:p>
            <a:pPr algn="just">
              <a:buNone/>
            </a:pPr>
            <a:r>
              <a:rPr lang="en-US" dirty="0" err="1" smtClean="0"/>
              <a:t>Nama</a:t>
            </a:r>
            <a:r>
              <a:rPr lang="en-US" dirty="0" smtClean="0"/>
              <a:t>: Dr. </a:t>
            </a:r>
            <a:r>
              <a:rPr lang="en-US" dirty="0" err="1" smtClean="0"/>
              <a:t>Indra</a:t>
            </a:r>
            <a:r>
              <a:rPr lang="en-US" dirty="0" smtClean="0"/>
              <a:t> Budi </a:t>
            </a:r>
            <a:r>
              <a:rPr lang="en-US" dirty="0" err="1" smtClean="0"/>
              <a:t>Sumantoro</a:t>
            </a:r>
            <a:r>
              <a:rPr lang="en-US" dirty="0" smtClean="0"/>
              <a:t>, </a:t>
            </a:r>
            <a:r>
              <a:rPr lang="en-US" dirty="0" err="1" smtClean="0"/>
              <a:t>S.Pd</a:t>
            </a:r>
            <a:r>
              <a:rPr lang="en-US" dirty="0" smtClean="0"/>
              <a:t>., M.M.</a:t>
            </a:r>
          </a:p>
          <a:p>
            <a:pPr algn="just">
              <a:buNone/>
            </a:pP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:</a:t>
            </a:r>
          </a:p>
          <a:p>
            <a:pPr algn="just"/>
            <a:r>
              <a:rPr lang="en-US" dirty="0" err="1" smtClean="0"/>
              <a:t>Sarjana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Universitas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Jakarta (1997 – 2002)</a:t>
            </a:r>
          </a:p>
          <a:p>
            <a:pPr algn="just"/>
            <a:r>
              <a:rPr lang="en-US" dirty="0" smtClean="0"/>
              <a:t>Magister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PPM – Jakarta (2003 – 2005) </a:t>
            </a:r>
            <a:r>
              <a:rPr lang="en-US" dirty="0" err="1" smtClean="0"/>
              <a:t>konsentrasi</a:t>
            </a:r>
            <a:r>
              <a:rPr lang="en-US" dirty="0" smtClean="0"/>
              <a:t>: </a:t>
            </a:r>
            <a:r>
              <a:rPr lang="en-US" dirty="0" err="1" smtClean="0"/>
              <a:t>Manajemen</a:t>
            </a:r>
            <a:r>
              <a:rPr lang="en-US" dirty="0" smtClean="0"/>
              <a:t> SDM</a:t>
            </a:r>
          </a:p>
          <a:p>
            <a:pPr algn="just"/>
            <a:r>
              <a:rPr lang="en-US" dirty="0" smtClean="0"/>
              <a:t>Program </a:t>
            </a:r>
            <a:r>
              <a:rPr lang="en-US" dirty="0" err="1" smtClean="0"/>
              <a:t>Doktor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Universitas</a:t>
            </a:r>
            <a:r>
              <a:rPr lang="en-US" dirty="0" smtClean="0"/>
              <a:t> </a:t>
            </a:r>
            <a:r>
              <a:rPr lang="en-US" dirty="0" err="1" smtClean="0"/>
              <a:t>Padjadjaran</a:t>
            </a:r>
            <a:r>
              <a:rPr lang="en-US" dirty="0" smtClean="0"/>
              <a:t> – Bandung (2007 – 2012) </a:t>
            </a:r>
            <a:r>
              <a:rPr lang="en-US" dirty="0" err="1" smtClean="0"/>
              <a:t>minat</a:t>
            </a:r>
            <a:r>
              <a:rPr lang="en-US" dirty="0" smtClean="0"/>
              <a:t>: </a:t>
            </a:r>
            <a:r>
              <a:rPr lang="en-US" dirty="0" err="1" smtClean="0"/>
              <a:t>Manajemen</a:t>
            </a:r>
            <a:r>
              <a:rPr lang="en-US" dirty="0" smtClean="0"/>
              <a:t> SDM</a:t>
            </a:r>
          </a:p>
          <a:p>
            <a:pPr algn="just">
              <a:buNone/>
            </a:pP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:</a:t>
            </a:r>
          </a:p>
          <a:p>
            <a:pPr algn="just"/>
            <a:r>
              <a:rPr lang="en-US" dirty="0" smtClean="0"/>
              <a:t>Apprentice Junior HR Consultant </a:t>
            </a:r>
            <a:r>
              <a:rPr lang="en-US" dirty="0" err="1" smtClean="0"/>
              <a:t>di</a:t>
            </a:r>
            <a:r>
              <a:rPr lang="en-US" dirty="0" smtClean="0"/>
              <a:t> PT. </a:t>
            </a:r>
            <a:r>
              <a:rPr lang="en-US" dirty="0" err="1" smtClean="0"/>
              <a:t>Musica</a:t>
            </a:r>
            <a:r>
              <a:rPr lang="en-US" dirty="0" smtClean="0"/>
              <a:t> Studio (2004)</a:t>
            </a:r>
          </a:p>
          <a:p>
            <a:pPr algn="just"/>
            <a:r>
              <a:rPr lang="en-US" dirty="0" smtClean="0"/>
              <a:t>Apprentice Junior HR Consultant </a:t>
            </a:r>
            <a:r>
              <a:rPr lang="en-US" dirty="0" err="1" smtClean="0"/>
              <a:t>di</a:t>
            </a:r>
            <a:r>
              <a:rPr lang="en-US" dirty="0" smtClean="0"/>
              <a:t> PT. Pigeon Indonesia (2005)</a:t>
            </a:r>
          </a:p>
          <a:p>
            <a:pPr algn="just"/>
            <a:r>
              <a:rPr lang="en-US" dirty="0" err="1" smtClean="0"/>
              <a:t>Mengelola</a:t>
            </a:r>
            <a:r>
              <a:rPr lang="en-US" dirty="0" smtClean="0"/>
              <a:t> UKM di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(2003 – </a:t>
            </a:r>
            <a:r>
              <a:rPr lang="en-US" dirty="0" err="1" smtClean="0"/>
              <a:t>sekarang</a:t>
            </a:r>
            <a:r>
              <a:rPr lang="en-US" dirty="0" smtClean="0"/>
              <a:t>)</a:t>
            </a:r>
          </a:p>
          <a:p>
            <a:pPr algn="just"/>
            <a:r>
              <a:rPr lang="en-US" dirty="0" smtClean="0"/>
              <a:t>PNS di </a:t>
            </a:r>
            <a:r>
              <a:rPr lang="en-US" dirty="0" err="1" smtClean="0"/>
              <a:t>Kementerian</a:t>
            </a:r>
            <a:r>
              <a:rPr lang="en-US" dirty="0" smtClean="0"/>
              <a:t> PAN </a:t>
            </a:r>
            <a:r>
              <a:rPr lang="en-US" dirty="0"/>
              <a:t>&amp;</a:t>
            </a:r>
            <a:r>
              <a:rPr lang="en-US" dirty="0" smtClean="0"/>
              <a:t> RB – </a:t>
            </a:r>
            <a:r>
              <a:rPr lang="en-US" dirty="0" err="1" smtClean="0"/>
              <a:t>Kedeputian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SDM </a:t>
            </a:r>
            <a:r>
              <a:rPr lang="en-US" dirty="0" err="1" smtClean="0"/>
              <a:t>Aparatur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Analis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SDM </a:t>
            </a:r>
            <a:r>
              <a:rPr lang="en-US" dirty="0" err="1" smtClean="0"/>
              <a:t>Aparatur</a:t>
            </a:r>
            <a:r>
              <a:rPr lang="en-US" dirty="0" smtClean="0"/>
              <a:t> (2006 – 2009) &amp; </a:t>
            </a:r>
            <a:r>
              <a:rPr lang="en-US" dirty="0" err="1" smtClean="0"/>
              <a:t>Analis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SDM </a:t>
            </a:r>
            <a:r>
              <a:rPr lang="en-US" dirty="0" err="1" smtClean="0"/>
              <a:t>Aparatur</a:t>
            </a:r>
            <a:r>
              <a:rPr lang="en-US" dirty="0" smtClean="0"/>
              <a:t> (2009 – 2012)</a:t>
            </a:r>
          </a:p>
          <a:p>
            <a:pPr algn="just"/>
            <a:r>
              <a:rPr lang="en-US" dirty="0" err="1" smtClean="0"/>
              <a:t>Konsultan</a:t>
            </a:r>
            <a:r>
              <a:rPr lang="en-US" dirty="0" smtClean="0"/>
              <a:t> Bank </a:t>
            </a:r>
            <a:r>
              <a:rPr lang="en-US" dirty="0" err="1" smtClean="0"/>
              <a:t>Dunia</a:t>
            </a:r>
            <a:r>
              <a:rPr lang="en-US" dirty="0" smtClean="0"/>
              <a:t>/World Bank di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Regulasi</a:t>
            </a:r>
            <a:r>
              <a:rPr lang="en-US" dirty="0" smtClean="0"/>
              <a:t> (2012 – 2019)</a:t>
            </a:r>
          </a:p>
          <a:p>
            <a:pPr algn="just"/>
            <a:r>
              <a:rPr lang="en-US" dirty="0" err="1" smtClean="0"/>
              <a:t>Konsultan</a:t>
            </a:r>
            <a:r>
              <a:rPr lang="en-US" dirty="0" smtClean="0"/>
              <a:t> SDM &amp; </a:t>
            </a:r>
            <a:r>
              <a:rPr lang="en-US" dirty="0" err="1" smtClean="0"/>
              <a:t>Organisasi</a:t>
            </a:r>
            <a:r>
              <a:rPr lang="en-US" dirty="0" smtClean="0"/>
              <a:t> di PT. GML (2018 – 2019)</a:t>
            </a:r>
          </a:p>
          <a:p>
            <a:pPr algn="just"/>
            <a:r>
              <a:rPr lang="en-US" dirty="0" err="1" smtClean="0"/>
              <a:t>Komisioner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/DJSN (2019 – 2024)</a:t>
            </a:r>
          </a:p>
          <a:p>
            <a:pPr algn="just"/>
            <a:r>
              <a:rPr lang="en-US" dirty="0" err="1" smtClean="0"/>
              <a:t>Dosen</a:t>
            </a:r>
            <a:r>
              <a:rPr lang="en-US" dirty="0" smtClean="0"/>
              <a:t> Program MM – IIB </a:t>
            </a:r>
            <a:r>
              <a:rPr lang="en-US" dirty="0" err="1" smtClean="0"/>
              <a:t>Darmajaya</a:t>
            </a:r>
            <a:r>
              <a:rPr lang="en-US" dirty="0" smtClean="0"/>
              <a:t> (2015 – </a:t>
            </a:r>
            <a:r>
              <a:rPr lang="en-US" dirty="0" err="1" smtClean="0"/>
              <a:t>sekarang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9622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Referensi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Dessler</a:t>
            </a:r>
            <a:r>
              <a:rPr lang="en-US" dirty="0" smtClean="0"/>
              <a:t>, Gary. (2013) Human Resources Management 15</a:t>
            </a:r>
            <a:r>
              <a:rPr lang="en-US" baseline="30000" dirty="0" smtClean="0"/>
              <a:t>th</a:t>
            </a:r>
            <a:r>
              <a:rPr lang="en-US" dirty="0" smtClean="0"/>
              <a:t> Edition.</a:t>
            </a:r>
            <a:endParaRPr lang="en-US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 err="1" smtClean="0">
                <a:sym typeface="Wingdings" panose="05000000000000000000" pitchFamily="2" charset="2"/>
              </a:rPr>
              <a:t>Referensi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Tambahan</a:t>
            </a:r>
            <a:r>
              <a:rPr lang="en-US" dirty="0" smtClean="0">
                <a:sym typeface="Wingdings" panose="05000000000000000000" pitchFamily="2" charset="2"/>
              </a:rPr>
              <a:t>: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s-ES" dirty="0" err="1" smtClean="0"/>
              <a:t>Handoko</a:t>
            </a:r>
            <a:r>
              <a:rPr lang="es-ES" dirty="0" smtClean="0"/>
              <a:t>, </a:t>
            </a:r>
            <a:r>
              <a:rPr lang="es-ES" dirty="0" err="1" smtClean="0"/>
              <a:t>Hani</a:t>
            </a:r>
            <a:r>
              <a:rPr lang="es-ES" dirty="0" smtClean="0"/>
              <a:t> T. (2000). </a:t>
            </a:r>
            <a:r>
              <a:rPr lang="es-ES" dirty="0" err="1" smtClean="0"/>
              <a:t>Manajemen</a:t>
            </a:r>
            <a:r>
              <a:rPr lang="es-ES" dirty="0" smtClean="0"/>
              <a:t> </a:t>
            </a:r>
            <a:r>
              <a:rPr lang="es-ES" dirty="0" err="1" smtClean="0"/>
              <a:t>Personalia</a:t>
            </a:r>
            <a:r>
              <a:rPr lang="es-ES" dirty="0" smtClean="0"/>
              <a:t> dan </a:t>
            </a:r>
            <a:r>
              <a:rPr lang="es-ES" dirty="0" err="1" smtClean="0"/>
              <a:t>Sumberdaya</a:t>
            </a:r>
            <a:r>
              <a:rPr lang="es-ES" dirty="0" smtClean="0"/>
              <a:t> </a:t>
            </a:r>
            <a:r>
              <a:rPr lang="es-ES" dirty="0" err="1" smtClean="0"/>
              <a:t>Manusia</a:t>
            </a:r>
            <a:r>
              <a:rPr lang="es-ES" dirty="0" smtClean="0"/>
              <a:t>. </a:t>
            </a:r>
            <a:r>
              <a:rPr lang="es-ES" dirty="0" err="1" smtClean="0"/>
              <a:t>Edisi</a:t>
            </a:r>
            <a:r>
              <a:rPr lang="es-ES" dirty="0" smtClean="0"/>
              <a:t> II, </a:t>
            </a:r>
            <a:r>
              <a:rPr lang="es-ES" dirty="0" err="1" smtClean="0"/>
              <a:t>Cetakan</a:t>
            </a:r>
            <a:r>
              <a:rPr lang="es-ES" dirty="0" smtClean="0"/>
              <a:t> </a:t>
            </a:r>
            <a:r>
              <a:rPr lang="es-ES" dirty="0" err="1" smtClean="0"/>
              <a:t>Keempat</a:t>
            </a:r>
            <a:r>
              <a:rPr lang="es-ES" dirty="0" smtClean="0"/>
              <a:t> </a:t>
            </a:r>
            <a:r>
              <a:rPr lang="es-ES" dirty="0" err="1" smtClean="0"/>
              <a:t>Belas</a:t>
            </a:r>
            <a:r>
              <a:rPr lang="es-ES" dirty="0" smtClean="0"/>
              <a:t>. </a:t>
            </a:r>
            <a:r>
              <a:rPr lang="es-ES" dirty="0" err="1" smtClean="0"/>
              <a:t>Penerbit</a:t>
            </a:r>
            <a:r>
              <a:rPr lang="es-ES" dirty="0" smtClean="0"/>
              <a:t> BPFE. Yogyakarta</a:t>
            </a:r>
          </a:p>
          <a:p>
            <a:r>
              <a:rPr lang="en-US" dirty="0" err="1" smtClean="0"/>
              <a:t>Herjanto</a:t>
            </a:r>
            <a:r>
              <a:rPr lang="en-US" dirty="0" smtClean="0"/>
              <a:t>, E. (2001).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. </a:t>
            </a:r>
            <a:r>
              <a:rPr lang="en-US" dirty="0" err="1" smtClean="0"/>
              <a:t>Edisi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Siagian</a:t>
            </a:r>
            <a:r>
              <a:rPr lang="en-US" dirty="0" smtClean="0"/>
              <a:t>, </a:t>
            </a:r>
            <a:r>
              <a:rPr lang="en-US" dirty="0" err="1" smtClean="0"/>
              <a:t>Sondang</a:t>
            </a:r>
            <a:r>
              <a:rPr lang="en-US" dirty="0" smtClean="0"/>
              <a:t> P. (2008).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Aksara</a:t>
            </a:r>
            <a:r>
              <a:rPr lang="en-US" dirty="0" smtClean="0"/>
              <a:t>. Jakarta.</a:t>
            </a:r>
          </a:p>
          <a:p>
            <a:r>
              <a:rPr lang="en-US" dirty="0" err="1" smtClean="0"/>
              <a:t>Sulipan</a:t>
            </a:r>
            <a:r>
              <a:rPr lang="en-US" dirty="0" smtClean="0"/>
              <a:t>. (2000).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. </a:t>
            </a:r>
            <a:r>
              <a:rPr lang="en-US" dirty="0" err="1" smtClean="0"/>
              <a:t>Tugu</a:t>
            </a:r>
            <a:r>
              <a:rPr lang="en-US" dirty="0" smtClean="0"/>
              <a:t>. Yogyakarta.</a:t>
            </a:r>
          </a:p>
          <a:p>
            <a:r>
              <a:rPr lang="en-US" dirty="0" err="1" smtClean="0"/>
              <a:t>Sunarto</a:t>
            </a:r>
            <a:r>
              <a:rPr lang="en-US" dirty="0" smtClean="0"/>
              <a:t>. (2005).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err="1" smtClean="0"/>
              <a:t>Amus</a:t>
            </a:r>
            <a:r>
              <a:rPr lang="en-US" dirty="0" smtClean="0"/>
              <a:t>. Yogyakarta.</a:t>
            </a:r>
          </a:p>
          <a:p>
            <a:r>
              <a:rPr lang="en-US" dirty="0" err="1" smtClean="0"/>
              <a:t>Tulisan-tulisan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MSDM yang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akademik</a:t>
            </a:r>
            <a:r>
              <a:rPr lang="en-US" dirty="0" smtClean="0"/>
              <a:t> di internet.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30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332</TotalTime>
  <Words>307</Words>
  <Application>Microsoft Office PowerPoint</Application>
  <PresentationFormat>Custom</PresentationFormat>
  <Paragraphs>28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Savon</vt:lpstr>
      <vt:lpstr>m.k. Strategic HRM:  perkenalan SINGKAT</vt:lpstr>
      <vt:lpstr>Perkenalan Singkat</vt:lpstr>
      <vt:lpstr>Referensi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Job Design Analysis: An Introduction</dc:title>
  <dc:creator>Indra Budi Sumantoro</dc:creator>
  <cp:lastModifiedBy>DJSN</cp:lastModifiedBy>
  <cp:revision>99</cp:revision>
  <dcterms:created xsi:type="dcterms:W3CDTF">2015-02-20T02:32:11Z</dcterms:created>
  <dcterms:modified xsi:type="dcterms:W3CDTF">2023-03-17T23:38:13Z</dcterms:modified>
</cp:coreProperties>
</file>