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100" d="100"/>
          <a:sy n="100" d="100"/>
        </p:scale>
        <p:origin x="180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4B63A9-E695-41C7-83C2-8CF2A498D946}" type="doc">
      <dgm:prSet loTypeId="urn:microsoft.com/office/officeart/2005/8/layout/hProcess11" loCatId="process" qsTypeId="urn:microsoft.com/office/officeart/2005/8/quickstyle/simple4" qsCatId="simple" csTypeId="urn:microsoft.com/office/officeart/2005/8/colors/colorful2" csCatId="colorful" phldr="1"/>
      <dgm:spPr/>
    </dgm:pt>
    <dgm:pt modelId="{4EF9F28E-60D8-4C9E-9ED2-6D5D88C0E189}">
      <dgm:prSet phldrT="[Text]"/>
      <dgm:spPr/>
      <dgm:t>
        <a:bodyPr/>
        <a:lstStyle/>
        <a:p>
          <a:r>
            <a:rPr lang="en-US" dirty="0" err="1"/>
            <a:t>Konsepsi</a:t>
          </a:r>
          <a:r>
            <a:rPr lang="en-US" dirty="0"/>
            <a:t> </a:t>
          </a:r>
          <a:r>
            <a:rPr lang="en-US" dirty="0" err="1"/>
            <a:t>tt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tdk</a:t>
          </a:r>
          <a:r>
            <a:rPr lang="en-US" dirty="0"/>
            <a:t> </a:t>
          </a:r>
          <a:r>
            <a:rPr lang="en-US" dirty="0" err="1"/>
            <a:t>tunggal</a:t>
          </a:r>
          <a:endParaRPr lang="en-ID" dirty="0"/>
        </a:p>
      </dgm:t>
    </dgm:pt>
    <dgm:pt modelId="{3CD20122-CD13-4676-9B89-644499597309}" type="parTrans" cxnId="{3E39C410-9C79-4438-B9AF-9A1D318FF16F}">
      <dgm:prSet/>
      <dgm:spPr/>
      <dgm:t>
        <a:bodyPr/>
        <a:lstStyle/>
        <a:p>
          <a:endParaRPr lang="en-ID"/>
        </a:p>
      </dgm:t>
    </dgm:pt>
    <dgm:pt modelId="{DEDC7520-DC9E-46B6-A795-F4854D1F8600}" type="sibTrans" cxnId="{3E39C410-9C79-4438-B9AF-9A1D318FF16F}">
      <dgm:prSet/>
      <dgm:spPr/>
      <dgm:t>
        <a:bodyPr/>
        <a:lstStyle/>
        <a:p>
          <a:endParaRPr lang="en-ID"/>
        </a:p>
      </dgm:t>
    </dgm:pt>
    <dgm:pt modelId="{FD907461-2A20-4193-8AC0-04A37948FB66}">
      <dgm:prSet phldrT="[Text]"/>
      <dgm:spPr/>
      <dgm:t>
        <a:bodyPr/>
        <a:lstStyle/>
        <a:p>
          <a:r>
            <a:rPr lang="en-US" dirty="0" err="1"/>
            <a:t>Tiap</a:t>
          </a:r>
          <a:r>
            <a:rPr lang="en-US" dirty="0"/>
            <a:t> </a:t>
          </a:r>
          <a:r>
            <a:rPr lang="en-US" dirty="0" err="1"/>
            <a:t>ruang</a:t>
          </a:r>
          <a:r>
            <a:rPr lang="en-US" dirty="0"/>
            <a:t> dan </a:t>
          </a:r>
          <a:r>
            <a:rPr lang="en-US" dirty="0" err="1"/>
            <a:t>generasi</a:t>
          </a:r>
          <a:r>
            <a:rPr lang="en-US" dirty="0"/>
            <a:t> </a:t>
          </a:r>
          <a:r>
            <a:rPr lang="en-US" dirty="0" err="1"/>
            <a:t>memaknai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scr</a:t>
          </a:r>
          <a:r>
            <a:rPr lang="en-US" dirty="0"/>
            <a:t> </a:t>
          </a:r>
          <a:r>
            <a:rPr lang="en-US" dirty="0" err="1"/>
            <a:t>berbeda</a:t>
          </a:r>
          <a:r>
            <a:rPr lang="en-US" dirty="0"/>
            <a:t> </a:t>
          </a:r>
          <a:endParaRPr lang="en-ID" dirty="0"/>
        </a:p>
      </dgm:t>
    </dgm:pt>
    <dgm:pt modelId="{FDE62BFD-A2D3-4280-AA30-9F9604DC9CA4}" type="parTrans" cxnId="{9E14E8F6-1881-4745-9C36-4060ED748325}">
      <dgm:prSet/>
      <dgm:spPr/>
      <dgm:t>
        <a:bodyPr/>
        <a:lstStyle/>
        <a:p>
          <a:endParaRPr lang="en-ID"/>
        </a:p>
      </dgm:t>
    </dgm:pt>
    <dgm:pt modelId="{170CD5C0-F349-4A70-866B-153350F1A324}" type="sibTrans" cxnId="{9E14E8F6-1881-4745-9C36-4060ED748325}">
      <dgm:prSet/>
      <dgm:spPr/>
      <dgm:t>
        <a:bodyPr/>
        <a:lstStyle/>
        <a:p>
          <a:endParaRPr lang="en-ID"/>
        </a:p>
      </dgm:t>
    </dgm:pt>
    <dgm:pt modelId="{E1DC6486-0365-4784-803F-D48A46410860}" type="pres">
      <dgm:prSet presAssocID="{C64B63A9-E695-41C7-83C2-8CF2A498D946}" presName="Name0" presStyleCnt="0">
        <dgm:presLayoutVars>
          <dgm:dir/>
          <dgm:resizeHandles val="exact"/>
        </dgm:presLayoutVars>
      </dgm:prSet>
      <dgm:spPr/>
    </dgm:pt>
    <dgm:pt modelId="{D8547BA6-1F6B-49D7-9B14-C8112EC1A237}" type="pres">
      <dgm:prSet presAssocID="{C64B63A9-E695-41C7-83C2-8CF2A498D946}" presName="arrow" presStyleLbl="bgShp" presStyleIdx="0" presStyleCnt="1"/>
      <dgm:spPr/>
    </dgm:pt>
    <dgm:pt modelId="{D217C97F-C4E9-4D2C-AA95-2211B2FCED1A}" type="pres">
      <dgm:prSet presAssocID="{C64B63A9-E695-41C7-83C2-8CF2A498D946}" presName="points" presStyleCnt="0"/>
      <dgm:spPr/>
    </dgm:pt>
    <dgm:pt modelId="{16DFD503-CAEB-42D5-95A1-A9DE80F59D8A}" type="pres">
      <dgm:prSet presAssocID="{4EF9F28E-60D8-4C9E-9ED2-6D5D88C0E189}" presName="compositeA" presStyleCnt="0"/>
      <dgm:spPr/>
    </dgm:pt>
    <dgm:pt modelId="{F60FD1F9-7326-4CDE-8BEE-45C21802A547}" type="pres">
      <dgm:prSet presAssocID="{4EF9F28E-60D8-4C9E-9ED2-6D5D88C0E189}" presName="textA" presStyleLbl="revTx" presStyleIdx="0" presStyleCnt="2">
        <dgm:presLayoutVars>
          <dgm:bulletEnabled val="1"/>
        </dgm:presLayoutVars>
      </dgm:prSet>
      <dgm:spPr/>
    </dgm:pt>
    <dgm:pt modelId="{2C084864-A930-4732-B59F-7D217E22C5FC}" type="pres">
      <dgm:prSet presAssocID="{4EF9F28E-60D8-4C9E-9ED2-6D5D88C0E189}" presName="circleA" presStyleLbl="node1" presStyleIdx="0" presStyleCnt="2"/>
      <dgm:spPr/>
    </dgm:pt>
    <dgm:pt modelId="{5B94B5ED-A6DD-4A31-9A83-F492863C6F1A}" type="pres">
      <dgm:prSet presAssocID="{4EF9F28E-60D8-4C9E-9ED2-6D5D88C0E189}" presName="spaceA" presStyleCnt="0"/>
      <dgm:spPr/>
    </dgm:pt>
    <dgm:pt modelId="{8640B199-36B1-4E21-B104-82CDCCB5B3BA}" type="pres">
      <dgm:prSet presAssocID="{DEDC7520-DC9E-46B6-A795-F4854D1F8600}" presName="space" presStyleCnt="0"/>
      <dgm:spPr/>
    </dgm:pt>
    <dgm:pt modelId="{B2C2770B-A5DD-4970-AE0F-315ABC5A788D}" type="pres">
      <dgm:prSet presAssocID="{FD907461-2A20-4193-8AC0-04A37948FB66}" presName="compositeB" presStyleCnt="0"/>
      <dgm:spPr/>
    </dgm:pt>
    <dgm:pt modelId="{290120D5-2A6A-4C24-A608-444EA1F5D877}" type="pres">
      <dgm:prSet presAssocID="{FD907461-2A20-4193-8AC0-04A37948FB66}" presName="textB" presStyleLbl="revTx" presStyleIdx="1" presStyleCnt="2">
        <dgm:presLayoutVars>
          <dgm:bulletEnabled val="1"/>
        </dgm:presLayoutVars>
      </dgm:prSet>
      <dgm:spPr/>
    </dgm:pt>
    <dgm:pt modelId="{0A4EF911-DEDC-44A0-A9DD-A812E9BA5FE9}" type="pres">
      <dgm:prSet presAssocID="{FD907461-2A20-4193-8AC0-04A37948FB66}" presName="circleB" presStyleLbl="node1" presStyleIdx="1" presStyleCnt="2"/>
      <dgm:spPr/>
    </dgm:pt>
    <dgm:pt modelId="{8FD203E7-4DB7-49BA-B8EE-4E9B4320065E}" type="pres">
      <dgm:prSet presAssocID="{FD907461-2A20-4193-8AC0-04A37948FB66}" presName="spaceB" presStyleCnt="0"/>
      <dgm:spPr/>
    </dgm:pt>
  </dgm:ptLst>
  <dgm:cxnLst>
    <dgm:cxn modelId="{3E39C410-9C79-4438-B9AF-9A1D318FF16F}" srcId="{C64B63A9-E695-41C7-83C2-8CF2A498D946}" destId="{4EF9F28E-60D8-4C9E-9ED2-6D5D88C0E189}" srcOrd="0" destOrd="0" parTransId="{3CD20122-CD13-4676-9B89-644499597309}" sibTransId="{DEDC7520-DC9E-46B6-A795-F4854D1F8600}"/>
    <dgm:cxn modelId="{67E12272-2724-4526-81A6-75AF7150829F}" type="presOf" srcId="{C64B63A9-E695-41C7-83C2-8CF2A498D946}" destId="{E1DC6486-0365-4784-803F-D48A46410860}" srcOrd="0" destOrd="0" presId="urn:microsoft.com/office/officeart/2005/8/layout/hProcess11"/>
    <dgm:cxn modelId="{CEE512B7-BA79-4E3C-861C-268D1B31D442}" type="presOf" srcId="{FD907461-2A20-4193-8AC0-04A37948FB66}" destId="{290120D5-2A6A-4C24-A608-444EA1F5D877}" srcOrd="0" destOrd="0" presId="urn:microsoft.com/office/officeart/2005/8/layout/hProcess11"/>
    <dgm:cxn modelId="{DE73B2C6-490F-4BAA-BB08-5121090AED88}" type="presOf" srcId="{4EF9F28E-60D8-4C9E-9ED2-6D5D88C0E189}" destId="{F60FD1F9-7326-4CDE-8BEE-45C21802A547}" srcOrd="0" destOrd="0" presId="urn:microsoft.com/office/officeart/2005/8/layout/hProcess11"/>
    <dgm:cxn modelId="{9E14E8F6-1881-4745-9C36-4060ED748325}" srcId="{C64B63A9-E695-41C7-83C2-8CF2A498D946}" destId="{FD907461-2A20-4193-8AC0-04A37948FB66}" srcOrd="1" destOrd="0" parTransId="{FDE62BFD-A2D3-4280-AA30-9F9604DC9CA4}" sibTransId="{170CD5C0-F349-4A70-866B-153350F1A324}"/>
    <dgm:cxn modelId="{2A1F526E-BCD1-407D-9F46-BD0C8A473C1A}" type="presParOf" srcId="{E1DC6486-0365-4784-803F-D48A46410860}" destId="{D8547BA6-1F6B-49D7-9B14-C8112EC1A237}" srcOrd="0" destOrd="0" presId="urn:microsoft.com/office/officeart/2005/8/layout/hProcess11"/>
    <dgm:cxn modelId="{0A7CAC0F-D54C-4037-AA4A-7F416321B8AF}" type="presParOf" srcId="{E1DC6486-0365-4784-803F-D48A46410860}" destId="{D217C97F-C4E9-4D2C-AA95-2211B2FCED1A}" srcOrd="1" destOrd="0" presId="urn:microsoft.com/office/officeart/2005/8/layout/hProcess11"/>
    <dgm:cxn modelId="{F55C5A7A-D466-4F0F-A0E4-286FFA3DDC0F}" type="presParOf" srcId="{D217C97F-C4E9-4D2C-AA95-2211B2FCED1A}" destId="{16DFD503-CAEB-42D5-95A1-A9DE80F59D8A}" srcOrd="0" destOrd="0" presId="urn:microsoft.com/office/officeart/2005/8/layout/hProcess11"/>
    <dgm:cxn modelId="{EA58B1CB-8947-4B99-A89F-2C74F15C54FD}" type="presParOf" srcId="{16DFD503-CAEB-42D5-95A1-A9DE80F59D8A}" destId="{F60FD1F9-7326-4CDE-8BEE-45C21802A547}" srcOrd="0" destOrd="0" presId="urn:microsoft.com/office/officeart/2005/8/layout/hProcess11"/>
    <dgm:cxn modelId="{4AC87DA7-E577-40D5-ADCF-C9B1D112C92F}" type="presParOf" srcId="{16DFD503-CAEB-42D5-95A1-A9DE80F59D8A}" destId="{2C084864-A930-4732-B59F-7D217E22C5FC}" srcOrd="1" destOrd="0" presId="urn:microsoft.com/office/officeart/2005/8/layout/hProcess11"/>
    <dgm:cxn modelId="{63FC4D01-6598-4469-93AF-890B8BBEBB4D}" type="presParOf" srcId="{16DFD503-CAEB-42D5-95A1-A9DE80F59D8A}" destId="{5B94B5ED-A6DD-4A31-9A83-F492863C6F1A}" srcOrd="2" destOrd="0" presId="urn:microsoft.com/office/officeart/2005/8/layout/hProcess11"/>
    <dgm:cxn modelId="{9514B50F-B565-49E0-8448-DB8495C78437}" type="presParOf" srcId="{D217C97F-C4E9-4D2C-AA95-2211B2FCED1A}" destId="{8640B199-36B1-4E21-B104-82CDCCB5B3BA}" srcOrd="1" destOrd="0" presId="urn:microsoft.com/office/officeart/2005/8/layout/hProcess11"/>
    <dgm:cxn modelId="{F21B8AFC-47A6-48B4-B389-7FF67FA5A250}" type="presParOf" srcId="{D217C97F-C4E9-4D2C-AA95-2211B2FCED1A}" destId="{B2C2770B-A5DD-4970-AE0F-315ABC5A788D}" srcOrd="2" destOrd="0" presId="urn:microsoft.com/office/officeart/2005/8/layout/hProcess11"/>
    <dgm:cxn modelId="{C17DBDF2-7B80-4182-BBF4-79B617F1EEBA}" type="presParOf" srcId="{B2C2770B-A5DD-4970-AE0F-315ABC5A788D}" destId="{290120D5-2A6A-4C24-A608-444EA1F5D877}" srcOrd="0" destOrd="0" presId="urn:microsoft.com/office/officeart/2005/8/layout/hProcess11"/>
    <dgm:cxn modelId="{34AEC11C-C393-495D-9EB0-0DA74231233F}" type="presParOf" srcId="{B2C2770B-A5DD-4970-AE0F-315ABC5A788D}" destId="{0A4EF911-DEDC-44A0-A9DD-A812E9BA5FE9}" srcOrd="1" destOrd="0" presId="urn:microsoft.com/office/officeart/2005/8/layout/hProcess11"/>
    <dgm:cxn modelId="{FE5A08FB-1970-4C1F-9E80-898896C52ABF}" type="presParOf" srcId="{B2C2770B-A5DD-4970-AE0F-315ABC5A788D}" destId="{8FD203E7-4DB7-49BA-B8EE-4E9B4320065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5E6118-A550-42A1-A9C9-9F012B1C69CB}" type="doc">
      <dgm:prSet loTypeId="urn:microsoft.com/office/officeart/2005/8/layout/vList5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ID"/>
        </a:p>
      </dgm:t>
    </dgm:pt>
    <dgm:pt modelId="{F208E1BE-FBDE-43E8-B651-229BAFA31BD3}">
      <dgm:prSet phldrT="[Text]"/>
      <dgm:spPr/>
      <dgm:t>
        <a:bodyPr/>
        <a:lstStyle/>
        <a:p>
          <a:r>
            <a:rPr lang="en-US" dirty="0"/>
            <a:t>Anaximander</a:t>
          </a:r>
          <a:endParaRPr lang="en-ID" dirty="0"/>
        </a:p>
      </dgm:t>
    </dgm:pt>
    <dgm:pt modelId="{8F41FBDA-BFD9-42E4-B346-0625019ABCA9}" type="parTrans" cxnId="{C38A16E7-BD04-4AC7-AFE5-C2562EAD496B}">
      <dgm:prSet/>
      <dgm:spPr/>
      <dgm:t>
        <a:bodyPr/>
        <a:lstStyle/>
        <a:p>
          <a:endParaRPr lang="en-ID"/>
        </a:p>
      </dgm:t>
    </dgm:pt>
    <dgm:pt modelId="{1F949275-FD7B-4C5B-9D88-0C01CFC6C9FF}" type="sibTrans" cxnId="{C38A16E7-BD04-4AC7-AFE5-C2562EAD496B}">
      <dgm:prSet/>
      <dgm:spPr/>
      <dgm:t>
        <a:bodyPr/>
        <a:lstStyle/>
        <a:p>
          <a:endParaRPr lang="en-ID"/>
        </a:p>
      </dgm:t>
    </dgm:pt>
    <dgm:pt modelId="{D0C1FF84-1F38-4A40-9D07-ADD6B59EF4C8}">
      <dgm:prSet phldrT="[Text]"/>
      <dgm:spPr/>
      <dgm:t>
        <a:bodyPr/>
        <a:lstStyle/>
        <a:p>
          <a:r>
            <a:rPr lang="en-US" dirty="0" err="1"/>
            <a:t>Mengaitkan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kekuatan</a:t>
          </a:r>
          <a:endParaRPr lang="en-ID" dirty="0"/>
        </a:p>
      </dgm:t>
    </dgm:pt>
    <dgm:pt modelId="{9EE10E0F-8C85-4992-A361-19AC9F5A1DEB}" type="parTrans" cxnId="{AF36BFAE-A1D8-41FD-A554-37DAB0E1ED62}">
      <dgm:prSet/>
      <dgm:spPr/>
      <dgm:t>
        <a:bodyPr/>
        <a:lstStyle/>
        <a:p>
          <a:endParaRPr lang="en-ID"/>
        </a:p>
      </dgm:t>
    </dgm:pt>
    <dgm:pt modelId="{CA9C31AF-BCB7-47AB-8760-B169CF8FC3AE}" type="sibTrans" cxnId="{AF36BFAE-A1D8-41FD-A554-37DAB0E1ED62}">
      <dgm:prSet/>
      <dgm:spPr/>
      <dgm:t>
        <a:bodyPr/>
        <a:lstStyle/>
        <a:p>
          <a:endParaRPr lang="en-ID"/>
        </a:p>
      </dgm:t>
    </dgm:pt>
    <dgm:pt modelId="{B1ACA3C8-A7AF-4BAE-9F24-5537E4BDA190}">
      <dgm:prSet phldrT="[Text]"/>
      <dgm:spPr/>
      <dgm:t>
        <a:bodyPr/>
        <a:lstStyle/>
        <a:p>
          <a:r>
            <a:rPr lang="en-US" dirty="0" err="1"/>
            <a:t>Herekleitos</a:t>
          </a:r>
          <a:endParaRPr lang="en-ID" dirty="0"/>
        </a:p>
      </dgm:t>
    </dgm:pt>
    <dgm:pt modelId="{16766F8F-01BD-4627-8AAA-41257CE8A83C}" type="parTrans" cxnId="{E1E021AC-F504-40E9-93CE-371B35B00506}">
      <dgm:prSet/>
      <dgm:spPr/>
      <dgm:t>
        <a:bodyPr/>
        <a:lstStyle/>
        <a:p>
          <a:endParaRPr lang="en-ID"/>
        </a:p>
      </dgm:t>
    </dgm:pt>
    <dgm:pt modelId="{57001F29-F488-4226-8081-326CD581DF2A}" type="sibTrans" cxnId="{E1E021AC-F504-40E9-93CE-371B35B00506}">
      <dgm:prSet/>
      <dgm:spPr/>
      <dgm:t>
        <a:bodyPr/>
        <a:lstStyle/>
        <a:p>
          <a:endParaRPr lang="en-ID"/>
        </a:p>
      </dgm:t>
    </dgm:pt>
    <dgm:pt modelId="{66C54061-E791-486C-A46C-93442A7D2EBF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sbg</a:t>
          </a:r>
          <a:r>
            <a:rPr lang="en-US" dirty="0"/>
            <a:t> </a:t>
          </a:r>
          <a:r>
            <a:rPr lang="en-US" dirty="0" err="1"/>
            <a:t>pemandu</a:t>
          </a:r>
          <a:r>
            <a:rPr lang="en-US" dirty="0"/>
            <a:t> </a:t>
          </a:r>
          <a:r>
            <a:rPr lang="en-US" dirty="0" err="1"/>
            <a:t>manusia</a:t>
          </a:r>
          <a:r>
            <a:rPr lang="en-US" dirty="0"/>
            <a:t> </a:t>
          </a:r>
          <a:r>
            <a:rPr lang="en-US" dirty="0" err="1"/>
            <a:t>utk</a:t>
          </a:r>
          <a:r>
            <a:rPr lang="en-US" dirty="0"/>
            <a:t> </a:t>
          </a:r>
          <a:r>
            <a:rPr lang="en-US" dirty="0" err="1"/>
            <a:t>hidup</a:t>
          </a:r>
          <a:r>
            <a:rPr lang="en-US" dirty="0"/>
            <a:t> </a:t>
          </a:r>
          <a:r>
            <a:rPr lang="en-US" dirty="0" err="1"/>
            <a:t>scr</a:t>
          </a:r>
          <a:r>
            <a:rPr lang="en-US" dirty="0"/>
            <a:t> </a:t>
          </a:r>
          <a:r>
            <a:rPr lang="en-US" dirty="0" err="1"/>
            <a:t>patut</a:t>
          </a:r>
          <a:endParaRPr lang="en-ID" dirty="0"/>
        </a:p>
      </dgm:t>
    </dgm:pt>
    <dgm:pt modelId="{7A28C9D3-8DA4-48AE-B9D9-70A7A074382C}" type="parTrans" cxnId="{6DDC634B-65EA-4049-AAA8-D2E8C0296D98}">
      <dgm:prSet/>
      <dgm:spPr/>
      <dgm:t>
        <a:bodyPr/>
        <a:lstStyle/>
        <a:p>
          <a:endParaRPr lang="en-ID"/>
        </a:p>
      </dgm:t>
    </dgm:pt>
    <dgm:pt modelId="{5D46B447-FD72-44AA-955D-1CA12C2915D2}" type="sibTrans" cxnId="{6DDC634B-65EA-4049-AAA8-D2E8C0296D98}">
      <dgm:prSet/>
      <dgm:spPr/>
      <dgm:t>
        <a:bodyPr/>
        <a:lstStyle/>
        <a:p>
          <a:endParaRPr lang="en-ID"/>
        </a:p>
      </dgm:t>
    </dgm:pt>
    <dgm:pt modelId="{49BA1B2A-78C8-442A-A0DD-F9C965C93541}">
      <dgm:prSet phldrT="[Text]"/>
      <dgm:spPr/>
      <dgm:t>
        <a:bodyPr/>
        <a:lstStyle/>
        <a:p>
          <a:r>
            <a:rPr lang="en-US" dirty="0"/>
            <a:t>Trio Athena</a:t>
          </a:r>
          <a:endParaRPr lang="en-ID" dirty="0"/>
        </a:p>
      </dgm:t>
    </dgm:pt>
    <dgm:pt modelId="{78C860C4-0959-4B33-A5F1-8F49154D43B8}" type="parTrans" cxnId="{BAC44E06-1199-4911-A057-CC1D82270D3C}">
      <dgm:prSet/>
      <dgm:spPr/>
      <dgm:t>
        <a:bodyPr/>
        <a:lstStyle/>
        <a:p>
          <a:endParaRPr lang="en-ID"/>
        </a:p>
      </dgm:t>
    </dgm:pt>
    <dgm:pt modelId="{E7875E0F-19CE-4289-B4C0-FE46534E175D}" type="sibTrans" cxnId="{BAC44E06-1199-4911-A057-CC1D82270D3C}">
      <dgm:prSet/>
      <dgm:spPr/>
      <dgm:t>
        <a:bodyPr/>
        <a:lstStyle/>
        <a:p>
          <a:endParaRPr lang="en-ID"/>
        </a:p>
      </dgm:t>
    </dgm:pt>
    <dgm:pt modelId="{9D40E626-D728-40C0-899E-3E194D465ADB}">
      <dgm:prSet phldrT="[Text]"/>
      <dgm:spPr/>
      <dgm:t>
        <a:bodyPr/>
        <a:lstStyle/>
        <a:p>
          <a:r>
            <a:rPr lang="en-US" dirty="0" err="1"/>
            <a:t>Menekankan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pd </a:t>
          </a:r>
          <a:r>
            <a:rPr lang="en-US" dirty="0" err="1"/>
            <a:t>keadilan</a:t>
          </a:r>
          <a:endParaRPr lang="en-ID" dirty="0"/>
        </a:p>
      </dgm:t>
    </dgm:pt>
    <dgm:pt modelId="{77215158-4F7F-4F88-822C-37657108F8B2}" type="parTrans" cxnId="{AFE2CCCD-A674-4F9E-8829-9B8AFCEDC7CE}">
      <dgm:prSet/>
      <dgm:spPr/>
      <dgm:t>
        <a:bodyPr/>
        <a:lstStyle/>
        <a:p>
          <a:endParaRPr lang="en-ID"/>
        </a:p>
      </dgm:t>
    </dgm:pt>
    <dgm:pt modelId="{285D3110-FD8D-4A32-A461-5B80CE365FE8}" type="sibTrans" cxnId="{AFE2CCCD-A674-4F9E-8829-9B8AFCEDC7CE}">
      <dgm:prSet/>
      <dgm:spPr/>
      <dgm:t>
        <a:bodyPr/>
        <a:lstStyle/>
        <a:p>
          <a:endParaRPr lang="en-ID"/>
        </a:p>
      </dgm:t>
    </dgm:pt>
    <dgm:pt modelId="{E406F884-FBC3-4554-9D00-2BAE5FD624BF}" type="pres">
      <dgm:prSet presAssocID="{8C5E6118-A550-42A1-A9C9-9F012B1C69CB}" presName="Name0" presStyleCnt="0">
        <dgm:presLayoutVars>
          <dgm:dir/>
          <dgm:animLvl val="lvl"/>
          <dgm:resizeHandles val="exact"/>
        </dgm:presLayoutVars>
      </dgm:prSet>
      <dgm:spPr/>
    </dgm:pt>
    <dgm:pt modelId="{B81807E6-E0AA-4C77-AD61-18E63DBEFE15}" type="pres">
      <dgm:prSet presAssocID="{F208E1BE-FBDE-43E8-B651-229BAFA31BD3}" presName="linNode" presStyleCnt="0"/>
      <dgm:spPr/>
    </dgm:pt>
    <dgm:pt modelId="{4DCD1BD0-299A-4435-BD06-28B4097DB07E}" type="pres">
      <dgm:prSet presAssocID="{F208E1BE-FBDE-43E8-B651-229BAFA31BD3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B2B6652-AE70-4DFE-A3BB-C1B7FABF3244}" type="pres">
      <dgm:prSet presAssocID="{F208E1BE-FBDE-43E8-B651-229BAFA31BD3}" presName="descendantText" presStyleLbl="alignAccFollowNode1" presStyleIdx="0" presStyleCnt="3">
        <dgm:presLayoutVars>
          <dgm:bulletEnabled val="1"/>
        </dgm:presLayoutVars>
      </dgm:prSet>
      <dgm:spPr/>
    </dgm:pt>
    <dgm:pt modelId="{437117CC-5543-4018-AE11-E0652A36BA2C}" type="pres">
      <dgm:prSet presAssocID="{1F949275-FD7B-4C5B-9D88-0C01CFC6C9FF}" presName="sp" presStyleCnt="0"/>
      <dgm:spPr/>
    </dgm:pt>
    <dgm:pt modelId="{B88B368B-4BA7-4ACC-A7A5-497E0DAF8AC9}" type="pres">
      <dgm:prSet presAssocID="{B1ACA3C8-A7AF-4BAE-9F24-5537E4BDA190}" presName="linNode" presStyleCnt="0"/>
      <dgm:spPr/>
    </dgm:pt>
    <dgm:pt modelId="{9F7F1421-EBBA-4D89-A6FF-134C195A2110}" type="pres">
      <dgm:prSet presAssocID="{B1ACA3C8-A7AF-4BAE-9F24-5537E4BDA19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D9C709F-30F7-4C32-95AB-6EC89C8ED4AD}" type="pres">
      <dgm:prSet presAssocID="{B1ACA3C8-A7AF-4BAE-9F24-5537E4BDA190}" presName="descendantText" presStyleLbl="alignAccFollowNode1" presStyleIdx="1" presStyleCnt="3">
        <dgm:presLayoutVars>
          <dgm:bulletEnabled val="1"/>
        </dgm:presLayoutVars>
      </dgm:prSet>
      <dgm:spPr/>
    </dgm:pt>
    <dgm:pt modelId="{D435BCF0-2734-483A-A95F-8C4DDD634945}" type="pres">
      <dgm:prSet presAssocID="{57001F29-F488-4226-8081-326CD581DF2A}" presName="sp" presStyleCnt="0"/>
      <dgm:spPr/>
    </dgm:pt>
    <dgm:pt modelId="{DD971600-56FF-417C-9484-90EAE0F51BB3}" type="pres">
      <dgm:prSet presAssocID="{49BA1B2A-78C8-442A-A0DD-F9C965C93541}" presName="linNode" presStyleCnt="0"/>
      <dgm:spPr/>
    </dgm:pt>
    <dgm:pt modelId="{484A8090-F6E6-4DBA-9BDE-C6ED60481C55}" type="pres">
      <dgm:prSet presAssocID="{49BA1B2A-78C8-442A-A0DD-F9C965C9354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84BE852B-4EB6-4A61-BFD4-BEC8D03FD167}" type="pres">
      <dgm:prSet presAssocID="{49BA1B2A-78C8-442A-A0DD-F9C965C9354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F15BC00-49F9-4D03-9622-7F56937F2549}" type="presOf" srcId="{F208E1BE-FBDE-43E8-B651-229BAFA31BD3}" destId="{4DCD1BD0-299A-4435-BD06-28B4097DB07E}" srcOrd="0" destOrd="0" presId="urn:microsoft.com/office/officeart/2005/8/layout/vList5"/>
    <dgm:cxn modelId="{BAC44E06-1199-4911-A057-CC1D82270D3C}" srcId="{8C5E6118-A550-42A1-A9C9-9F012B1C69CB}" destId="{49BA1B2A-78C8-442A-A0DD-F9C965C93541}" srcOrd="2" destOrd="0" parTransId="{78C860C4-0959-4B33-A5F1-8F49154D43B8}" sibTransId="{E7875E0F-19CE-4289-B4C0-FE46534E175D}"/>
    <dgm:cxn modelId="{591C9268-CFE3-4B2E-8B56-4E3CD1505711}" type="presOf" srcId="{9D40E626-D728-40C0-899E-3E194D465ADB}" destId="{84BE852B-4EB6-4A61-BFD4-BEC8D03FD167}" srcOrd="0" destOrd="0" presId="urn:microsoft.com/office/officeart/2005/8/layout/vList5"/>
    <dgm:cxn modelId="{6DDC634B-65EA-4049-AAA8-D2E8C0296D98}" srcId="{B1ACA3C8-A7AF-4BAE-9F24-5537E4BDA190}" destId="{66C54061-E791-486C-A46C-93442A7D2EBF}" srcOrd="0" destOrd="0" parTransId="{7A28C9D3-8DA4-48AE-B9D9-70A7A074382C}" sibTransId="{5D46B447-FD72-44AA-955D-1CA12C2915D2}"/>
    <dgm:cxn modelId="{FC7F2B70-BD98-40E2-8BC0-E1D4063C7327}" type="presOf" srcId="{66C54061-E791-486C-A46C-93442A7D2EBF}" destId="{5D9C709F-30F7-4C32-95AB-6EC89C8ED4AD}" srcOrd="0" destOrd="0" presId="urn:microsoft.com/office/officeart/2005/8/layout/vList5"/>
    <dgm:cxn modelId="{AF96827A-9E9B-4A7B-A368-A828CE5896EE}" type="presOf" srcId="{49BA1B2A-78C8-442A-A0DD-F9C965C93541}" destId="{484A8090-F6E6-4DBA-9BDE-C6ED60481C55}" srcOrd="0" destOrd="0" presId="urn:microsoft.com/office/officeart/2005/8/layout/vList5"/>
    <dgm:cxn modelId="{790CC19C-3597-4692-85B8-0001D259B428}" type="presOf" srcId="{D0C1FF84-1F38-4A40-9D07-ADD6B59EF4C8}" destId="{6B2B6652-AE70-4DFE-A3BB-C1B7FABF3244}" srcOrd="0" destOrd="0" presId="urn:microsoft.com/office/officeart/2005/8/layout/vList5"/>
    <dgm:cxn modelId="{E1E021AC-F504-40E9-93CE-371B35B00506}" srcId="{8C5E6118-A550-42A1-A9C9-9F012B1C69CB}" destId="{B1ACA3C8-A7AF-4BAE-9F24-5537E4BDA190}" srcOrd="1" destOrd="0" parTransId="{16766F8F-01BD-4627-8AAA-41257CE8A83C}" sibTransId="{57001F29-F488-4226-8081-326CD581DF2A}"/>
    <dgm:cxn modelId="{AF36BFAE-A1D8-41FD-A554-37DAB0E1ED62}" srcId="{F208E1BE-FBDE-43E8-B651-229BAFA31BD3}" destId="{D0C1FF84-1F38-4A40-9D07-ADD6B59EF4C8}" srcOrd="0" destOrd="0" parTransId="{9EE10E0F-8C85-4992-A361-19AC9F5A1DEB}" sibTransId="{CA9C31AF-BCB7-47AB-8760-B169CF8FC3AE}"/>
    <dgm:cxn modelId="{7BB3EBAF-4BD5-4E97-AD70-6B8232E3C255}" type="presOf" srcId="{8C5E6118-A550-42A1-A9C9-9F012B1C69CB}" destId="{E406F884-FBC3-4554-9D00-2BAE5FD624BF}" srcOrd="0" destOrd="0" presId="urn:microsoft.com/office/officeart/2005/8/layout/vList5"/>
    <dgm:cxn modelId="{8DF848C5-4793-4DF0-9F9D-B1C8A05AF33E}" type="presOf" srcId="{B1ACA3C8-A7AF-4BAE-9F24-5537E4BDA190}" destId="{9F7F1421-EBBA-4D89-A6FF-134C195A2110}" srcOrd="0" destOrd="0" presId="urn:microsoft.com/office/officeart/2005/8/layout/vList5"/>
    <dgm:cxn modelId="{AFE2CCCD-A674-4F9E-8829-9B8AFCEDC7CE}" srcId="{49BA1B2A-78C8-442A-A0DD-F9C965C93541}" destId="{9D40E626-D728-40C0-899E-3E194D465ADB}" srcOrd="0" destOrd="0" parTransId="{77215158-4F7F-4F88-822C-37657108F8B2}" sibTransId="{285D3110-FD8D-4A32-A461-5B80CE365FE8}"/>
    <dgm:cxn modelId="{C38A16E7-BD04-4AC7-AFE5-C2562EAD496B}" srcId="{8C5E6118-A550-42A1-A9C9-9F012B1C69CB}" destId="{F208E1BE-FBDE-43E8-B651-229BAFA31BD3}" srcOrd="0" destOrd="0" parTransId="{8F41FBDA-BFD9-42E4-B346-0625019ABCA9}" sibTransId="{1F949275-FD7B-4C5B-9D88-0C01CFC6C9FF}"/>
    <dgm:cxn modelId="{52F9FD21-4A75-4837-ADE3-C55DFACD53FB}" type="presParOf" srcId="{E406F884-FBC3-4554-9D00-2BAE5FD624BF}" destId="{B81807E6-E0AA-4C77-AD61-18E63DBEFE15}" srcOrd="0" destOrd="0" presId="urn:microsoft.com/office/officeart/2005/8/layout/vList5"/>
    <dgm:cxn modelId="{0EE127B3-A0E4-4032-ADB9-36BC33ED412E}" type="presParOf" srcId="{B81807E6-E0AA-4C77-AD61-18E63DBEFE15}" destId="{4DCD1BD0-299A-4435-BD06-28B4097DB07E}" srcOrd="0" destOrd="0" presId="urn:microsoft.com/office/officeart/2005/8/layout/vList5"/>
    <dgm:cxn modelId="{5BDF504C-80E7-483B-BF35-AD44EE56F6F7}" type="presParOf" srcId="{B81807E6-E0AA-4C77-AD61-18E63DBEFE15}" destId="{6B2B6652-AE70-4DFE-A3BB-C1B7FABF3244}" srcOrd="1" destOrd="0" presId="urn:microsoft.com/office/officeart/2005/8/layout/vList5"/>
    <dgm:cxn modelId="{DAAC9D03-DBC2-4EC4-AE95-0BB99E93F4FF}" type="presParOf" srcId="{E406F884-FBC3-4554-9D00-2BAE5FD624BF}" destId="{437117CC-5543-4018-AE11-E0652A36BA2C}" srcOrd="1" destOrd="0" presId="urn:microsoft.com/office/officeart/2005/8/layout/vList5"/>
    <dgm:cxn modelId="{2829FC65-36A3-47ED-B97F-D1A71222FB90}" type="presParOf" srcId="{E406F884-FBC3-4554-9D00-2BAE5FD624BF}" destId="{B88B368B-4BA7-4ACC-A7A5-497E0DAF8AC9}" srcOrd="2" destOrd="0" presId="urn:microsoft.com/office/officeart/2005/8/layout/vList5"/>
    <dgm:cxn modelId="{ED759C11-3D87-423B-87F0-79C82D6FB2EB}" type="presParOf" srcId="{B88B368B-4BA7-4ACC-A7A5-497E0DAF8AC9}" destId="{9F7F1421-EBBA-4D89-A6FF-134C195A2110}" srcOrd="0" destOrd="0" presId="urn:microsoft.com/office/officeart/2005/8/layout/vList5"/>
    <dgm:cxn modelId="{EB033751-6212-4B75-B84D-A387A6D6E0A7}" type="presParOf" srcId="{B88B368B-4BA7-4ACC-A7A5-497E0DAF8AC9}" destId="{5D9C709F-30F7-4C32-95AB-6EC89C8ED4AD}" srcOrd="1" destOrd="0" presId="urn:microsoft.com/office/officeart/2005/8/layout/vList5"/>
    <dgm:cxn modelId="{96AEC474-162D-42C1-B83A-C93C90AE2D27}" type="presParOf" srcId="{E406F884-FBC3-4554-9D00-2BAE5FD624BF}" destId="{D435BCF0-2734-483A-A95F-8C4DDD634945}" srcOrd="3" destOrd="0" presId="urn:microsoft.com/office/officeart/2005/8/layout/vList5"/>
    <dgm:cxn modelId="{8E1535F7-3A5B-43A2-8D77-5523B0CF32B3}" type="presParOf" srcId="{E406F884-FBC3-4554-9D00-2BAE5FD624BF}" destId="{DD971600-56FF-417C-9484-90EAE0F51BB3}" srcOrd="4" destOrd="0" presId="urn:microsoft.com/office/officeart/2005/8/layout/vList5"/>
    <dgm:cxn modelId="{BC15C225-B42B-4C53-8923-854C113F6CBB}" type="presParOf" srcId="{DD971600-56FF-417C-9484-90EAE0F51BB3}" destId="{484A8090-F6E6-4DBA-9BDE-C6ED60481C55}" srcOrd="0" destOrd="0" presId="urn:microsoft.com/office/officeart/2005/8/layout/vList5"/>
    <dgm:cxn modelId="{534B3095-9097-4B47-865C-ED55CC860FB2}" type="presParOf" srcId="{DD971600-56FF-417C-9484-90EAE0F51BB3}" destId="{84BE852B-4EB6-4A61-BFD4-BEC8D03FD16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9E31D0-82AD-4275-820B-7DA5110E771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5968254-1DE6-4C52-897B-1F8F0F230072}">
      <dgm:prSet phldrT="[Text]"/>
      <dgm:spPr/>
      <dgm:t>
        <a:bodyPr/>
        <a:lstStyle/>
        <a:p>
          <a:r>
            <a:rPr lang="en-US" dirty="0" err="1"/>
            <a:t>Sosiologi</a:t>
          </a:r>
          <a:r>
            <a:rPr lang="en-US" dirty="0"/>
            <a:t> Hukum</a:t>
          </a:r>
          <a:endParaRPr lang="en-ID" dirty="0"/>
        </a:p>
      </dgm:t>
    </dgm:pt>
    <dgm:pt modelId="{37355829-D875-4761-AFCC-4C17CEBA86B2}" type="parTrans" cxnId="{07BB1C4F-C111-4875-848A-D4F2D46517F5}">
      <dgm:prSet/>
      <dgm:spPr/>
      <dgm:t>
        <a:bodyPr/>
        <a:lstStyle/>
        <a:p>
          <a:endParaRPr lang="en-ID"/>
        </a:p>
      </dgm:t>
    </dgm:pt>
    <dgm:pt modelId="{DB9F49DB-7D12-43E3-8560-B38D30D2481D}" type="sibTrans" cxnId="{07BB1C4F-C111-4875-848A-D4F2D46517F5}">
      <dgm:prSet/>
      <dgm:spPr/>
      <dgm:t>
        <a:bodyPr/>
        <a:lstStyle/>
        <a:p>
          <a:endParaRPr lang="en-ID"/>
        </a:p>
      </dgm:t>
    </dgm:pt>
    <dgm:pt modelId="{D45FF5C8-2985-4ECF-A48E-B827EB3A759A}">
      <dgm:prSet phldrT="[Text]"/>
      <dgm:spPr/>
      <dgm:t>
        <a:bodyPr/>
        <a:lstStyle/>
        <a:p>
          <a:r>
            <a:rPr lang="en-US" dirty="0" err="1"/>
            <a:t>Mempelajari</a:t>
          </a:r>
          <a:r>
            <a:rPr lang="en-US" dirty="0"/>
            <a:t> </a:t>
          </a:r>
          <a:r>
            <a:rPr lang="en-US" dirty="0" err="1"/>
            <a:t>hubungan</a:t>
          </a:r>
          <a:r>
            <a:rPr lang="en-US" dirty="0"/>
            <a:t> timbal </a:t>
          </a:r>
          <a:r>
            <a:rPr lang="en-US" dirty="0" err="1"/>
            <a:t>balik</a:t>
          </a:r>
          <a:r>
            <a:rPr lang="en-US" dirty="0"/>
            <a:t> </a:t>
          </a:r>
          <a:r>
            <a:rPr lang="en-US" dirty="0" err="1"/>
            <a:t>antara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dan </a:t>
          </a:r>
          <a:r>
            <a:rPr lang="en-US" dirty="0" err="1"/>
            <a:t>gejala</a:t>
          </a:r>
          <a:r>
            <a:rPr lang="en-US" dirty="0"/>
            <a:t> </a:t>
          </a:r>
          <a:r>
            <a:rPr lang="en-US" dirty="0" err="1"/>
            <a:t>sosial</a:t>
          </a:r>
          <a:endParaRPr lang="en-ID" dirty="0"/>
        </a:p>
      </dgm:t>
    </dgm:pt>
    <dgm:pt modelId="{BF031DBD-8EAB-4D44-9194-4CB347F5988F}" type="parTrans" cxnId="{725D20C4-C756-4DC3-98FB-76008036BB6A}">
      <dgm:prSet/>
      <dgm:spPr/>
      <dgm:t>
        <a:bodyPr/>
        <a:lstStyle/>
        <a:p>
          <a:endParaRPr lang="en-ID"/>
        </a:p>
      </dgm:t>
    </dgm:pt>
    <dgm:pt modelId="{C6689073-F057-499D-96F1-4BAC783C609B}" type="sibTrans" cxnId="{725D20C4-C756-4DC3-98FB-76008036BB6A}">
      <dgm:prSet/>
      <dgm:spPr/>
      <dgm:t>
        <a:bodyPr/>
        <a:lstStyle/>
        <a:p>
          <a:endParaRPr lang="en-ID"/>
        </a:p>
      </dgm:t>
    </dgm:pt>
    <dgm:pt modelId="{92FFEE50-2E7B-44B9-A898-9998B3A4C86F}">
      <dgm:prSet phldrT="[Text]"/>
      <dgm:spPr/>
      <dgm:t>
        <a:bodyPr/>
        <a:lstStyle/>
        <a:p>
          <a:r>
            <a:rPr lang="en-US" dirty="0" err="1"/>
            <a:t>Antropologi</a:t>
          </a:r>
          <a:r>
            <a:rPr lang="en-US" dirty="0"/>
            <a:t> Hukum</a:t>
          </a:r>
          <a:endParaRPr lang="en-ID" dirty="0"/>
        </a:p>
      </dgm:t>
    </dgm:pt>
    <dgm:pt modelId="{FAF564F1-1C78-4C43-9BE4-FB9232B4FC9E}" type="parTrans" cxnId="{9F5B567B-C8BC-4F28-A305-E95E6824FB27}">
      <dgm:prSet/>
      <dgm:spPr/>
      <dgm:t>
        <a:bodyPr/>
        <a:lstStyle/>
        <a:p>
          <a:endParaRPr lang="en-ID"/>
        </a:p>
      </dgm:t>
    </dgm:pt>
    <dgm:pt modelId="{41FAB2D1-BB66-4CFA-8F65-A1252BF5A44B}" type="sibTrans" cxnId="{9F5B567B-C8BC-4F28-A305-E95E6824FB27}">
      <dgm:prSet/>
      <dgm:spPr/>
      <dgm:t>
        <a:bodyPr/>
        <a:lstStyle/>
        <a:p>
          <a:endParaRPr lang="en-ID"/>
        </a:p>
      </dgm:t>
    </dgm:pt>
    <dgm:pt modelId="{45CCB309-7C0B-4D07-87CD-1104C9B0B9C8}">
      <dgm:prSet phldrT="[Text]"/>
      <dgm:spPr/>
      <dgm:t>
        <a:bodyPr/>
        <a:lstStyle/>
        <a:p>
          <a:r>
            <a:rPr lang="en-US" dirty="0" err="1"/>
            <a:t>Ilmu</a:t>
          </a:r>
          <a:r>
            <a:rPr lang="en-US" dirty="0"/>
            <a:t> </a:t>
          </a:r>
          <a:r>
            <a:rPr lang="en-US" dirty="0" err="1"/>
            <a:t>tt</a:t>
          </a:r>
          <a:r>
            <a:rPr lang="en-US" dirty="0"/>
            <a:t> </a:t>
          </a:r>
          <a:r>
            <a:rPr lang="en-US" dirty="0" err="1"/>
            <a:t>manusia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kaitanyya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kaidah</a:t>
          </a:r>
          <a:r>
            <a:rPr lang="en-US" dirty="0"/>
            <a:t> </a:t>
          </a:r>
          <a:r>
            <a:rPr lang="en-US" dirty="0" err="1"/>
            <a:t>sosial</a:t>
          </a:r>
          <a:endParaRPr lang="en-ID" dirty="0"/>
        </a:p>
      </dgm:t>
    </dgm:pt>
    <dgm:pt modelId="{DCCE728A-6C64-4BC9-BC9D-185C88EDC16E}" type="parTrans" cxnId="{A94DBAF5-AFAF-45C5-AD04-3D04E31C8957}">
      <dgm:prSet/>
      <dgm:spPr/>
      <dgm:t>
        <a:bodyPr/>
        <a:lstStyle/>
        <a:p>
          <a:endParaRPr lang="en-ID"/>
        </a:p>
      </dgm:t>
    </dgm:pt>
    <dgm:pt modelId="{DA0275A5-C07B-45E6-B7A0-2ED9ACD1BF2C}" type="sibTrans" cxnId="{A94DBAF5-AFAF-45C5-AD04-3D04E31C8957}">
      <dgm:prSet/>
      <dgm:spPr/>
      <dgm:t>
        <a:bodyPr/>
        <a:lstStyle/>
        <a:p>
          <a:endParaRPr lang="en-ID"/>
        </a:p>
      </dgm:t>
    </dgm:pt>
    <dgm:pt modelId="{01325E97-A376-4527-8E03-EC7A78DDA9C1}">
      <dgm:prSet phldrT="[Text]"/>
      <dgm:spPr/>
      <dgm:t>
        <a:bodyPr/>
        <a:lstStyle/>
        <a:p>
          <a:r>
            <a:rPr lang="en-US" dirty="0" err="1"/>
            <a:t>Perbandingan</a:t>
          </a:r>
          <a:r>
            <a:rPr lang="en-US" dirty="0"/>
            <a:t> Hukum</a:t>
          </a:r>
          <a:endParaRPr lang="en-ID" dirty="0"/>
        </a:p>
      </dgm:t>
    </dgm:pt>
    <dgm:pt modelId="{E5DC9B7F-A399-4FDF-8486-8AF440AA42D6}" type="parTrans" cxnId="{88491422-CC34-4EE3-ACEB-F65D138F9031}">
      <dgm:prSet/>
      <dgm:spPr/>
      <dgm:t>
        <a:bodyPr/>
        <a:lstStyle/>
        <a:p>
          <a:endParaRPr lang="en-ID"/>
        </a:p>
      </dgm:t>
    </dgm:pt>
    <dgm:pt modelId="{8CD96468-AB6A-4D8D-BB57-ED828DE51C85}" type="sibTrans" cxnId="{88491422-CC34-4EE3-ACEB-F65D138F9031}">
      <dgm:prSet/>
      <dgm:spPr/>
      <dgm:t>
        <a:bodyPr/>
        <a:lstStyle/>
        <a:p>
          <a:endParaRPr lang="en-ID"/>
        </a:p>
      </dgm:t>
    </dgm:pt>
    <dgm:pt modelId="{8E895361-87F1-489B-B18E-5CDEF6C1A803}">
      <dgm:prSet phldrT="[Text]"/>
      <dgm:spPr/>
      <dgm:t>
        <a:bodyPr/>
        <a:lstStyle/>
        <a:p>
          <a:r>
            <a:rPr lang="en-US" dirty="0" err="1"/>
            <a:t>Membandingkan</a:t>
          </a:r>
          <a:r>
            <a:rPr lang="en-US" dirty="0"/>
            <a:t> </a:t>
          </a:r>
          <a:r>
            <a:rPr lang="en-US" dirty="0" err="1"/>
            <a:t>sistem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134DBB1F-9034-40E0-A960-A251581B29B8}" type="parTrans" cxnId="{5D5D61C7-162D-447E-B12B-5BD4F249586E}">
      <dgm:prSet/>
      <dgm:spPr/>
      <dgm:t>
        <a:bodyPr/>
        <a:lstStyle/>
        <a:p>
          <a:endParaRPr lang="en-ID"/>
        </a:p>
      </dgm:t>
    </dgm:pt>
    <dgm:pt modelId="{C3274F2B-F4C1-4E0F-A498-D744F9869B2A}" type="sibTrans" cxnId="{5D5D61C7-162D-447E-B12B-5BD4F249586E}">
      <dgm:prSet/>
      <dgm:spPr/>
      <dgm:t>
        <a:bodyPr/>
        <a:lstStyle/>
        <a:p>
          <a:endParaRPr lang="en-ID"/>
        </a:p>
      </dgm:t>
    </dgm:pt>
    <dgm:pt modelId="{08F97024-AD6C-4555-A472-E37B251C9691}" type="pres">
      <dgm:prSet presAssocID="{CA9E31D0-82AD-4275-820B-7DA5110E7714}" presName="Name0" presStyleCnt="0">
        <dgm:presLayoutVars>
          <dgm:dir/>
          <dgm:animLvl val="lvl"/>
          <dgm:resizeHandles val="exact"/>
        </dgm:presLayoutVars>
      </dgm:prSet>
      <dgm:spPr/>
    </dgm:pt>
    <dgm:pt modelId="{D24E8C18-A4C0-45DF-9C01-CC6A375BABB9}" type="pres">
      <dgm:prSet presAssocID="{D5968254-1DE6-4C52-897B-1F8F0F230072}" presName="linNode" presStyleCnt="0"/>
      <dgm:spPr/>
    </dgm:pt>
    <dgm:pt modelId="{472631C3-FC0C-47FE-B42C-86923D134FAA}" type="pres">
      <dgm:prSet presAssocID="{D5968254-1DE6-4C52-897B-1F8F0F230072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D025210-D49A-4816-AB13-5E7C4BB58151}" type="pres">
      <dgm:prSet presAssocID="{D5968254-1DE6-4C52-897B-1F8F0F230072}" presName="descendantText" presStyleLbl="alignAccFollowNode1" presStyleIdx="0" presStyleCnt="3">
        <dgm:presLayoutVars>
          <dgm:bulletEnabled val="1"/>
        </dgm:presLayoutVars>
      </dgm:prSet>
      <dgm:spPr/>
    </dgm:pt>
    <dgm:pt modelId="{818F5857-E49A-4CFC-85F9-7387B9F17228}" type="pres">
      <dgm:prSet presAssocID="{DB9F49DB-7D12-43E3-8560-B38D30D2481D}" presName="sp" presStyleCnt="0"/>
      <dgm:spPr/>
    </dgm:pt>
    <dgm:pt modelId="{B70BC42C-1B25-4895-A112-6CF8EA9CAFC3}" type="pres">
      <dgm:prSet presAssocID="{92FFEE50-2E7B-44B9-A898-9998B3A4C86F}" presName="linNode" presStyleCnt="0"/>
      <dgm:spPr/>
    </dgm:pt>
    <dgm:pt modelId="{F03C7435-9ED3-41AB-8ABA-B81AAD73F7F9}" type="pres">
      <dgm:prSet presAssocID="{92FFEE50-2E7B-44B9-A898-9998B3A4C86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C47BA1A-1518-423B-9CF6-79ACDEA2401F}" type="pres">
      <dgm:prSet presAssocID="{92FFEE50-2E7B-44B9-A898-9998B3A4C86F}" presName="descendantText" presStyleLbl="alignAccFollowNode1" presStyleIdx="1" presStyleCnt="3">
        <dgm:presLayoutVars>
          <dgm:bulletEnabled val="1"/>
        </dgm:presLayoutVars>
      </dgm:prSet>
      <dgm:spPr/>
    </dgm:pt>
    <dgm:pt modelId="{E61F809D-B2C8-46D1-A715-724848895382}" type="pres">
      <dgm:prSet presAssocID="{41FAB2D1-BB66-4CFA-8F65-A1252BF5A44B}" presName="sp" presStyleCnt="0"/>
      <dgm:spPr/>
    </dgm:pt>
    <dgm:pt modelId="{E4D1DBC6-8193-4684-AD84-C438E0B5E7F6}" type="pres">
      <dgm:prSet presAssocID="{01325E97-A376-4527-8E03-EC7A78DDA9C1}" presName="linNode" presStyleCnt="0"/>
      <dgm:spPr/>
    </dgm:pt>
    <dgm:pt modelId="{4FB51638-18B7-4680-88F8-FE5D7C98BC0B}" type="pres">
      <dgm:prSet presAssocID="{01325E97-A376-4527-8E03-EC7A78DDA9C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A29DB057-7915-4739-BAA5-3B9CE31066B0}" type="pres">
      <dgm:prSet presAssocID="{01325E97-A376-4527-8E03-EC7A78DDA9C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0DFC414-5E78-4AB1-97EC-4A1580C44D16}" type="presOf" srcId="{D5968254-1DE6-4C52-897B-1F8F0F230072}" destId="{472631C3-FC0C-47FE-B42C-86923D134FAA}" srcOrd="0" destOrd="0" presId="urn:microsoft.com/office/officeart/2005/8/layout/vList5"/>
    <dgm:cxn modelId="{5D685515-1D28-438D-B9BF-848CB7957E97}" type="presOf" srcId="{92FFEE50-2E7B-44B9-A898-9998B3A4C86F}" destId="{F03C7435-9ED3-41AB-8ABA-B81AAD73F7F9}" srcOrd="0" destOrd="0" presId="urn:microsoft.com/office/officeart/2005/8/layout/vList5"/>
    <dgm:cxn modelId="{88491422-CC34-4EE3-ACEB-F65D138F9031}" srcId="{CA9E31D0-82AD-4275-820B-7DA5110E7714}" destId="{01325E97-A376-4527-8E03-EC7A78DDA9C1}" srcOrd="2" destOrd="0" parTransId="{E5DC9B7F-A399-4FDF-8486-8AF440AA42D6}" sibTransId="{8CD96468-AB6A-4D8D-BB57-ED828DE51C85}"/>
    <dgm:cxn modelId="{FA50A04A-0EB7-4C5B-875A-68B62DEEECAF}" type="presOf" srcId="{01325E97-A376-4527-8E03-EC7A78DDA9C1}" destId="{4FB51638-18B7-4680-88F8-FE5D7C98BC0B}" srcOrd="0" destOrd="0" presId="urn:microsoft.com/office/officeart/2005/8/layout/vList5"/>
    <dgm:cxn modelId="{07BB1C4F-C111-4875-848A-D4F2D46517F5}" srcId="{CA9E31D0-82AD-4275-820B-7DA5110E7714}" destId="{D5968254-1DE6-4C52-897B-1F8F0F230072}" srcOrd="0" destOrd="0" parTransId="{37355829-D875-4761-AFCC-4C17CEBA86B2}" sibTransId="{DB9F49DB-7D12-43E3-8560-B38D30D2481D}"/>
    <dgm:cxn modelId="{12F0FF5A-B4B4-4D2E-9846-A3F3F760CCCB}" type="presOf" srcId="{45CCB309-7C0B-4D07-87CD-1104C9B0B9C8}" destId="{5C47BA1A-1518-423B-9CF6-79ACDEA2401F}" srcOrd="0" destOrd="0" presId="urn:microsoft.com/office/officeart/2005/8/layout/vList5"/>
    <dgm:cxn modelId="{9F5B567B-C8BC-4F28-A305-E95E6824FB27}" srcId="{CA9E31D0-82AD-4275-820B-7DA5110E7714}" destId="{92FFEE50-2E7B-44B9-A898-9998B3A4C86F}" srcOrd="1" destOrd="0" parTransId="{FAF564F1-1C78-4C43-9BE4-FB9232B4FC9E}" sibTransId="{41FAB2D1-BB66-4CFA-8F65-A1252BF5A44B}"/>
    <dgm:cxn modelId="{E1316A88-D21C-4DFE-9D34-3F75398B9717}" type="presOf" srcId="{CA9E31D0-82AD-4275-820B-7DA5110E7714}" destId="{08F97024-AD6C-4555-A472-E37B251C9691}" srcOrd="0" destOrd="0" presId="urn:microsoft.com/office/officeart/2005/8/layout/vList5"/>
    <dgm:cxn modelId="{DE5BFB8C-1608-4B52-9BD2-492D48CF2A07}" type="presOf" srcId="{8E895361-87F1-489B-B18E-5CDEF6C1A803}" destId="{A29DB057-7915-4739-BAA5-3B9CE31066B0}" srcOrd="0" destOrd="0" presId="urn:microsoft.com/office/officeart/2005/8/layout/vList5"/>
    <dgm:cxn modelId="{5357D9B9-440A-4D09-A80F-A8A4E8E37F17}" type="presOf" srcId="{D45FF5C8-2985-4ECF-A48E-B827EB3A759A}" destId="{7D025210-D49A-4816-AB13-5E7C4BB58151}" srcOrd="0" destOrd="0" presId="urn:microsoft.com/office/officeart/2005/8/layout/vList5"/>
    <dgm:cxn modelId="{725D20C4-C756-4DC3-98FB-76008036BB6A}" srcId="{D5968254-1DE6-4C52-897B-1F8F0F230072}" destId="{D45FF5C8-2985-4ECF-A48E-B827EB3A759A}" srcOrd="0" destOrd="0" parTransId="{BF031DBD-8EAB-4D44-9194-4CB347F5988F}" sibTransId="{C6689073-F057-499D-96F1-4BAC783C609B}"/>
    <dgm:cxn modelId="{5D5D61C7-162D-447E-B12B-5BD4F249586E}" srcId="{01325E97-A376-4527-8E03-EC7A78DDA9C1}" destId="{8E895361-87F1-489B-B18E-5CDEF6C1A803}" srcOrd="0" destOrd="0" parTransId="{134DBB1F-9034-40E0-A960-A251581B29B8}" sibTransId="{C3274F2B-F4C1-4E0F-A498-D744F9869B2A}"/>
    <dgm:cxn modelId="{A94DBAF5-AFAF-45C5-AD04-3D04E31C8957}" srcId="{92FFEE50-2E7B-44B9-A898-9998B3A4C86F}" destId="{45CCB309-7C0B-4D07-87CD-1104C9B0B9C8}" srcOrd="0" destOrd="0" parTransId="{DCCE728A-6C64-4BC9-BC9D-185C88EDC16E}" sibTransId="{DA0275A5-C07B-45E6-B7A0-2ED9ACD1BF2C}"/>
    <dgm:cxn modelId="{0500FB67-9D73-4E38-8558-025AE49AFF0E}" type="presParOf" srcId="{08F97024-AD6C-4555-A472-E37B251C9691}" destId="{D24E8C18-A4C0-45DF-9C01-CC6A375BABB9}" srcOrd="0" destOrd="0" presId="urn:microsoft.com/office/officeart/2005/8/layout/vList5"/>
    <dgm:cxn modelId="{D74319A5-5372-4599-B9A0-6DA9802F9EB0}" type="presParOf" srcId="{D24E8C18-A4C0-45DF-9C01-CC6A375BABB9}" destId="{472631C3-FC0C-47FE-B42C-86923D134FAA}" srcOrd="0" destOrd="0" presId="urn:microsoft.com/office/officeart/2005/8/layout/vList5"/>
    <dgm:cxn modelId="{C2A823E6-1FBD-40FF-B08E-9CA6F47EF326}" type="presParOf" srcId="{D24E8C18-A4C0-45DF-9C01-CC6A375BABB9}" destId="{7D025210-D49A-4816-AB13-5E7C4BB58151}" srcOrd="1" destOrd="0" presId="urn:microsoft.com/office/officeart/2005/8/layout/vList5"/>
    <dgm:cxn modelId="{6B00E48A-23DA-46CC-BED8-2F00D41F7DCA}" type="presParOf" srcId="{08F97024-AD6C-4555-A472-E37B251C9691}" destId="{818F5857-E49A-4CFC-85F9-7387B9F17228}" srcOrd="1" destOrd="0" presId="urn:microsoft.com/office/officeart/2005/8/layout/vList5"/>
    <dgm:cxn modelId="{505EB486-929E-4FAE-A24D-E4A2742DCD87}" type="presParOf" srcId="{08F97024-AD6C-4555-A472-E37B251C9691}" destId="{B70BC42C-1B25-4895-A112-6CF8EA9CAFC3}" srcOrd="2" destOrd="0" presId="urn:microsoft.com/office/officeart/2005/8/layout/vList5"/>
    <dgm:cxn modelId="{95BADAC0-D30A-48E1-A95A-97CCA464192C}" type="presParOf" srcId="{B70BC42C-1B25-4895-A112-6CF8EA9CAFC3}" destId="{F03C7435-9ED3-41AB-8ABA-B81AAD73F7F9}" srcOrd="0" destOrd="0" presId="urn:microsoft.com/office/officeart/2005/8/layout/vList5"/>
    <dgm:cxn modelId="{F5E25A11-3F57-44B4-8ADE-187776CFCD00}" type="presParOf" srcId="{B70BC42C-1B25-4895-A112-6CF8EA9CAFC3}" destId="{5C47BA1A-1518-423B-9CF6-79ACDEA2401F}" srcOrd="1" destOrd="0" presId="urn:microsoft.com/office/officeart/2005/8/layout/vList5"/>
    <dgm:cxn modelId="{7DA94945-D6A2-4CE1-BE32-4DFEF340F043}" type="presParOf" srcId="{08F97024-AD6C-4555-A472-E37B251C9691}" destId="{E61F809D-B2C8-46D1-A715-724848895382}" srcOrd="3" destOrd="0" presId="urn:microsoft.com/office/officeart/2005/8/layout/vList5"/>
    <dgm:cxn modelId="{CF3E3B89-5FEA-42E5-8553-714425A0B9C1}" type="presParOf" srcId="{08F97024-AD6C-4555-A472-E37B251C9691}" destId="{E4D1DBC6-8193-4684-AD84-C438E0B5E7F6}" srcOrd="4" destOrd="0" presId="urn:microsoft.com/office/officeart/2005/8/layout/vList5"/>
    <dgm:cxn modelId="{8304DA40-D26C-499B-A42D-463CB62A788A}" type="presParOf" srcId="{E4D1DBC6-8193-4684-AD84-C438E0B5E7F6}" destId="{4FB51638-18B7-4680-88F8-FE5D7C98BC0B}" srcOrd="0" destOrd="0" presId="urn:microsoft.com/office/officeart/2005/8/layout/vList5"/>
    <dgm:cxn modelId="{2B6474C4-3C7D-41E4-A1CD-60EB69A9B204}" type="presParOf" srcId="{E4D1DBC6-8193-4684-AD84-C438E0B5E7F6}" destId="{A29DB057-7915-4739-BAA5-3B9CE31066B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9E31D0-82AD-4275-820B-7DA5110E771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5968254-1DE6-4C52-897B-1F8F0F230072}">
      <dgm:prSet phldrT="[Text]"/>
      <dgm:spPr/>
      <dgm:t>
        <a:bodyPr/>
        <a:lstStyle/>
        <a:p>
          <a:r>
            <a:rPr lang="en-US" dirty="0"/>
            <a:t>Sejarah Hukum</a:t>
          </a:r>
          <a:endParaRPr lang="en-ID" dirty="0"/>
        </a:p>
      </dgm:t>
    </dgm:pt>
    <dgm:pt modelId="{37355829-D875-4761-AFCC-4C17CEBA86B2}" type="parTrans" cxnId="{07BB1C4F-C111-4875-848A-D4F2D46517F5}">
      <dgm:prSet/>
      <dgm:spPr/>
      <dgm:t>
        <a:bodyPr/>
        <a:lstStyle/>
        <a:p>
          <a:endParaRPr lang="en-ID"/>
        </a:p>
      </dgm:t>
    </dgm:pt>
    <dgm:pt modelId="{DB9F49DB-7D12-43E3-8560-B38D30D2481D}" type="sibTrans" cxnId="{07BB1C4F-C111-4875-848A-D4F2D46517F5}">
      <dgm:prSet/>
      <dgm:spPr/>
      <dgm:t>
        <a:bodyPr/>
        <a:lstStyle/>
        <a:p>
          <a:endParaRPr lang="en-ID"/>
        </a:p>
      </dgm:t>
    </dgm:pt>
    <dgm:pt modelId="{D45FF5C8-2985-4ECF-A48E-B827EB3A759A}">
      <dgm:prSet phldrT="[Text]"/>
      <dgm:spPr/>
      <dgm:t>
        <a:bodyPr/>
        <a:lstStyle/>
        <a:p>
          <a:r>
            <a:rPr lang="en-US" dirty="0" err="1"/>
            <a:t>Mempelajari</a:t>
          </a:r>
          <a:r>
            <a:rPr lang="en-US" dirty="0"/>
            <a:t> </a:t>
          </a:r>
          <a:r>
            <a:rPr lang="en-US" dirty="0" err="1"/>
            <a:t>perkembangan</a:t>
          </a:r>
          <a:r>
            <a:rPr lang="en-US" dirty="0"/>
            <a:t> dan </a:t>
          </a:r>
          <a:r>
            <a:rPr lang="en-US" dirty="0" err="1"/>
            <a:t>asal</a:t>
          </a:r>
          <a:r>
            <a:rPr lang="en-US" dirty="0"/>
            <a:t> </a:t>
          </a:r>
          <a:r>
            <a:rPr lang="en-US" dirty="0" err="1"/>
            <a:t>usul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BF031DBD-8EAB-4D44-9194-4CB347F5988F}" type="parTrans" cxnId="{725D20C4-C756-4DC3-98FB-76008036BB6A}">
      <dgm:prSet/>
      <dgm:spPr/>
      <dgm:t>
        <a:bodyPr/>
        <a:lstStyle/>
        <a:p>
          <a:endParaRPr lang="en-ID"/>
        </a:p>
      </dgm:t>
    </dgm:pt>
    <dgm:pt modelId="{C6689073-F057-499D-96F1-4BAC783C609B}" type="sibTrans" cxnId="{725D20C4-C756-4DC3-98FB-76008036BB6A}">
      <dgm:prSet/>
      <dgm:spPr/>
      <dgm:t>
        <a:bodyPr/>
        <a:lstStyle/>
        <a:p>
          <a:endParaRPr lang="en-ID"/>
        </a:p>
      </dgm:t>
    </dgm:pt>
    <dgm:pt modelId="{92FFEE50-2E7B-44B9-A898-9998B3A4C86F}">
      <dgm:prSet phldrT="[Text]"/>
      <dgm:spPr/>
      <dgm:t>
        <a:bodyPr/>
        <a:lstStyle/>
        <a:p>
          <a:r>
            <a:rPr lang="en-US" dirty="0" err="1"/>
            <a:t>Politik</a:t>
          </a:r>
          <a:r>
            <a:rPr lang="en-US" dirty="0"/>
            <a:t> Hukum</a:t>
          </a:r>
          <a:endParaRPr lang="en-ID" dirty="0"/>
        </a:p>
      </dgm:t>
    </dgm:pt>
    <dgm:pt modelId="{FAF564F1-1C78-4C43-9BE4-FB9232B4FC9E}" type="parTrans" cxnId="{9F5B567B-C8BC-4F28-A305-E95E6824FB27}">
      <dgm:prSet/>
      <dgm:spPr/>
      <dgm:t>
        <a:bodyPr/>
        <a:lstStyle/>
        <a:p>
          <a:endParaRPr lang="en-ID"/>
        </a:p>
      </dgm:t>
    </dgm:pt>
    <dgm:pt modelId="{41FAB2D1-BB66-4CFA-8F65-A1252BF5A44B}" type="sibTrans" cxnId="{9F5B567B-C8BC-4F28-A305-E95E6824FB27}">
      <dgm:prSet/>
      <dgm:spPr/>
      <dgm:t>
        <a:bodyPr/>
        <a:lstStyle/>
        <a:p>
          <a:endParaRPr lang="en-ID"/>
        </a:p>
      </dgm:t>
    </dgm:pt>
    <dgm:pt modelId="{45CCB309-7C0B-4D07-87CD-1104C9B0B9C8}">
      <dgm:prSet phldrT="[Text]"/>
      <dgm:spPr/>
      <dgm:t>
        <a:bodyPr/>
        <a:lstStyle/>
        <a:p>
          <a:r>
            <a:rPr lang="en-US" dirty="0" err="1"/>
            <a:t>Pernyataan</a:t>
          </a:r>
          <a:r>
            <a:rPr lang="en-US" dirty="0"/>
            <a:t> </a:t>
          </a:r>
          <a:r>
            <a:rPr lang="en-US" dirty="0" err="1"/>
            <a:t>kehendak</a:t>
          </a:r>
          <a:r>
            <a:rPr lang="en-US" dirty="0"/>
            <a:t> </a:t>
          </a:r>
          <a:r>
            <a:rPr lang="en-US" dirty="0" err="1"/>
            <a:t>penguasa</a:t>
          </a:r>
          <a:r>
            <a:rPr lang="en-US" dirty="0"/>
            <a:t> </a:t>
          </a:r>
          <a:r>
            <a:rPr lang="en-US" dirty="0" err="1"/>
            <a:t>mengenai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DCCE728A-6C64-4BC9-BC9D-185C88EDC16E}" type="parTrans" cxnId="{A94DBAF5-AFAF-45C5-AD04-3D04E31C8957}">
      <dgm:prSet/>
      <dgm:spPr/>
      <dgm:t>
        <a:bodyPr/>
        <a:lstStyle/>
        <a:p>
          <a:endParaRPr lang="en-ID"/>
        </a:p>
      </dgm:t>
    </dgm:pt>
    <dgm:pt modelId="{DA0275A5-C07B-45E6-B7A0-2ED9ACD1BF2C}" type="sibTrans" cxnId="{A94DBAF5-AFAF-45C5-AD04-3D04E31C8957}">
      <dgm:prSet/>
      <dgm:spPr/>
      <dgm:t>
        <a:bodyPr/>
        <a:lstStyle/>
        <a:p>
          <a:endParaRPr lang="en-ID"/>
        </a:p>
      </dgm:t>
    </dgm:pt>
    <dgm:pt modelId="{01325E97-A376-4527-8E03-EC7A78DDA9C1}">
      <dgm:prSet phldrT="[Text]"/>
      <dgm:spPr/>
      <dgm:t>
        <a:bodyPr/>
        <a:lstStyle/>
        <a:p>
          <a:r>
            <a:rPr lang="en-US" dirty="0" err="1"/>
            <a:t>Kriminologi</a:t>
          </a:r>
          <a:endParaRPr lang="en-ID" dirty="0"/>
        </a:p>
      </dgm:t>
    </dgm:pt>
    <dgm:pt modelId="{E5DC9B7F-A399-4FDF-8486-8AF440AA42D6}" type="parTrans" cxnId="{88491422-CC34-4EE3-ACEB-F65D138F9031}">
      <dgm:prSet/>
      <dgm:spPr/>
      <dgm:t>
        <a:bodyPr/>
        <a:lstStyle/>
        <a:p>
          <a:endParaRPr lang="en-ID"/>
        </a:p>
      </dgm:t>
    </dgm:pt>
    <dgm:pt modelId="{8CD96468-AB6A-4D8D-BB57-ED828DE51C85}" type="sibTrans" cxnId="{88491422-CC34-4EE3-ACEB-F65D138F9031}">
      <dgm:prSet/>
      <dgm:spPr/>
      <dgm:t>
        <a:bodyPr/>
        <a:lstStyle/>
        <a:p>
          <a:endParaRPr lang="en-ID"/>
        </a:p>
      </dgm:t>
    </dgm:pt>
    <dgm:pt modelId="{8E895361-87F1-489B-B18E-5CDEF6C1A803}">
      <dgm:prSet phldrT="[Text]"/>
      <dgm:spPr/>
      <dgm:t>
        <a:bodyPr/>
        <a:lstStyle/>
        <a:p>
          <a:r>
            <a:rPr lang="en-US" dirty="0" err="1"/>
            <a:t>Mempelajari</a:t>
          </a:r>
          <a:r>
            <a:rPr lang="en-US" dirty="0"/>
            <a:t> </a:t>
          </a:r>
          <a:r>
            <a:rPr lang="en-US" dirty="0" err="1"/>
            <a:t>tt</a:t>
          </a:r>
          <a:r>
            <a:rPr lang="en-US" dirty="0"/>
            <a:t> </a:t>
          </a:r>
          <a:r>
            <a:rPr lang="en-US" dirty="0" err="1"/>
            <a:t>kejahatan</a:t>
          </a:r>
          <a:endParaRPr lang="en-ID" dirty="0"/>
        </a:p>
      </dgm:t>
    </dgm:pt>
    <dgm:pt modelId="{134DBB1F-9034-40E0-A960-A251581B29B8}" type="parTrans" cxnId="{5D5D61C7-162D-447E-B12B-5BD4F249586E}">
      <dgm:prSet/>
      <dgm:spPr/>
      <dgm:t>
        <a:bodyPr/>
        <a:lstStyle/>
        <a:p>
          <a:endParaRPr lang="en-ID"/>
        </a:p>
      </dgm:t>
    </dgm:pt>
    <dgm:pt modelId="{C3274F2B-F4C1-4E0F-A498-D744F9869B2A}" type="sibTrans" cxnId="{5D5D61C7-162D-447E-B12B-5BD4F249586E}">
      <dgm:prSet/>
      <dgm:spPr/>
      <dgm:t>
        <a:bodyPr/>
        <a:lstStyle/>
        <a:p>
          <a:endParaRPr lang="en-ID"/>
        </a:p>
      </dgm:t>
    </dgm:pt>
    <dgm:pt modelId="{08F97024-AD6C-4555-A472-E37B251C9691}" type="pres">
      <dgm:prSet presAssocID="{CA9E31D0-82AD-4275-820B-7DA5110E7714}" presName="Name0" presStyleCnt="0">
        <dgm:presLayoutVars>
          <dgm:dir/>
          <dgm:animLvl val="lvl"/>
          <dgm:resizeHandles val="exact"/>
        </dgm:presLayoutVars>
      </dgm:prSet>
      <dgm:spPr/>
    </dgm:pt>
    <dgm:pt modelId="{D24E8C18-A4C0-45DF-9C01-CC6A375BABB9}" type="pres">
      <dgm:prSet presAssocID="{D5968254-1DE6-4C52-897B-1F8F0F230072}" presName="linNode" presStyleCnt="0"/>
      <dgm:spPr/>
    </dgm:pt>
    <dgm:pt modelId="{472631C3-FC0C-47FE-B42C-86923D134FAA}" type="pres">
      <dgm:prSet presAssocID="{D5968254-1DE6-4C52-897B-1F8F0F230072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D025210-D49A-4816-AB13-5E7C4BB58151}" type="pres">
      <dgm:prSet presAssocID="{D5968254-1DE6-4C52-897B-1F8F0F230072}" presName="descendantText" presStyleLbl="alignAccFollowNode1" presStyleIdx="0" presStyleCnt="3">
        <dgm:presLayoutVars>
          <dgm:bulletEnabled val="1"/>
        </dgm:presLayoutVars>
      </dgm:prSet>
      <dgm:spPr/>
    </dgm:pt>
    <dgm:pt modelId="{818F5857-E49A-4CFC-85F9-7387B9F17228}" type="pres">
      <dgm:prSet presAssocID="{DB9F49DB-7D12-43E3-8560-B38D30D2481D}" presName="sp" presStyleCnt="0"/>
      <dgm:spPr/>
    </dgm:pt>
    <dgm:pt modelId="{B70BC42C-1B25-4895-A112-6CF8EA9CAFC3}" type="pres">
      <dgm:prSet presAssocID="{92FFEE50-2E7B-44B9-A898-9998B3A4C86F}" presName="linNode" presStyleCnt="0"/>
      <dgm:spPr/>
    </dgm:pt>
    <dgm:pt modelId="{F03C7435-9ED3-41AB-8ABA-B81AAD73F7F9}" type="pres">
      <dgm:prSet presAssocID="{92FFEE50-2E7B-44B9-A898-9998B3A4C86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C47BA1A-1518-423B-9CF6-79ACDEA2401F}" type="pres">
      <dgm:prSet presAssocID="{92FFEE50-2E7B-44B9-A898-9998B3A4C86F}" presName="descendantText" presStyleLbl="alignAccFollowNode1" presStyleIdx="1" presStyleCnt="3">
        <dgm:presLayoutVars>
          <dgm:bulletEnabled val="1"/>
        </dgm:presLayoutVars>
      </dgm:prSet>
      <dgm:spPr/>
    </dgm:pt>
    <dgm:pt modelId="{E61F809D-B2C8-46D1-A715-724848895382}" type="pres">
      <dgm:prSet presAssocID="{41FAB2D1-BB66-4CFA-8F65-A1252BF5A44B}" presName="sp" presStyleCnt="0"/>
      <dgm:spPr/>
    </dgm:pt>
    <dgm:pt modelId="{E4D1DBC6-8193-4684-AD84-C438E0B5E7F6}" type="pres">
      <dgm:prSet presAssocID="{01325E97-A376-4527-8E03-EC7A78DDA9C1}" presName="linNode" presStyleCnt="0"/>
      <dgm:spPr/>
    </dgm:pt>
    <dgm:pt modelId="{4FB51638-18B7-4680-88F8-FE5D7C98BC0B}" type="pres">
      <dgm:prSet presAssocID="{01325E97-A376-4527-8E03-EC7A78DDA9C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A29DB057-7915-4739-BAA5-3B9CE31066B0}" type="pres">
      <dgm:prSet presAssocID="{01325E97-A376-4527-8E03-EC7A78DDA9C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0DFC414-5E78-4AB1-97EC-4A1580C44D16}" type="presOf" srcId="{D5968254-1DE6-4C52-897B-1F8F0F230072}" destId="{472631C3-FC0C-47FE-B42C-86923D134FAA}" srcOrd="0" destOrd="0" presId="urn:microsoft.com/office/officeart/2005/8/layout/vList5"/>
    <dgm:cxn modelId="{5D685515-1D28-438D-B9BF-848CB7957E97}" type="presOf" srcId="{92FFEE50-2E7B-44B9-A898-9998B3A4C86F}" destId="{F03C7435-9ED3-41AB-8ABA-B81AAD73F7F9}" srcOrd="0" destOrd="0" presId="urn:microsoft.com/office/officeart/2005/8/layout/vList5"/>
    <dgm:cxn modelId="{88491422-CC34-4EE3-ACEB-F65D138F9031}" srcId="{CA9E31D0-82AD-4275-820B-7DA5110E7714}" destId="{01325E97-A376-4527-8E03-EC7A78DDA9C1}" srcOrd="2" destOrd="0" parTransId="{E5DC9B7F-A399-4FDF-8486-8AF440AA42D6}" sibTransId="{8CD96468-AB6A-4D8D-BB57-ED828DE51C85}"/>
    <dgm:cxn modelId="{FA50A04A-0EB7-4C5B-875A-68B62DEEECAF}" type="presOf" srcId="{01325E97-A376-4527-8E03-EC7A78DDA9C1}" destId="{4FB51638-18B7-4680-88F8-FE5D7C98BC0B}" srcOrd="0" destOrd="0" presId="urn:microsoft.com/office/officeart/2005/8/layout/vList5"/>
    <dgm:cxn modelId="{07BB1C4F-C111-4875-848A-D4F2D46517F5}" srcId="{CA9E31D0-82AD-4275-820B-7DA5110E7714}" destId="{D5968254-1DE6-4C52-897B-1F8F0F230072}" srcOrd="0" destOrd="0" parTransId="{37355829-D875-4761-AFCC-4C17CEBA86B2}" sibTransId="{DB9F49DB-7D12-43E3-8560-B38D30D2481D}"/>
    <dgm:cxn modelId="{12F0FF5A-B4B4-4D2E-9846-A3F3F760CCCB}" type="presOf" srcId="{45CCB309-7C0B-4D07-87CD-1104C9B0B9C8}" destId="{5C47BA1A-1518-423B-9CF6-79ACDEA2401F}" srcOrd="0" destOrd="0" presId="urn:microsoft.com/office/officeart/2005/8/layout/vList5"/>
    <dgm:cxn modelId="{9F5B567B-C8BC-4F28-A305-E95E6824FB27}" srcId="{CA9E31D0-82AD-4275-820B-7DA5110E7714}" destId="{92FFEE50-2E7B-44B9-A898-9998B3A4C86F}" srcOrd="1" destOrd="0" parTransId="{FAF564F1-1C78-4C43-9BE4-FB9232B4FC9E}" sibTransId="{41FAB2D1-BB66-4CFA-8F65-A1252BF5A44B}"/>
    <dgm:cxn modelId="{E1316A88-D21C-4DFE-9D34-3F75398B9717}" type="presOf" srcId="{CA9E31D0-82AD-4275-820B-7DA5110E7714}" destId="{08F97024-AD6C-4555-A472-E37B251C9691}" srcOrd="0" destOrd="0" presId="urn:microsoft.com/office/officeart/2005/8/layout/vList5"/>
    <dgm:cxn modelId="{DE5BFB8C-1608-4B52-9BD2-492D48CF2A07}" type="presOf" srcId="{8E895361-87F1-489B-B18E-5CDEF6C1A803}" destId="{A29DB057-7915-4739-BAA5-3B9CE31066B0}" srcOrd="0" destOrd="0" presId="urn:microsoft.com/office/officeart/2005/8/layout/vList5"/>
    <dgm:cxn modelId="{5357D9B9-440A-4D09-A80F-A8A4E8E37F17}" type="presOf" srcId="{D45FF5C8-2985-4ECF-A48E-B827EB3A759A}" destId="{7D025210-D49A-4816-AB13-5E7C4BB58151}" srcOrd="0" destOrd="0" presId="urn:microsoft.com/office/officeart/2005/8/layout/vList5"/>
    <dgm:cxn modelId="{725D20C4-C756-4DC3-98FB-76008036BB6A}" srcId="{D5968254-1DE6-4C52-897B-1F8F0F230072}" destId="{D45FF5C8-2985-4ECF-A48E-B827EB3A759A}" srcOrd="0" destOrd="0" parTransId="{BF031DBD-8EAB-4D44-9194-4CB347F5988F}" sibTransId="{C6689073-F057-499D-96F1-4BAC783C609B}"/>
    <dgm:cxn modelId="{5D5D61C7-162D-447E-B12B-5BD4F249586E}" srcId="{01325E97-A376-4527-8E03-EC7A78DDA9C1}" destId="{8E895361-87F1-489B-B18E-5CDEF6C1A803}" srcOrd="0" destOrd="0" parTransId="{134DBB1F-9034-40E0-A960-A251581B29B8}" sibTransId="{C3274F2B-F4C1-4E0F-A498-D744F9869B2A}"/>
    <dgm:cxn modelId="{A94DBAF5-AFAF-45C5-AD04-3D04E31C8957}" srcId="{92FFEE50-2E7B-44B9-A898-9998B3A4C86F}" destId="{45CCB309-7C0B-4D07-87CD-1104C9B0B9C8}" srcOrd="0" destOrd="0" parTransId="{DCCE728A-6C64-4BC9-BC9D-185C88EDC16E}" sibTransId="{DA0275A5-C07B-45E6-B7A0-2ED9ACD1BF2C}"/>
    <dgm:cxn modelId="{0500FB67-9D73-4E38-8558-025AE49AFF0E}" type="presParOf" srcId="{08F97024-AD6C-4555-A472-E37B251C9691}" destId="{D24E8C18-A4C0-45DF-9C01-CC6A375BABB9}" srcOrd="0" destOrd="0" presId="urn:microsoft.com/office/officeart/2005/8/layout/vList5"/>
    <dgm:cxn modelId="{D74319A5-5372-4599-B9A0-6DA9802F9EB0}" type="presParOf" srcId="{D24E8C18-A4C0-45DF-9C01-CC6A375BABB9}" destId="{472631C3-FC0C-47FE-B42C-86923D134FAA}" srcOrd="0" destOrd="0" presId="urn:microsoft.com/office/officeart/2005/8/layout/vList5"/>
    <dgm:cxn modelId="{C2A823E6-1FBD-40FF-B08E-9CA6F47EF326}" type="presParOf" srcId="{D24E8C18-A4C0-45DF-9C01-CC6A375BABB9}" destId="{7D025210-D49A-4816-AB13-5E7C4BB58151}" srcOrd="1" destOrd="0" presId="urn:microsoft.com/office/officeart/2005/8/layout/vList5"/>
    <dgm:cxn modelId="{6B00E48A-23DA-46CC-BED8-2F00D41F7DCA}" type="presParOf" srcId="{08F97024-AD6C-4555-A472-E37B251C9691}" destId="{818F5857-E49A-4CFC-85F9-7387B9F17228}" srcOrd="1" destOrd="0" presId="urn:microsoft.com/office/officeart/2005/8/layout/vList5"/>
    <dgm:cxn modelId="{505EB486-929E-4FAE-A24D-E4A2742DCD87}" type="presParOf" srcId="{08F97024-AD6C-4555-A472-E37B251C9691}" destId="{B70BC42C-1B25-4895-A112-6CF8EA9CAFC3}" srcOrd="2" destOrd="0" presId="urn:microsoft.com/office/officeart/2005/8/layout/vList5"/>
    <dgm:cxn modelId="{95BADAC0-D30A-48E1-A95A-97CCA464192C}" type="presParOf" srcId="{B70BC42C-1B25-4895-A112-6CF8EA9CAFC3}" destId="{F03C7435-9ED3-41AB-8ABA-B81AAD73F7F9}" srcOrd="0" destOrd="0" presId="urn:microsoft.com/office/officeart/2005/8/layout/vList5"/>
    <dgm:cxn modelId="{F5E25A11-3F57-44B4-8ADE-187776CFCD00}" type="presParOf" srcId="{B70BC42C-1B25-4895-A112-6CF8EA9CAFC3}" destId="{5C47BA1A-1518-423B-9CF6-79ACDEA2401F}" srcOrd="1" destOrd="0" presId="urn:microsoft.com/office/officeart/2005/8/layout/vList5"/>
    <dgm:cxn modelId="{7DA94945-D6A2-4CE1-BE32-4DFEF340F043}" type="presParOf" srcId="{08F97024-AD6C-4555-A472-E37B251C9691}" destId="{E61F809D-B2C8-46D1-A715-724848895382}" srcOrd="3" destOrd="0" presId="urn:microsoft.com/office/officeart/2005/8/layout/vList5"/>
    <dgm:cxn modelId="{CF3E3B89-5FEA-42E5-8553-714425A0B9C1}" type="presParOf" srcId="{08F97024-AD6C-4555-A472-E37B251C9691}" destId="{E4D1DBC6-8193-4684-AD84-C438E0B5E7F6}" srcOrd="4" destOrd="0" presId="urn:microsoft.com/office/officeart/2005/8/layout/vList5"/>
    <dgm:cxn modelId="{8304DA40-D26C-499B-A42D-463CB62A788A}" type="presParOf" srcId="{E4D1DBC6-8193-4684-AD84-C438E0B5E7F6}" destId="{4FB51638-18B7-4680-88F8-FE5D7C98BC0B}" srcOrd="0" destOrd="0" presId="urn:microsoft.com/office/officeart/2005/8/layout/vList5"/>
    <dgm:cxn modelId="{2B6474C4-3C7D-41E4-A1CD-60EB69A9B204}" type="presParOf" srcId="{E4D1DBC6-8193-4684-AD84-C438E0B5E7F6}" destId="{A29DB057-7915-4739-BAA5-3B9CE31066B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9E31D0-82AD-4275-820B-7DA5110E771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5968254-1DE6-4C52-897B-1F8F0F230072}">
      <dgm:prSet phldrT="[Text]"/>
      <dgm:spPr/>
      <dgm:t>
        <a:bodyPr/>
        <a:lstStyle/>
        <a:p>
          <a:r>
            <a:rPr lang="en-US" dirty="0" err="1"/>
            <a:t>Kriminalistik</a:t>
          </a:r>
          <a:endParaRPr lang="en-ID" dirty="0"/>
        </a:p>
      </dgm:t>
    </dgm:pt>
    <dgm:pt modelId="{37355829-D875-4761-AFCC-4C17CEBA86B2}" type="parTrans" cxnId="{07BB1C4F-C111-4875-848A-D4F2D46517F5}">
      <dgm:prSet/>
      <dgm:spPr/>
      <dgm:t>
        <a:bodyPr/>
        <a:lstStyle/>
        <a:p>
          <a:endParaRPr lang="en-ID"/>
        </a:p>
      </dgm:t>
    </dgm:pt>
    <dgm:pt modelId="{DB9F49DB-7D12-43E3-8560-B38D30D2481D}" type="sibTrans" cxnId="{07BB1C4F-C111-4875-848A-D4F2D46517F5}">
      <dgm:prSet/>
      <dgm:spPr/>
      <dgm:t>
        <a:bodyPr/>
        <a:lstStyle/>
        <a:p>
          <a:endParaRPr lang="en-ID"/>
        </a:p>
      </dgm:t>
    </dgm:pt>
    <dgm:pt modelId="{D45FF5C8-2985-4ECF-A48E-B827EB3A759A}">
      <dgm:prSet phldrT="[Text]"/>
      <dgm:spPr/>
      <dgm:t>
        <a:bodyPr/>
        <a:lstStyle/>
        <a:p>
          <a:r>
            <a:rPr lang="en-US" dirty="0" err="1"/>
            <a:t>Mempelajari</a:t>
          </a:r>
          <a:r>
            <a:rPr lang="en-US" dirty="0"/>
            <a:t> modus operandi </a:t>
          </a:r>
          <a:r>
            <a:rPr lang="en-US" dirty="0" err="1"/>
            <a:t>kejahatan</a:t>
          </a:r>
          <a:endParaRPr lang="en-ID" dirty="0"/>
        </a:p>
      </dgm:t>
    </dgm:pt>
    <dgm:pt modelId="{BF031DBD-8EAB-4D44-9194-4CB347F5988F}" type="parTrans" cxnId="{725D20C4-C756-4DC3-98FB-76008036BB6A}">
      <dgm:prSet/>
      <dgm:spPr/>
      <dgm:t>
        <a:bodyPr/>
        <a:lstStyle/>
        <a:p>
          <a:endParaRPr lang="en-ID"/>
        </a:p>
      </dgm:t>
    </dgm:pt>
    <dgm:pt modelId="{C6689073-F057-499D-96F1-4BAC783C609B}" type="sibTrans" cxnId="{725D20C4-C756-4DC3-98FB-76008036BB6A}">
      <dgm:prSet/>
      <dgm:spPr/>
      <dgm:t>
        <a:bodyPr/>
        <a:lstStyle/>
        <a:p>
          <a:endParaRPr lang="en-ID"/>
        </a:p>
      </dgm:t>
    </dgm:pt>
    <dgm:pt modelId="{92FFEE50-2E7B-44B9-A898-9998B3A4C86F}">
      <dgm:prSet phldrT="[Text]"/>
      <dgm:spPr/>
      <dgm:t>
        <a:bodyPr/>
        <a:lstStyle/>
        <a:p>
          <a:r>
            <a:rPr lang="en-US" dirty="0" err="1"/>
            <a:t>Psikologi</a:t>
          </a:r>
          <a:r>
            <a:rPr lang="en-US" dirty="0"/>
            <a:t> Hukum</a:t>
          </a:r>
          <a:endParaRPr lang="en-ID" dirty="0"/>
        </a:p>
      </dgm:t>
    </dgm:pt>
    <dgm:pt modelId="{FAF564F1-1C78-4C43-9BE4-FB9232B4FC9E}" type="parTrans" cxnId="{9F5B567B-C8BC-4F28-A305-E95E6824FB27}">
      <dgm:prSet/>
      <dgm:spPr/>
      <dgm:t>
        <a:bodyPr/>
        <a:lstStyle/>
        <a:p>
          <a:endParaRPr lang="en-ID"/>
        </a:p>
      </dgm:t>
    </dgm:pt>
    <dgm:pt modelId="{41FAB2D1-BB66-4CFA-8F65-A1252BF5A44B}" type="sibTrans" cxnId="{9F5B567B-C8BC-4F28-A305-E95E6824FB27}">
      <dgm:prSet/>
      <dgm:spPr/>
      <dgm:t>
        <a:bodyPr/>
        <a:lstStyle/>
        <a:p>
          <a:endParaRPr lang="en-ID"/>
        </a:p>
      </dgm:t>
    </dgm:pt>
    <dgm:pt modelId="{45CCB309-7C0B-4D07-87CD-1104C9B0B9C8}">
      <dgm:prSet phldrT="[Text]"/>
      <dgm:spPr/>
      <dgm:t>
        <a:bodyPr/>
        <a:lstStyle/>
        <a:p>
          <a:r>
            <a:rPr lang="en-US" dirty="0" err="1"/>
            <a:t>Mempelajari</a:t>
          </a:r>
          <a:r>
            <a:rPr lang="en-US" dirty="0"/>
            <a:t> </a:t>
          </a:r>
          <a:r>
            <a:rPr lang="en-US" dirty="0" err="1"/>
            <a:t>perilaku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DCCE728A-6C64-4BC9-BC9D-185C88EDC16E}" type="parTrans" cxnId="{A94DBAF5-AFAF-45C5-AD04-3D04E31C8957}">
      <dgm:prSet/>
      <dgm:spPr/>
      <dgm:t>
        <a:bodyPr/>
        <a:lstStyle/>
        <a:p>
          <a:endParaRPr lang="en-ID"/>
        </a:p>
      </dgm:t>
    </dgm:pt>
    <dgm:pt modelId="{DA0275A5-C07B-45E6-B7A0-2ED9ACD1BF2C}" type="sibTrans" cxnId="{A94DBAF5-AFAF-45C5-AD04-3D04E31C8957}">
      <dgm:prSet/>
      <dgm:spPr/>
      <dgm:t>
        <a:bodyPr/>
        <a:lstStyle/>
        <a:p>
          <a:endParaRPr lang="en-ID"/>
        </a:p>
      </dgm:t>
    </dgm:pt>
    <dgm:pt modelId="{01325E97-A376-4527-8E03-EC7A78DDA9C1}">
      <dgm:prSet phldrT="[Text]"/>
      <dgm:spPr/>
      <dgm:t>
        <a:bodyPr/>
        <a:lstStyle/>
        <a:p>
          <a:r>
            <a:rPr lang="en-US" dirty="0" err="1"/>
            <a:t>Filsafat</a:t>
          </a:r>
          <a:r>
            <a:rPr lang="en-US" dirty="0"/>
            <a:t> Hukum</a:t>
          </a:r>
          <a:endParaRPr lang="en-ID" dirty="0"/>
        </a:p>
      </dgm:t>
    </dgm:pt>
    <dgm:pt modelId="{E5DC9B7F-A399-4FDF-8486-8AF440AA42D6}" type="parTrans" cxnId="{88491422-CC34-4EE3-ACEB-F65D138F9031}">
      <dgm:prSet/>
      <dgm:spPr/>
      <dgm:t>
        <a:bodyPr/>
        <a:lstStyle/>
        <a:p>
          <a:endParaRPr lang="en-ID"/>
        </a:p>
      </dgm:t>
    </dgm:pt>
    <dgm:pt modelId="{8CD96468-AB6A-4D8D-BB57-ED828DE51C85}" type="sibTrans" cxnId="{88491422-CC34-4EE3-ACEB-F65D138F9031}">
      <dgm:prSet/>
      <dgm:spPr/>
      <dgm:t>
        <a:bodyPr/>
        <a:lstStyle/>
        <a:p>
          <a:endParaRPr lang="en-ID"/>
        </a:p>
      </dgm:t>
    </dgm:pt>
    <dgm:pt modelId="{8E895361-87F1-489B-B18E-5CDEF6C1A803}">
      <dgm:prSet phldrT="[Text]"/>
      <dgm:spPr/>
      <dgm:t>
        <a:bodyPr/>
        <a:lstStyle/>
        <a:p>
          <a:r>
            <a:rPr lang="en-US" dirty="0" err="1"/>
            <a:t>Menjawab</a:t>
          </a:r>
          <a:r>
            <a:rPr lang="en-US" dirty="0"/>
            <a:t> </a:t>
          </a:r>
          <a:r>
            <a:rPr lang="en-US" dirty="0" err="1"/>
            <a:t>pertanyaan</a:t>
          </a:r>
          <a:r>
            <a:rPr lang="en-US" dirty="0"/>
            <a:t> </a:t>
          </a:r>
          <a:r>
            <a:rPr lang="en-US" dirty="0" err="1"/>
            <a:t>mendasar</a:t>
          </a:r>
          <a:r>
            <a:rPr lang="en-US" dirty="0"/>
            <a:t> </a:t>
          </a:r>
          <a:r>
            <a:rPr lang="en-US" dirty="0" err="1"/>
            <a:t>tt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134DBB1F-9034-40E0-A960-A251581B29B8}" type="parTrans" cxnId="{5D5D61C7-162D-447E-B12B-5BD4F249586E}">
      <dgm:prSet/>
      <dgm:spPr/>
      <dgm:t>
        <a:bodyPr/>
        <a:lstStyle/>
        <a:p>
          <a:endParaRPr lang="en-ID"/>
        </a:p>
      </dgm:t>
    </dgm:pt>
    <dgm:pt modelId="{C3274F2B-F4C1-4E0F-A498-D744F9869B2A}" type="sibTrans" cxnId="{5D5D61C7-162D-447E-B12B-5BD4F249586E}">
      <dgm:prSet/>
      <dgm:spPr/>
      <dgm:t>
        <a:bodyPr/>
        <a:lstStyle/>
        <a:p>
          <a:endParaRPr lang="en-ID"/>
        </a:p>
      </dgm:t>
    </dgm:pt>
    <dgm:pt modelId="{08F97024-AD6C-4555-A472-E37B251C9691}" type="pres">
      <dgm:prSet presAssocID="{CA9E31D0-82AD-4275-820B-7DA5110E7714}" presName="Name0" presStyleCnt="0">
        <dgm:presLayoutVars>
          <dgm:dir/>
          <dgm:animLvl val="lvl"/>
          <dgm:resizeHandles val="exact"/>
        </dgm:presLayoutVars>
      </dgm:prSet>
      <dgm:spPr/>
    </dgm:pt>
    <dgm:pt modelId="{D24E8C18-A4C0-45DF-9C01-CC6A375BABB9}" type="pres">
      <dgm:prSet presAssocID="{D5968254-1DE6-4C52-897B-1F8F0F230072}" presName="linNode" presStyleCnt="0"/>
      <dgm:spPr/>
    </dgm:pt>
    <dgm:pt modelId="{472631C3-FC0C-47FE-B42C-86923D134FAA}" type="pres">
      <dgm:prSet presAssocID="{D5968254-1DE6-4C52-897B-1F8F0F230072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D025210-D49A-4816-AB13-5E7C4BB58151}" type="pres">
      <dgm:prSet presAssocID="{D5968254-1DE6-4C52-897B-1F8F0F230072}" presName="descendantText" presStyleLbl="alignAccFollowNode1" presStyleIdx="0" presStyleCnt="3">
        <dgm:presLayoutVars>
          <dgm:bulletEnabled val="1"/>
        </dgm:presLayoutVars>
      </dgm:prSet>
      <dgm:spPr/>
    </dgm:pt>
    <dgm:pt modelId="{818F5857-E49A-4CFC-85F9-7387B9F17228}" type="pres">
      <dgm:prSet presAssocID="{DB9F49DB-7D12-43E3-8560-B38D30D2481D}" presName="sp" presStyleCnt="0"/>
      <dgm:spPr/>
    </dgm:pt>
    <dgm:pt modelId="{B70BC42C-1B25-4895-A112-6CF8EA9CAFC3}" type="pres">
      <dgm:prSet presAssocID="{92FFEE50-2E7B-44B9-A898-9998B3A4C86F}" presName="linNode" presStyleCnt="0"/>
      <dgm:spPr/>
    </dgm:pt>
    <dgm:pt modelId="{F03C7435-9ED3-41AB-8ABA-B81AAD73F7F9}" type="pres">
      <dgm:prSet presAssocID="{92FFEE50-2E7B-44B9-A898-9998B3A4C86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C47BA1A-1518-423B-9CF6-79ACDEA2401F}" type="pres">
      <dgm:prSet presAssocID="{92FFEE50-2E7B-44B9-A898-9998B3A4C86F}" presName="descendantText" presStyleLbl="alignAccFollowNode1" presStyleIdx="1" presStyleCnt="3">
        <dgm:presLayoutVars>
          <dgm:bulletEnabled val="1"/>
        </dgm:presLayoutVars>
      </dgm:prSet>
      <dgm:spPr/>
    </dgm:pt>
    <dgm:pt modelId="{E61F809D-B2C8-46D1-A715-724848895382}" type="pres">
      <dgm:prSet presAssocID="{41FAB2D1-BB66-4CFA-8F65-A1252BF5A44B}" presName="sp" presStyleCnt="0"/>
      <dgm:spPr/>
    </dgm:pt>
    <dgm:pt modelId="{E4D1DBC6-8193-4684-AD84-C438E0B5E7F6}" type="pres">
      <dgm:prSet presAssocID="{01325E97-A376-4527-8E03-EC7A78DDA9C1}" presName="linNode" presStyleCnt="0"/>
      <dgm:spPr/>
    </dgm:pt>
    <dgm:pt modelId="{4FB51638-18B7-4680-88F8-FE5D7C98BC0B}" type="pres">
      <dgm:prSet presAssocID="{01325E97-A376-4527-8E03-EC7A78DDA9C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A29DB057-7915-4739-BAA5-3B9CE31066B0}" type="pres">
      <dgm:prSet presAssocID="{01325E97-A376-4527-8E03-EC7A78DDA9C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0DFC414-5E78-4AB1-97EC-4A1580C44D16}" type="presOf" srcId="{D5968254-1DE6-4C52-897B-1F8F0F230072}" destId="{472631C3-FC0C-47FE-B42C-86923D134FAA}" srcOrd="0" destOrd="0" presId="urn:microsoft.com/office/officeart/2005/8/layout/vList5"/>
    <dgm:cxn modelId="{5D685515-1D28-438D-B9BF-848CB7957E97}" type="presOf" srcId="{92FFEE50-2E7B-44B9-A898-9998B3A4C86F}" destId="{F03C7435-9ED3-41AB-8ABA-B81AAD73F7F9}" srcOrd="0" destOrd="0" presId="urn:microsoft.com/office/officeart/2005/8/layout/vList5"/>
    <dgm:cxn modelId="{88491422-CC34-4EE3-ACEB-F65D138F9031}" srcId="{CA9E31D0-82AD-4275-820B-7DA5110E7714}" destId="{01325E97-A376-4527-8E03-EC7A78DDA9C1}" srcOrd="2" destOrd="0" parTransId="{E5DC9B7F-A399-4FDF-8486-8AF440AA42D6}" sibTransId="{8CD96468-AB6A-4D8D-BB57-ED828DE51C85}"/>
    <dgm:cxn modelId="{FA50A04A-0EB7-4C5B-875A-68B62DEEECAF}" type="presOf" srcId="{01325E97-A376-4527-8E03-EC7A78DDA9C1}" destId="{4FB51638-18B7-4680-88F8-FE5D7C98BC0B}" srcOrd="0" destOrd="0" presId="urn:microsoft.com/office/officeart/2005/8/layout/vList5"/>
    <dgm:cxn modelId="{07BB1C4F-C111-4875-848A-D4F2D46517F5}" srcId="{CA9E31D0-82AD-4275-820B-7DA5110E7714}" destId="{D5968254-1DE6-4C52-897B-1F8F0F230072}" srcOrd="0" destOrd="0" parTransId="{37355829-D875-4761-AFCC-4C17CEBA86B2}" sibTransId="{DB9F49DB-7D12-43E3-8560-B38D30D2481D}"/>
    <dgm:cxn modelId="{12F0FF5A-B4B4-4D2E-9846-A3F3F760CCCB}" type="presOf" srcId="{45CCB309-7C0B-4D07-87CD-1104C9B0B9C8}" destId="{5C47BA1A-1518-423B-9CF6-79ACDEA2401F}" srcOrd="0" destOrd="0" presId="urn:microsoft.com/office/officeart/2005/8/layout/vList5"/>
    <dgm:cxn modelId="{9F5B567B-C8BC-4F28-A305-E95E6824FB27}" srcId="{CA9E31D0-82AD-4275-820B-7DA5110E7714}" destId="{92FFEE50-2E7B-44B9-A898-9998B3A4C86F}" srcOrd="1" destOrd="0" parTransId="{FAF564F1-1C78-4C43-9BE4-FB9232B4FC9E}" sibTransId="{41FAB2D1-BB66-4CFA-8F65-A1252BF5A44B}"/>
    <dgm:cxn modelId="{E1316A88-D21C-4DFE-9D34-3F75398B9717}" type="presOf" srcId="{CA9E31D0-82AD-4275-820B-7DA5110E7714}" destId="{08F97024-AD6C-4555-A472-E37B251C9691}" srcOrd="0" destOrd="0" presId="urn:microsoft.com/office/officeart/2005/8/layout/vList5"/>
    <dgm:cxn modelId="{DE5BFB8C-1608-4B52-9BD2-492D48CF2A07}" type="presOf" srcId="{8E895361-87F1-489B-B18E-5CDEF6C1A803}" destId="{A29DB057-7915-4739-BAA5-3B9CE31066B0}" srcOrd="0" destOrd="0" presId="urn:microsoft.com/office/officeart/2005/8/layout/vList5"/>
    <dgm:cxn modelId="{5357D9B9-440A-4D09-A80F-A8A4E8E37F17}" type="presOf" srcId="{D45FF5C8-2985-4ECF-A48E-B827EB3A759A}" destId="{7D025210-D49A-4816-AB13-5E7C4BB58151}" srcOrd="0" destOrd="0" presId="urn:microsoft.com/office/officeart/2005/8/layout/vList5"/>
    <dgm:cxn modelId="{725D20C4-C756-4DC3-98FB-76008036BB6A}" srcId="{D5968254-1DE6-4C52-897B-1F8F0F230072}" destId="{D45FF5C8-2985-4ECF-A48E-B827EB3A759A}" srcOrd="0" destOrd="0" parTransId="{BF031DBD-8EAB-4D44-9194-4CB347F5988F}" sibTransId="{C6689073-F057-499D-96F1-4BAC783C609B}"/>
    <dgm:cxn modelId="{5D5D61C7-162D-447E-B12B-5BD4F249586E}" srcId="{01325E97-A376-4527-8E03-EC7A78DDA9C1}" destId="{8E895361-87F1-489B-B18E-5CDEF6C1A803}" srcOrd="0" destOrd="0" parTransId="{134DBB1F-9034-40E0-A960-A251581B29B8}" sibTransId="{C3274F2B-F4C1-4E0F-A498-D744F9869B2A}"/>
    <dgm:cxn modelId="{A94DBAF5-AFAF-45C5-AD04-3D04E31C8957}" srcId="{92FFEE50-2E7B-44B9-A898-9998B3A4C86F}" destId="{45CCB309-7C0B-4D07-87CD-1104C9B0B9C8}" srcOrd="0" destOrd="0" parTransId="{DCCE728A-6C64-4BC9-BC9D-185C88EDC16E}" sibTransId="{DA0275A5-C07B-45E6-B7A0-2ED9ACD1BF2C}"/>
    <dgm:cxn modelId="{0500FB67-9D73-4E38-8558-025AE49AFF0E}" type="presParOf" srcId="{08F97024-AD6C-4555-A472-E37B251C9691}" destId="{D24E8C18-A4C0-45DF-9C01-CC6A375BABB9}" srcOrd="0" destOrd="0" presId="urn:microsoft.com/office/officeart/2005/8/layout/vList5"/>
    <dgm:cxn modelId="{D74319A5-5372-4599-B9A0-6DA9802F9EB0}" type="presParOf" srcId="{D24E8C18-A4C0-45DF-9C01-CC6A375BABB9}" destId="{472631C3-FC0C-47FE-B42C-86923D134FAA}" srcOrd="0" destOrd="0" presId="urn:microsoft.com/office/officeart/2005/8/layout/vList5"/>
    <dgm:cxn modelId="{C2A823E6-1FBD-40FF-B08E-9CA6F47EF326}" type="presParOf" srcId="{D24E8C18-A4C0-45DF-9C01-CC6A375BABB9}" destId="{7D025210-D49A-4816-AB13-5E7C4BB58151}" srcOrd="1" destOrd="0" presId="urn:microsoft.com/office/officeart/2005/8/layout/vList5"/>
    <dgm:cxn modelId="{6B00E48A-23DA-46CC-BED8-2F00D41F7DCA}" type="presParOf" srcId="{08F97024-AD6C-4555-A472-E37B251C9691}" destId="{818F5857-E49A-4CFC-85F9-7387B9F17228}" srcOrd="1" destOrd="0" presId="urn:microsoft.com/office/officeart/2005/8/layout/vList5"/>
    <dgm:cxn modelId="{505EB486-929E-4FAE-A24D-E4A2742DCD87}" type="presParOf" srcId="{08F97024-AD6C-4555-A472-E37B251C9691}" destId="{B70BC42C-1B25-4895-A112-6CF8EA9CAFC3}" srcOrd="2" destOrd="0" presId="urn:microsoft.com/office/officeart/2005/8/layout/vList5"/>
    <dgm:cxn modelId="{95BADAC0-D30A-48E1-A95A-97CCA464192C}" type="presParOf" srcId="{B70BC42C-1B25-4895-A112-6CF8EA9CAFC3}" destId="{F03C7435-9ED3-41AB-8ABA-B81AAD73F7F9}" srcOrd="0" destOrd="0" presId="urn:microsoft.com/office/officeart/2005/8/layout/vList5"/>
    <dgm:cxn modelId="{F5E25A11-3F57-44B4-8ADE-187776CFCD00}" type="presParOf" srcId="{B70BC42C-1B25-4895-A112-6CF8EA9CAFC3}" destId="{5C47BA1A-1518-423B-9CF6-79ACDEA2401F}" srcOrd="1" destOrd="0" presId="urn:microsoft.com/office/officeart/2005/8/layout/vList5"/>
    <dgm:cxn modelId="{7DA94945-D6A2-4CE1-BE32-4DFEF340F043}" type="presParOf" srcId="{08F97024-AD6C-4555-A472-E37B251C9691}" destId="{E61F809D-B2C8-46D1-A715-724848895382}" srcOrd="3" destOrd="0" presId="urn:microsoft.com/office/officeart/2005/8/layout/vList5"/>
    <dgm:cxn modelId="{CF3E3B89-5FEA-42E5-8553-714425A0B9C1}" type="presParOf" srcId="{08F97024-AD6C-4555-A472-E37B251C9691}" destId="{E4D1DBC6-8193-4684-AD84-C438E0B5E7F6}" srcOrd="4" destOrd="0" presId="urn:microsoft.com/office/officeart/2005/8/layout/vList5"/>
    <dgm:cxn modelId="{8304DA40-D26C-499B-A42D-463CB62A788A}" type="presParOf" srcId="{E4D1DBC6-8193-4684-AD84-C438E0B5E7F6}" destId="{4FB51638-18B7-4680-88F8-FE5D7C98BC0B}" srcOrd="0" destOrd="0" presId="urn:microsoft.com/office/officeart/2005/8/layout/vList5"/>
    <dgm:cxn modelId="{2B6474C4-3C7D-41E4-A1CD-60EB69A9B204}" type="presParOf" srcId="{E4D1DBC6-8193-4684-AD84-C438E0B5E7F6}" destId="{A29DB057-7915-4739-BAA5-3B9CE31066B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547BA6-1F6B-49D7-9B14-C8112EC1A237}">
      <dsp:nvSpPr>
        <dsp:cNvPr id="0" name=""/>
        <dsp:cNvSpPr/>
      </dsp:nvSpPr>
      <dsp:spPr>
        <a:xfrm>
          <a:off x="0" y="1408888"/>
          <a:ext cx="8363272" cy="1878518"/>
        </a:xfrm>
        <a:prstGeom prst="notched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0FD1F9-7326-4CDE-8BEE-45C21802A547}">
      <dsp:nvSpPr>
        <dsp:cNvPr id="0" name=""/>
        <dsp:cNvSpPr/>
      </dsp:nvSpPr>
      <dsp:spPr>
        <a:xfrm>
          <a:off x="91" y="0"/>
          <a:ext cx="3671590" cy="1878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Konsepsi</a:t>
          </a:r>
          <a:r>
            <a:rPr lang="en-US" sz="3200" kern="1200" dirty="0"/>
            <a:t> </a:t>
          </a:r>
          <a:r>
            <a:rPr lang="en-US" sz="3200" kern="1200" dirty="0" err="1"/>
            <a:t>tt</a:t>
          </a:r>
          <a:r>
            <a:rPr lang="en-US" sz="3200" kern="1200" dirty="0"/>
            <a:t> </a:t>
          </a:r>
          <a:r>
            <a:rPr lang="en-US" sz="3200" kern="1200" dirty="0" err="1"/>
            <a:t>hukum</a:t>
          </a:r>
          <a:r>
            <a:rPr lang="en-US" sz="3200" kern="1200" dirty="0"/>
            <a:t> </a:t>
          </a:r>
          <a:r>
            <a:rPr lang="en-US" sz="3200" kern="1200" dirty="0" err="1"/>
            <a:t>tdk</a:t>
          </a:r>
          <a:r>
            <a:rPr lang="en-US" sz="3200" kern="1200" dirty="0"/>
            <a:t> </a:t>
          </a:r>
          <a:r>
            <a:rPr lang="en-US" sz="3200" kern="1200" dirty="0" err="1"/>
            <a:t>tunggal</a:t>
          </a:r>
          <a:endParaRPr lang="en-ID" sz="3200" kern="1200" dirty="0"/>
        </a:p>
      </dsp:txBody>
      <dsp:txXfrm>
        <a:off x="91" y="0"/>
        <a:ext cx="3671590" cy="1878518"/>
      </dsp:txXfrm>
    </dsp:sp>
    <dsp:sp modelId="{2C084864-A930-4732-B59F-7D217E22C5FC}">
      <dsp:nvSpPr>
        <dsp:cNvPr id="0" name=""/>
        <dsp:cNvSpPr/>
      </dsp:nvSpPr>
      <dsp:spPr>
        <a:xfrm>
          <a:off x="1601072" y="2113333"/>
          <a:ext cx="469629" cy="46962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0120D5-2A6A-4C24-A608-444EA1F5D877}">
      <dsp:nvSpPr>
        <dsp:cNvPr id="0" name=""/>
        <dsp:cNvSpPr/>
      </dsp:nvSpPr>
      <dsp:spPr>
        <a:xfrm>
          <a:off x="3855262" y="2817777"/>
          <a:ext cx="3671590" cy="1878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Tiap</a:t>
          </a:r>
          <a:r>
            <a:rPr lang="en-US" sz="3200" kern="1200" dirty="0"/>
            <a:t> </a:t>
          </a:r>
          <a:r>
            <a:rPr lang="en-US" sz="3200" kern="1200" dirty="0" err="1"/>
            <a:t>ruang</a:t>
          </a:r>
          <a:r>
            <a:rPr lang="en-US" sz="3200" kern="1200" dirty="0"/>
            <a:t> dan </a:t>
          </a:r>
          <a:r>
            <a:rPr lang="en-US" sz="3200" kern="1200" dirty="0" err="1"/>
            <a:t>generasi</a:t>
          </a:r>
          <a:r>
            <a:rPr lang="en-US" sz="3200" kern="1200" dirty="0"/>
            <a:t> </a:t>
          </a:r>
          <a:r>
            <a:rPr lang="en-US" sz="3200" kern="1200" dirty="0" err="1"/>
            <a:t>memaknai</a:t>
          </a:r>
          <a:r>
            <a:rPr lang="en-US" sz="3200" kern="1200" dirty="0"/>
            <a:t> </a:t>
          </a:r>
          <a:r>
            <a:rPr lang="en-US" sz="3200" kern="1200" dirty="0" err="1"/>
            <a:t>hukum</a:t>
          </a:r>
          <a:r>
            <a:rPr lang="en-US" sz="3200" kern="1200" dirty="0"/>
            <a:t> </a:t>
          </a:r>
          <a:r>
            <a:rPr lang="en-US" sz="3200" kern="1200" dirty="0" err="1"/>
            <a:t>scr</a:t>
          </a:r>
          <a:r>
            <a:rPr lang="en-US" sz="3200" kern="1200" dirty="0"/>
            <a:t> </a:t>
          </a:r>
          <a:r>
            <a:rPr lang="en-US" sz="3200" kern="1200" dirty="0" err="1"/>
            <a:t>berbeda</a:t>
          </a:r>
          <a:r>
            <a:rPr lang="en-US" sz="3200" kern="1200" dirty="0"/>
            <a:t> </a:t>
          </a:r>
          <a:endParaRPr lang="en-ID" sz="3200" kern="1200" dirty="0"/>
        </a:p>
      </dsp:txBody>
      <dsp:txXfrm>
        <a:off x="3855262" y="2817777"/>
        <a:ext cx="3671590" cy="1878518"/>
      </dsp:txXfrm>
    </dsp:sp>
    <dsp:sp modelId="{0A4EF911-DEDC-44A0-A9DD-A812E9BA5FE9}">
      <dsp:nvSpPr>
        <dsp:cNvPr id="0" name=""/>
        <dsp:cNvSpPr/>
      </dsp:nvSpPr>
      <dsp:spPr>
        <a:xfrm>
          <a:off x="5456242" y="2113333"/>
          <a:ext cx="469629" cy="469629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2B6652-AE70-4DFE-A3BB-C1B7FABF3244}">
      <dsp:nvSpPr>
        <dsp:cNvPr id="0" name=""/>
        <dsp:cNvSpPr/>
      </dsp:nvSpPr>
      <dsp:spPr>
        <a:xfrm rot="5400000">
          <a:off x="4855488" y="-1754234"/>
          <a:ext cx="1355213" cy="520761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/>
            <a:t>Mengaitkan</a:t>
          </a:r>
          <a:r>
            <a:rPr lang="en-US" sz="3200" kern="1200" dirty="0"/>
            <a:t> </a:t>
          </a:r>
          <a:r>
            <a:rPr lang="en-US" sz="3200" kern="1200" dirty="0" err="1"/>
            <a:t>hukum</a:t>
          </a:r>
          <a:r>
            <a:rPr lang="en-US" sz="3200" kern="1200" dirty="0"/>
            <a:t> </a:t>
          </a:r>
          <a:r>
            <a:rPr lang="en-US" sz="3200" kern="1200" dirty="0" err="1"/>
            <a:t>dengan</a:t>
          </a:r>
          <a:r>
            <a:rPr lang="en-US" sz="3200" kern="1200" dirty="0"/>
            <a:t> </a:t>
          </a:r>
          <a:r>
            <a:rPr lang="en-US" sz="3200" kern="1200" dirty="0" err="1"/>
            <a:t>kekuatan</a:t>
          </a:r>
          <a:endParaRPr lang="en-ID" sz="3200" kern="1200" dirty="0"/>
        </a:p>
      </dsp:txBody>
      <dsp:txXfrm rot="-5400000">
        <a:off x="2929286" y="238124"/>
        <a:ext cx="5141462" cy="1222901"/>
      </dsp:txXfrm>
    </dsp:sp>
    <dsp:sp modelId="{4DCD1BD0-299A-4435-BD06-28B4097DB07E}">
      <dsp:nvSpPr>
        <dsp:cNvPr id="0" name=""/>
        <dsp:cNvSpPr/>
      </dsp:nvSpPr>
      <dsp:spPr>
        <a:xfrm>
          <a:off x="0" y="2566"/>
          <a:ext cx="2929285" cy="169401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Anaximander</a:t>
          </a:r>
          <a:endParaRPr lang="en-ID" sz="3400" kern="1200" dirty="0"/>
        </a:p>
      </dsp:txBody>
      <dsp:txXfrm>
        <a:off x="82695" y="85261"/>
        <a:ext cx="2763895" cy="1528626"/>
      </dsp:txXfrm>
    </dsp:sp>
    <dsp:sp modelId="{5D9C709F-30F7-4C32-95AB-6EC89C8ED4AD}">
      <dsp:nvSpPr>
        <dsp:cNvPr id="0" name=""/>
        <dsp:cNvSpPr/>
      </dsp:nvSpPr>
      <dsp:spPr>
        <a:xfrm rot="5400000">
          <a:off x="4855488" y="24482"/>
          <a:ext cx="1355213" cy="5207618"/>
        </a:xfrm>
        <a:prstGeom prst="round2SameRect">
          <a:avLst/>
        </a:prstGeom>
        <a:solidFill>
          <a:schemeClr val="accent3">
            <a:tint val="40000"/>
            <a:alpha val="90000"/>
            <a:hueOff val="5358427"/>
            <a:satOff val="-6896"/>
            <a:lumOff val="-53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5358427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Hukum </a:t>
          </a:r>
          <a:r>
            <a:rPr lang="en-US" sz="3200" kern="1200" dirty="0" err="1"/>
            <a:t>sbg</a:t>
          </a:r>
          <a:r>
            <a:rPr lang="en-US" sz="3200" kern="1200" dirty="0"/>
            <a:t> </a:t>
          </a:r>
          <a:r>
            <a:rPr lang="en-US" sz="3200" kern="1200" dirty="0" err="1"/>
            <a:t>pemandu</a:t>
          </a:r>
          <a:r>
            <a:rPr lang="en-US" sz="3200" kern="1200" dirty="0"/>
            <a:t> </a:t>
          </a:r>
          <a:r>
            <a:rPr lang="en-US" sz="3200" kern="1200" dirty="0" err="1"/>
            <a:t>manusia</a:t>
          </a:r>
          <a:r>
            <a:rPr lang="en-US" sz="3200" kern="1200" dirty="0"/>
            <a:t> </a:t>
          </a:r>
          <a:r>
            <a:rPr lang="en-US" sz="3200" kern="1200" dirty="0" err="1"/>
            <a:t>utk</a:t>
          </a:r>
          <a:r>
            <a:rPr lang="en-US" sz="3200" kern="1200" dirty="0"/>
            <a:t> </a:t>
          </a:r>
          <a:r>
            <a:rPr lang="en-US" sz="3200" kern="1200" dirty="0" err="1"/>
            <a:t>hidup</a:t>
          </a:r>
          <a:r>
            <a:rPr lang="en-US" sz="3200" kern="1200" dirty="0"/>
            <a:t> </a:t>
          </a:r>
          <a:r>
            <a:rPr lang="en-US" sz="3200" kern="1200" dirty="0" err="1"/>
            <a:t>scr</a:t>
          </a:r>
          <a:r>
            <a:rPr lang="en-US" sz="3200" kern="1200" dirty="0"/>
            <a:t> </a:t>
          </a:r>
          <a:r>
            <a:rPr lang="en-US" sz="3200" kern="1200" dirty="0" err="1"/>
            <a:t>patut</a:t>
          </a:r>
          <a:endParaRPr lang="en-ID" sz="3200" kern="1200" dirty="0"/>
        </a:p>
      </dsp:txBody>
      <dsp:txXfrm rot="-5400000">
        <a:off x="2929286" y="2016840"/>
        <a:ext cx="5141462" cy="1222901"/>
      </dsp:txXfrm>
    </dsp:sp>
    <dsp:sp modelId="{9F7F1421-EBBA-4D89-A6FF-134C195A2110}">
      <dsp:nvSpPr>
        <dsp:cNvPr id="0" name=""/>
        <dsp:cNvSpPr/>
      </dsp:nvSpPr>
      <dsp:spPr>
        <a:xfrm>
          <a:off x="0" y="1781283"/>
          <a:ext cx="2929285" cy="1694016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Herekleitos</a:t>
          </a:r>
          <a:endParaRPr lang="en-ID" sz="3400" kern="1200" dirty="0"/>
        </a:p>
      </dsp:txBody>
      <dsp:txXfrm>
        <a:off x="82695" y="1863978"/>
        <a:ext cx="2763895" cy="1528626"/>
      </dsp:txXfrm>
    </dsp:sp>
    <dsp:sp modelId="{84BE852B-4EB6-4A61-BFD4-BEC8D03FD167}">
      <dsp:nvSpPr>
        <dsp:cNvPr id="0" name=""/>
        <dsp:cNvSpPr/>
      </dsp:nvSpPr>
      <dsp:spPr>
        <a:xfrm rot="5400000">
          <a:off x="4855488" y="1803199"/>
          <a:ext cx="1355213" cy="5207618"/>
        </a:xfrm>
        <a:prstGeom prst="round2SameRect">
          <a:avLst/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/>
            <a:t>Menekankan</a:t>
          </a:r>
          <a:r>
            <a:rPr lang="en-US" sz="3200" kern="1200" dirty="0"/>
            <a:t> </a:t>
          </a:r>
          <a:r>
            <a:rPr lang="en-US" sz="3200" kern="1200" dirty="0" err="1"/>
            <a:t>hukum</a:t>
          </a:r>
          <a:r>
            <a:rPr lang="en-US" sz="3200" kern="1200" dirty="0"/>
            <a:t> pd </a:t>
          </a:r>
          <a:r>
            <a:rPr lang="en-US" sz="3200" kern="1200" dirty="0" err="1"/>
            <a:t>keadilan</a:t>
          </a:r>
          <a:endParaRPr lang="en-ID" sz="3200" kern="1200" dirty="0"/>
        </a:p>
      </dsp:txBody>
      <dsp:txXfrm rot="-5400000">
        <a:off x="2929286" y="3795557"/>
        <a:ext cx="5141462" cy="1222901"/>
      </dsp:txXfrm>
    </dsp:sp>
    <dsp:sp modelId="{484A8090-F6E6-4DBA-9BDE-C6ED60481C55}">
      <dsp:nvSpPr>
        <dsp:cNvPr id="0" name=""/>
        <dsp:cNvSpPr/>
      </dsp:nvSpPr>
      <dsp:spPr>
        <a:xfrm>
          <a:off x="0" y="3560000"/>
          <a:ext cx="2929285" cy="1694016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Trio Athena</a:t>
          </a:r>
          <a:endParaRPr lang="en-ID" sz="3400" kern="1200" dirty="0"/>
        </a:p>
      </dsp:txBody>
      <dsp:txXfrm>
        <a:off x="82695" y="3642695"/>
        <a:ext cx="2763895" cy="15286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25210-D49A-4816-AB13-5E7C4BB58151}">
      <dsp:nvSpPr>
        <dsp:cNvPr id="0" name=""/>
        <dsp:cNvSpPr/>
      </dsp:nvSpPr>
      <dsp:spPr>
        <a:xfrm rot="5400000">
          <a:off x="5170506" y="-1957451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 err="1"/>
            <a:t>Mempelajari</a:t>
          </a:r>
          <a:r>
            <a:rPr lang="en-US" sz="2600" kern="1200" dirty="0"/>
            <a:t> </a:t>
          </a:r>
          <a:r>
            <a:rPr lang="en-US" sz="2600" kern="1200" dirty="0" err="1"/>
            <a:t>hubungan</a:t>
          </a:r>
          <a:r>
            <a:rPr lang="en-US" sz="2600" kern="1200" dirty="0"/>
            <a:t> timbal </a:t>
          </a:r>
          <a:r>
            <a:rPr lang="en-US" sz="2600" kern="1200" dirty="0" err="1"/>
            <a:t>balik</a:t>
          </a:r>
          <a:r>
            <a:rPr lang="en-US" sz="2600" kern="1200" dirty="0"/>
            <a:t> </a:t>
          </a:r>
          <a:r>
            <a:rPr lang="en-US" sz="2600" kern="1200" dirty="0" err="1"/>
            <a:t>antara</a:t>
          </a:r>
          <a:r>
            <a:rPr lang="en-US" sz="2600" kern="1200" dirty="0"/>
            <a:t> </a:t>
          </a:r>
          <a:r>
            <a:rPr lang="en-US" sz="2600" kern="1200" dirty="0" err="1"/>
            <a:t>hukum</a:t>
          </a:r>
          <a:r>
            <a:rPr lang="en-US" sz="2600" kern="1200" dirty="0"/>
            <a:t> dan </a:t>
          </a:r>
          <a:r>
            <a:rPr lang="en-US" sz="2600" kern="1200" dirty="0" err="1"/>
            <a:t>gejala</a:t>
          </a:r>
          <a:r>
            <a:rPr lang="en-US" sz="2600" kern="1200" dirty="0"/>
            <a:t> </a:t>
          </a:r>
          <a:r>
            <a:rPr lang="en-US" sz="2600" kern="1200" dirty="0" err="1"/>
            <a:t>sosial</a:t>
          </a:r>
          <a:endParaRPr lang="en-ID" sz="2600" kern="1200" dirty="0"/>
        </a:p>
      </dsp:txBody>
      <dsp:txXfrm rot="-5400000">
        <a:off x="3058900" y="213458"/>
        <a:ext cx="5378741" cy="1096225"/>
      </dsp:txXfrm>
    </dsp:sp>
    <dsp:sp modelId="{472631C3-FC0C-47FE-B42C-86923D134FAA}">
      <dsp:nvSpPr>
        <dsp:cNvPr id="0" name=""/>
        <dsp:cNvSpPr/>
      </dsp:nvSpPr>
      <dsp:spPr>
        <a:xfrm>
          <a:off x="0" y="2300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Sosiologi</a:t>
          </a:r>
          <a:r>
            <a:rPr lang="en-US" sz="3500" kern="1200" dirty="0"/>
            <a:t> Hukum</a:t>
          </a:r>
          <a:endParaRPr lang="en-ID" sz="3500" kern="1200" dirty="0"/>
        </a:p>
      </dsp:txBody>
      <dsp:txXfrm>
        <a:off x="74129" y="76429"/>
        <a:ext cx="2910641" cy="1370280"/>
      </dsp:txXfrm>
    </dsp:sp>
    <dsp:sp modelId="{5C47BA1A-1518-423B-9CF6-79ACDEA2401F}">
      <dsp:nvSpPr>
        <dsp:cNvPr id="0" name=""/>
        <dsp:cNvSpPr/>
      </dsp:nvSpPr>
      <dsp:spPr>
        <a:xfrm rot="5400000">
          <a:off x="5170506" y="-362986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 err="1"/>
            <a:t>Ilmu</a:t>
          </a:r>
          <a:r>
            <a:rPr lang="en-US" sz="2600" kern="1200" dirty="0"/>
            <a:t> </a:t>
          </a:r>
          <a:r>
            <a:rPr lang="en-US" sz="2600" kern="1200" dirty="0" err="1"/>
            <a:t>tt</a:t>
          </a:r>
          <a:r>
            <a:rPr lang="en-US" sz="2600" kern="1200" dirty="0"/>
            <a:t> </a:t>
          </a:r>
          <a:r>
            <a:rPr lang="en-US" sz="2600" kern="1200" dirty="0" err="1"/>
            <a:t>manusia</a:t>
          </a:r>
          <a:r>
            <a:rPr lang="en-US" sz="2600" kern="1200" dirty="0"/>
            <a:t> </a:t>
          </a:r>
          <a:r>
            <a:rPr lang="en-US" sz="2600" kern="1200" dirty="0" err="1"/>
            <a:t>dalam</a:t>
          </a:r>
          <a:r>
            <a:rPr lang="en-US" sz="2600" kern="1200" dirty="0"/>
            <a:t> </a:t>
          </a:r>
          <a:r>
            <a:rPr lang="en-US" sz="2600" kern="1200" dirty="0" err="1"/>
            <a:t>kaitanyya</a:t>
          </a:r>
          <a:r>
            <a:rPr lang="en-US" sz="2600" kern="1200" dirty="0"/>
            <a:t> </a:t>
          </a:r>
          <a:r>
            <a:rPr lang="en-US" sz="2600" kern="1200" dirty="0" err="1"/>
            <a:t>dengan</a:t>
          </a:r>
          <a:r>
            <a:rPr lang="en-US" sz="2600" kern="1200" dirty="0"/>
            <a:t> </a:t>
          </a:r>
          <a:r>
            <a:rPr lang="en-US" sz="2600" kern="1200" dirty="0" err="1"/>
            <a:t>kaidah</a:t>
          </a:r>
          <a:r>
            <a:rPr lang="en-US" sz="2600" kern="1200" dirty="0"/>
            <a:t> </a:t>
          </a:r>
          <a:r>
            <a:rPr lang="en-US" sz="2600" kern="1200" dirty="0" err="1"/>
            <a:t>sosial</a:t>
          </a:r>
          <a:endParaRPr lang="en-ID" sz="2600" kern="1200" dirty="0"/>
        </a:p>
      </dsp:txBody>
      <dsp:txXfrm rot="-5400000">
        <a:off x="3058900" y="1807923"/>
        <a:ext cx="5378741" cy="1096225"/>
      </dsp:txXfrm>
    </dsp:sp>
    <dsp:sp modelId="{F03C7435-9ED3-41AB-8ABA-B81AAD73F7F9}">
      <dsp:nvSpPr>
        <dsp:cNvPr id="0" name=""/>
        <dsp:cNvSpPr/>
      </dsp:nvSpPr>
      <dsp:spPr>
        <a:xfrm>
          <a:off x="0" y="1596766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Antropologi</a:t>
          </a:r>
          <a:r>
            <a:rPr lang="en-US" sz="3500" kern="1200" dirty="0"/>
            <a:t> Hukum</a:t>
          </a:r>
          <a:endParaRPr lang="en-ID" sz="3500" kern="1200" dirty="0"/>
        </a:p>
      </dsp:txBody>
      <dsp:txXfrm>
        <a:off x="74129" y="1670895"/>
        <a:ext cx="2910641" cy="1370280"/>
      </dsp:txXfrm>
    </dsp:sp>
    <dsp:sp modelId="{A29DB057-7915-4739-BAA5-3B9CE31066B0}">
      <dsp:nvSpPr>
        <dsp:cNvPr id="0" name=""/>
        <dsp:cNvSpPr/>
      </dsp:nvSpPr>
      <dsp:spPr>
        <a:xfrm rot="5400000">
          <a:off x="5170506" y="1231479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 err="1"/>
            <a:t>Membandingkan</a:t>
          </a:r>
          <a:r>
            <a:rPr lang="en-US" sz="2600" kern="1200" dirty="0"/>
            <a:t> </a:t>
          </a:r>
          <a:r>
            <a:rPr lang="en-US" sz="2600" kern="1200" dirty="0" err="1"/>
            <a:t>sistem</a:t>
          </a:r>
          <a:r>
            <a:rPr lang="en-US" sz="2600" kern="1200" dirty="0"/>
            <a:t> </a:t>
          </a:r>
          <a:r>
            <a:rPr lang="en-US" sz="2600" kern="1200" dirty="0" err="1"/>
            <a:t>hukum</a:t>
          </a:r>
          <a:endParaRPr lang="en-ID" sz="2600" kern="1200" dirty="0"/>
        </a:p>
      </dsp:txBody>
      <dsp:txXfrm rot="-5400000">
        <a:off x="3058900" y="3402389"/>
        <a:ext cx="5378741" cy="1096225"/>
      </dsp:txXfrm>
    </dsp:sp>
    <dsp:sp modelId="{4FB51638-18B7-4680-88F8-FE5D7C98BC0B}">
      <dsp:nvSpPr>
        <dsp:cNvPr id="0" name=""/>
        <dsp:cNvSpPr/>
      </dsp:nvSpPr>
      <dsp:spPr>
        <a:xfrm>
          <a:off x="0" y="3191232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Perbandingan</a:t>
          </a:r>
          <a:r>
            <a:rPr lang="en-US" sz="3500" kern="1200" dirty="0"/>
            <a:t> Hukum</a:t>
          </a:r>
          <a:endParaRPr lang="en-ID" sz="3500" kern="1200" dirty="0"/>
        </a:p>
      </dsp:txBody>
      <dsp:txXfrm>
        <a:off x="74129" y="3265361"/>
        <a:ext cx="2910641" cy="13702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25210-D49A-4816-AB13-5E7C4BB58151}">
      <dsp:nvSpPr>
        <dsp:cNvPr id="0" name=""/>
        <dsp:cNvSpPr/>
      </dsp:nvSpPr>
      <dsp:spPr>
        <a:xfrm rot="5400000">
          <a:off x="5170506" y="-1957451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err="1"/>
            <a:t>Mempelajari</a:t>
          </a:r>
          <a:r>
            <a:rPr lang="en-US" sz="3300" kern="1200" dirty="0"/>
            <a:t> </a:t>
          </a:r>
          <a:r>
            <a:rPr lang="en-US" sz="3300" kern="1200" dirty="0" err="1"/>
            <a:t>perkembangan</a:t>
          </a:r>
          <a:r>
            <a:rPr lang="en-US" sz="3300" kern="1200" dirty="0"/>
            <a:t> dan </a:t>
          </a:r>
          <a:r>
            <a:rPr lang="en-US" sz="3300" kern="1200" dirty="0" err="1"/>
            <a:t>asal</a:t>
          </a:r>
          <a:r>
            <a:rPr lang="en-US" sz="3300" kern="1200" dirty="0"/>
            <a:t> </a:t>
          </a:r>
          <a:r>
            <a:rPr lang="en-US" sz="3300" kern="1200" dirty="0" err="1"/>
            <a:t>usul</a:t>
          </a:r>
          <a:r>
            <a:rPr lang="en-US" sz="3300" kern="1200" dirty="0"/>
            <a:t> </a:t>
          </a:r>
          <a:r>
            <a:rPr lang="en-US" sz="3300" kern="1200" dirty="0" err="1"/>
            <a:t>hukum</a:t>
          </a:r>
          <a:endParaRPr lang="en-ID" sz="3300" kern="1200" dirty="0"/>
        </a:p>
      </dsp:txBody>
      <dsp:txXfrm rot="-5400000">
        <a:off x="3058900" y="213458"/>
        <a:ext cx="5378741" cy="1096225"/>
      </dsp:txXfrm>
    </dsp:sp>
    <dsp:sp modelId="{472631C3-FC0C-47FE-B42C-86923D134FAA}">
      <dsp:nvSpPr>
        <dsp:cNvPr id="0" name=""/>
        <dsp:cNvSpPr/>
      </dsp:nvSpPr>
      <dsp:spPr>
        <a:xfrm>
          <a:off x="0" y="2300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Sejarah Hukum</a:t>
          </a:r>
          <a:endParaRPr lang="en-ID" sz="4300" kern="1200" dirty="0"/>
        </a:p>
      </dsp:txBody>
      <dsp:txXfrm>
        <a:off x="74129" y="76429"/>
        <a:ext cx="2910641" cy="1370280"/>
      </dsp:txXfrm>
    </dsp:sp>
    <dsp:sp modelId="{5C47BA1A-1518-423B-9CF6-79ACDEA2401F}">
      <dsp:nvSpPr>
        <dsp:cNvPr id="0" name=""/>
        <dsp:cNvSpPr/>
      </dsp:nvSpPr>
      <dsp:spPr>
        <a:xfrm rot="5400000">
          <a:off x="5170506" y="-362986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err="1"/>
            <a:t>Pernyataan</a:t>
          </a:r>
          <a:r>
            <a:rPr lang="en-US" sz="3300" kern="1200" dirty="0"/>
            <a:t> </a:t>
          </a:r>
          <a:r>
            <a:rPr lang="en-US" sz="3300" kern="1200" dirty="0" err="1"/>
            <a:t>kehendak</a:t>
          </a:r>
          <a:r>
            <a:rPr lang="en-US" sz="3300" kern="1200" dirty="0"/>
            <a:t> </a:t>
          </a:r>
          <a:r>
            <a:rPr lang="en-US" sz="3300" kern="1200" dirty="0" err="1"/>
            <a:t>penguasa</a:t>
          </a:r>
          <a:r>
            <a:rPr lang="en-US" sz="3300" kern="1200" dirty="0"/>
            <a:t> </a:t>
          </a:r>
          <a:r>
            <a:rPr lang="en-US" sz="3300" kern="1200" dirty="0" err="1"/>
            <a:t>mengenai</a:t>
          </a:r>
          <a:r>
            <a:rPr lang="en-US" sz="3300" kern="1200" dirty="0"/>
            <a:t> </a:t>
          </a:r>
          <a:r>
            <a:rPr lang="en-US" sz="3300" kern="1200" dirty="0" err="1"/>
            <a:t>hukum</a:t>
          </a:r>
          <a:endParaRPr lang="en-ID" sz="3300" kern="1200" dirty="0"/>
        </a:p>
      </dsp:txBody>
      <dsp:txXfrm rot="-5400000">
        <a:off x="3058900" y="1807923"/>
        <a:ext cx="5378741" cy="1096225"/>
      </dsp:txXfrm>
    </dsp:sp>
    <dsp:sp modelId="{F03C7435-9ED3-41AB-8ABA-B81AAD73F7F9}">
      <dsp:nvSpPr>
        <dsp:cNvPr id="0" name=""/>
        <dsp:cNvSpPr/>
      </dsp:nvSpPr>
      <dsp:spPr>
        <a:xfrm>
          <a:off x="0" y="1596766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Politik</a:t>
          </a:r>
          <a:r>
            <a:rPr lang="en-US" sz="4300" kern="1200" dirty="0"/>
            <a:t> Hukum</a:t>
          </a:r>
          <a:endParaRPr lang="en-ID" sz="4300" kern="1200" dirty="0"/>
        </a:p>
      </dsp:txBody>
      <dsp:txXfrm>
        <a:off x="74129" y="1670895"/>
        <a:ext cx="2910641" cy="1370280"/>
      </dsp:txXfrm>
    </dsp:sp>
    <dsp:sp modelId="{A29DB057-7915-4739-BAA5-3B9CE31066B0}">
      <dsp:nvSpPr>
        <dsp:cNvPr id="0" name=""/>
        <dsp:cNvSpPr/>
      </dsp:nvSpPr>
      <dsp:spPr>
        <a:xfrm rot="5400000">
          <a:off x="5170506" y="1231479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err="1"/>
            <a:t>Mempelajari</a:t>
          </a:r>
          <a:r>
            <a:rPr lang="en-US" sz="3300" kern="1200" dirty="0"/>
            <a:t> </a:t>
          </a:r>
          <a:r>
            <a:rPr lang="en-US" sz="3300" kern="1200" dirty="0" err="1"/>
            <a:t>tt</a:t>
          </a:r>
          <a:r>
            <a:rPr lang="en-US" sz="3300" kern="1200" dirty="0"/>
            <a:t> </a:t>
          </a:r>
          <a:r>
            <a:rPr lang="en-US" sz="3300" kern="1200" dirty="0" err="1"/>
            <a:t>kejahatan</a:t>
          </a:r>
          <a:endParaRPr lang="en-ID" sz="3300" kern="1200" dirty="0"/>
        </a:p>
      </dsp:txBody>
      <dsp:txXfrm rot="-5400000">
        <a:off x="3058900" y="3402389"/>
        <a:ext cx="5378741" cy="1096225"/>
      </dsp:txXfrm>
    </dsp:sp>
    <dsp:sp modelId="{4FB51638-18B7-4680-88F8-FE5D7C98BC0B}">
      <dsp:nvSpPr>
        <dsp:cNvPr id="0" name=""/>
        <dsp:cNvSpPr/>
      </dsp:nvSpPr>
      <dsp:spPr>
        <a:xfrm>
          <a:off x="0" y="3191232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Kriminologi</a:t>
          </a:r>
          <a:endParaRPr lang="en-ID" sz="4300" kern="1200" dirty="0"/>
        </a:p>
      </dsp:txBody>
      <dsp:txXfrm>
        <a:off x="74129" y="3265361"/>
        <a:ext cx="2910641" cy="13702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25210-D49A-4816-AB13-5E7C4BB58151}">
      <dsp:nvSpPr>
        <dsp:cNvPr id="0" name=""/>
        <dsp:cNvSpPr/>
      </dsp:nvSpPr>
      <dsp:spPr>
        <a:xfrm rot="5400000">
          <a:off x="5170506" y="-1957451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 dirty="0" err="1"/>
            <a:t>Mempelajari</a:t>
          </a:r>
          <a:r>
            <a:rPr lang="en-US" sz="3400" kern="1200" dirty="0"/>
            <a:t> modus operandi </a:t>
          </a:r>
          <a:r>
            <a:rPr lang="en-US" sz="3400" kern="1200" dirty="0" err="1"/>
            <a:t>kejahatan</a:t>
          </a:r>
          <a:endParaRPr lang="en-ID" sz="3400" kern="1200" dirty="0"/>
        </a:p>
      </dsp:txBody>
      <dsp:txXfrm rot="-5400000">
        <a:off x="3058900" y="213458"/>
        <a:ext cx="5378741" cy="1096225"/>
      </dsp:txXfrm>
    </dsp:sp>
    <dsp:sp modelId="{472631C3-FC0C-47FE-B42C-86923D134FAA}">
      <dsp:nvSpPr>
        <dsp:cNvPr id="0" name=""/>
        <dsp:cNvSpPr/>
      </dsp:nvSpPr>
      <dsp:spPr>
        <a:xfrm>
          <a:off x="0" y="2300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Kriminalistik</a:t>
          </a:r>
          <a:endParaRPr lang="en-ID" sz="4100" kern="1200" dirty="0"/>
        </a:p>
      </dsp:txBody>
      <dsp:txXfrm>
        <a:off x="74129" y="76429"/>
        <a:ext cx="2910641" cy="1370280"/>
      </dsp:txXfrm>
    </dsp:sp>
    <dsp:sp modelId="{5C47BA1A-1518-423B-9CF6-79ACDEA2401F}">
      <dsp:nvSpPr>
        <dsp:cNvPr id="0" name=""/>
        <dsp:cNvSpPr/>
      </dsp:nvSpPr>
      <dsp:spPr>
        <a:xfrm rot="5400000">
          <a:off x="5170506" y="-362986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 dirty="0" err="1"/>
            <a:t>Mempelajari</a:t>
          </a:r>
          <a:r>
            <a:rPr lang="en-US" sz="3400" kern="1200" dirty="0"/>
            <a:t> </a:t>
          </a:r>
          <a:r>
            <a:rPr lang="en-US" sz="3400" kern="1200" dirty="0" err="1"/>
            <a:t>perilaku</a:t>
          </a:r>
          <a:r>
            <a:rPr lang="en-US" sz="3400" kern="1200" dirty="0"/>
            <a:t> </a:t>
          </a:r>
          <a:r>
            <a:rPr lang="en-US" sz="3400" kern="1200" dirty="0" err="1"/>
            <a:t>hukum</a:t>
          </a:r>
          <a:endParaRPr lang="en-ID" sz="3400" kern="1200" dirty="0"/>
        </a:p>
      </dsp:txBody>
      <dsp:txXfrm rot="-5400000">
        <a:off x="3058900" y="1807923"/>
        <a:ext cx="5378741" cy="1096225"/>
      </dsp:txXfrm>
    </dsp:sp>
    <dsp:sp modelId="{F03C7435-9ED3-41AB-8ABA-B81AAD73F7F9}">
      <dsp:nvSpPr>
        <dsp:cNvPr id="0" name=""/>
        <dsp:cNvSpPr/>
      </dsp:nvSpPr>
      <dsp:spPr>
        <a:xfrm>
          <a:off x="0" y="1596766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Psikologi</a:t>
          </a:r>
          <a:r>
            <a:rPr lang="en-US" sz="4100" kern="1200" dirty="0"/>
            <a:t> Hukum</a:t>
          </a:r>
          <a:endParaRPr lang="en-ID" sz="4100" kern="1200" dirty="0"/>
        </a:p>
      </dsp:txBody>
      <dsp:txXfrm>
        <a:off x="74129" y="1670895"/>
        <a:ext cx="2910641" cy="1370280"/>
      </dsp:txXfrm>
    </dsp:sp>
    <dsp:sp modelId="{A29DB057-7915-4739-BAA5-3B9CE31066B0}">
      <dsp:nvSpPr>
        <dsp:cNvPr id="0" name=""/>
        <dsp:cNvSpPr/>
      </dsp:nvSpPr>
      <dsp:spPr>
        <a:xfrm rot="5400000">
          <a:off x="5170506" y="1231479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 dirty="0" err="1"/>
            <a:t>Menjawab</a:t>
          </a:r>
          <a:r>
            <a:rPr lang="en-US" sz="3400" kern="1200" dirty="0"/>
            <a:t> </a:t>
          </a:r>
          <a:r>
            <a:rPr lang="en-US" sz="3400" kern="1200" dirty="0" err="1"/>
            <a:t>pertanyaan</a:t>
          </a:r>
          <a:r>
            <a:rPr lang="en-US" sz="3400" kern="1200" dirty="0"/>
            <a:t> </a:t>
          </a:r>
          <a:r>
            <a:rPr lang="en-US" sz="3400" kern="1200" dirty="0" err="1"/>
            <a:t>mendasar</a:t>
          </a:r>
          <a:r>
            <a:rPr lang="en-US" sz="3400" kern="1200" dirty="0"/>
            <a:t> </a:t>
          </a:r>
          <a:r>
            <a:rPr lang="en-US" sz="3400" kern="1200" dirty="0" err="1"/>
            <a:t>tt</a:t>
          </a:r>
          <a:r>
            <a:rPr lang="en-US" sz="3400" kern="1200" dirty="0"/>
            <a:t> </a:t>
          </a:r>
          <a:r>
            <a:rPr lang="en-US" sz="3400" kern="1200" dirty="0" err="1"/>
            <a:t>hukum</a:t>
          </a:r>
          <a:endParaRPr lang="en-ID" sz="3400" kern="1200" dirty="0"/>
        </a:p>
      </dsp:txBody>
      <dsp:txXfrm rot="-5400000">
        <a:off x="3058900" y="3402389"/>
        <a:ext cx="5378741" cy="1096225"/>
      </dsp:txXfrm>
    </dsp:sp>
    <dsp:sp modelId="{4FB51638-18B7-4680-88F8-FE5D7C98BC0B}">
      <dsp:nvSpPr>
        <dsp:cNvPr id="0" name=""/>
        <dsp:cNvSpPr/>
      </dsp:nvSpPr>
      <dsp:spPr>
        <a:xfrm>
          <a:off x="0" y="3191232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Filsafat</a:t>
          </a:r>
          <a:r>
            <a:rPr lang="en-US" sz="4100" kern="1200" dirty="0"/>
            <a:t> Hukum</a:t>
          </a:r>
          <a:endParaRPr lang="en-ID" sz="4100" kern="1200" dirty="0"/>
        </a:p>
      </dsp:txBody>
      <dsp:txXfrm>
        <a:off x="74129" y="3265361"/>
        <a:ext cx="2910641" cy="1370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ITU MULTI LOGIKA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A584785-6B41-4804-A0FD-156394446D5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50912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Sumbangan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Metodologis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Studi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Sosiolegal</a:t>
            </a:r>
            <a:r>
              <a:rPr lang="en-US" dirty="0">
                <a:latin typeface="Cambria" panose="02040503050406030204" pitchFamily="18" charset="0"/>
              </a:rPr>
              <a:t>  </a:t>
            </a:r>
            <a:r>
              <a:rPr lang="en-US" dirty="0" err="1">
                <a:latin typeface="Cambria" panose="02040503050406030204" pitchFamily="18" charset="0"/>
              </a:rPr>
              <a:t>terhadap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Ilmu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7992888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sosiolegal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tekstual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pasal-pasal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dianalisis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kritikal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dijelaskan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makna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implikasinya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sosiolegal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kualitatif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sosiolegal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016300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Ilmu</a:t>
            </a:r>
            <a:r>
              <a:rPr lang="en-US" dirty="0">
                <a:latin typeface="Cambria" panose="02040503050406030204" pitchFamily="18" charset="0"/>
              </a:rPr>
              <a:t> Bantu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DFD03CD-85FD-4BB2-B707-9DA6245467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7622185"/>
              </p:ext>
            </p:extLst>
          </p:nvPr>
        </p:nvGraphicFramePr>
        <p:xfrm>
          <a:off x="323528" y="1453232"/>
          <a:ext cx="8496944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138577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Ilmu</a:t>
            </a:r>
            <a:r>
              <a:rPr lang="en-US" dirty="0">
                <a:latin typeface="Cambria" panose="02040503050406030204" pitchFamily="18" charset="0"/>
              </a:rPr>
              <a:t> Bantu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DFD03CD-85FD-4BB2-B707-9DA6245467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4767321"/>
              </p:ext>
            </p:extLst>
          </p:nvPr>
        </p:nvGraphicFramePr>
        <p:xfrm>
          <a:off x="323528" y="1453232"/>
          <a:ext cx="8496944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439900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Ilmu</a:t>
            </a:r>
            <a:r>
              <a:rPr lang="en-US" dirty="0">
                <a:latin typeface="Cambria" panose="02040503050406030204" pitchFamily="18" charset="0"/>
              </a:rPr>
              <a:t> Bantu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DFD03CD-85FD-4BB2-B707-9DA6245467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2596419"/>
              </p:ext>
            </p:extLst>
          </p:nvPr>
        </p:nvGraphicFramePr>
        <p:xfrm>
          <a:off x="323528" y="1453232"/>
          <a:ext cx="8496944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836222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tidak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Tungga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F4C1F35-9340-4116-94AC-68200845CC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9482672"/>
              </p:ext>
            </p:extLst>
          </p:nvPr>
        </p:nvGraphicFramePr>
        <p:xfrm>
          <a:off x="457200" y="1397000"/>
          <a:ext cx="8363272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5F6F07C-D9CF-45AE-91F3-EDB566604F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183285"/>
              </p:ext>
            </p:extLst>
          </p:nvPr>
        </p:nvGraphicFramePr>
        <p:xfrm>
          <a:off x="539552" y="908720"/>
          <a:ext cx="813690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Hukum </a:t>
            </a:r>
            <a:r>
              <a:rPr lang="en-US" dirty="0" err="1">
                <a:latin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</a:rPr>
              <a:t> Multi </a:t>
            </a:r>
            <a:r>
              <a:rPr lang="en-US" dirty="0" err="1">
                <a:latin typeface="Cambria" panose="02040503050406030204" pitchFamily="18" charset="0"/>
              </a:rPr>
              <a:t>Faset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berangkat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pergumulan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ide,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harapan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pertarungan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ide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dijalankan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memaknai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74608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Butuh</a:t>
            </a:r>
            <a:r>
              <a:rPr lang="en-US" dirty="0">
                <a:latin typeface="Cambria" panose="02040503050406030204" pitchFamily="18" charset="0"/>
              </a:rPr>
              <a:t> Legal Studies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dikaji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kajian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interdisipliner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numeris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durasi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nominal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spasial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tampak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berdimensi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social-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7837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Studi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Sosiolegal</a:t>
            </a:r>
            <a:endParaRPr lang="en-US" dirty="0">
              <a:latin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</a:rPr>
              <a:t>“Genre </a:t>
            </a:r>
            <a:r>
              <a:rPr lang="en-US" sz="2800" dirty="0" err="1">
                <a:latin typeface="Cambria" panose="02040503050406030204" pitchFamily="18" charset="0"/>
              </a:rPr>
              <a:t>Baru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dalam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Studi</a:t>
            </a:r>
            <a:r>
              <a:rPr lang="en-US" sz="2800" dirty="0">
                <a:latin typeface="Cambria" panose="02040503050406030204" pitchFamily="18" charset="0"/>
              </a:rPr>
              <a:t> Hukum Indonesia”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ranah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teoretikal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praktikal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menjawab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terpinggirkan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Banyak persoalan kemasyarakatan yang sangat rumit dan  tidak bisa dijawab secara tekstual dan monodisiplin, dan dalam situasi  seperti ini penjelasan yang lebih mendasar dan mencerahkan bisa didapatkan secara interdisipliner.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Oleh karenanya dibutuhkan suatu pendekatan hukum yang bisa menjelaskan hubungan antara hukum dan masyarakat.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46790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Hukum </a:t>
            </a:r>
            <a:r>
              <a:rPr lang="en-US" dirty="0" err="1">
                <a:latin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</a:rPr>
              <a:t> Banyak </a:t>
            </a:r>
            <a:r>
              <a:rPr lang="en-US" dirty="0" err="1">
                <a:latin typeface="Cambria" panose="02040503050406030204" pitchFamily="18" charset="0"/>
              </a:rPr>
              <a:t>Wajah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diperlajari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perspektif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kombinasi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sosiolegal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kajian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ilmu-ilmu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social.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11108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Hukum </a:t>
            </a:r>
            <a:r>
              <a:rPr lang="en-US" dirty="0" err="1">
                <a:latin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</a:rPr>
              <a:t> Banyak </a:t>
            </a:r>
            <a:r>
              <a:rPr lang="en-US" dirty="0" err="1">
                <a:latin typeface="Cambria" panose="02040503050406030204" pitchFamily="18" charset="0"/>
              </a:rPr>
              <a:t>Wajah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7992888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legislasi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menolong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kemasyarakatan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79130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Hukum </a:t>
            </a:r>
            <a:r>
              <a:rPr lang="en-US" dirty="0" err="1">
                <a:latin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</a:rPr>
              <a:t> Banyak </a:t>
            </a:r>
            <a:r>
              <a:rPr lang="en-US" dirty="0" err="1">
                <a:latin typeface="Cambria" panose="02040503050406030204" pitchFamily="18" charset="0"/>
              </a:rPr>
              <a:t>Wajah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7992888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interdisipliner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dikombinasikan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digabungkan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mengkaji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fenomena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diisolasi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konteks-konteks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84766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3003</TotalTime>
  <Words>513</Words>
  <Application>Microsoft Office PowerPoint</Application>
  <PresentationFormat>On-screen Show (4:3)</PresentationFormat>
  <Paragraphs>60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acer</cp:lastModifiedBy>
  <cp:revision>465</cp:revision>
  <cp:lastPrinted>2017-08-29T02:54:51Z</cp:lastPrinted>
  <dcterms:created xsi:type="dcterms:W3CDTF">2010-04-18T12:06:30Z</dcterms:created>
  <dcterms:modified xsi:type="dcterms:W3CDTF">2024-01-09T02:33:15Z</dcterms:modified>
</cp:coreProperties>
</file>