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9"/>
  </p:notesMasterIdLst>
  <p:sldIdLst>
    <p:sldId id="256" r:id="rId2"/>
    <p:sldId id="298" r:id="rId3"/>
    <p:sldId id="300" r:id="rId4"/>
    <p:sldId id="303" r:id="rId5"/>
    <p:sldId id="304" r:id="rId6"/>
    <p:sldId id="305" r:id="rId7"/>
    <p:sldId id="306" r:id="rId8"/>
    <p:sldId id="296" r:id="rId9"/>
    <p:sldId id="308" r:id="rId10"/>
    <p:sldId id="309" r:id="rId11"/>
    <p:sldId id="310" r:id="rId12"/>
    <p:sldId id="311" r:id="rId13"/>
    <p:sldId id="312" r:id="rId14"/>
    <p:sldId id="302" r:id="rId15"/>
    <p:sldId id="260" r:id="rId16"/>
    <p:sldId id="294" r:id="rId17"/>
    <p:sldId id="313" r:id="rId18"/>
    <p:sldId id="315" r:id="rId19"/>
    <p:sldId id="259" r:id="rId20"/>
    <p:sldId id="316" r:id="rId21"/>
    <p:sldId id="317" r:id="rId22"/>
    <p:sldId id="262" r:id="rId23"/>
    <p:sldId id="318" r:id="rId24"/>
    <p:sldId id="319" r:id="rId25"/>
    <p:sldId id="320" r:id="rId26"/>
    <p:sldId id="321" r:id="rId27"/>
    <p:sldId id="274" r:id="rId28"/>
  </p:sldIdLst>
  <p:sldSz cx="9144000" cy="5143500" type="screen16x9"/>
  <p:notesSz cx="6858000" cy="9144000"/>
  <p:embeddedFontLst>
    <p:embeddedFont>
      <p:font typeface="Bree Serif" panose="020B0604020202020204" charset="0"/>
      <p:regular r:id="rId30"/>
    </p:embeddedFont>
    <p:embeddedFont>
      <p:font typeface="Roboto Black" panose="020B0604020202020204" charset="0"/>
      <p:bold r:id="rId31"/>
      <p:boldItalic r:id="rId32"/>
    </p:embeddedFont>
    <p:embeddedFont>
      <p:font typeface="Roboto Light" panose="020B0604020202020204" charset="0"/>
      <p:regular r:id="rId33"/>
      <p:bold r:id="rId34"/>
      <p:italic r:id="rId35"/>
      <p:boldItalic r:id="rId36"/>
    </p:embeddedFont>
    <p:embeddedFont>
      <p:font typeface="Roboto Mono Thin" panose="020B0604020202020204" charset="0"/>
      <p:regular r:id="rId37"/>
      <p:bold r:id="rId38"/>
      <p:italic r:id="rId39"/>
      <p:boldItalic r:id="rId40"/>
    </p:embeddedFont>
    <p:embeddedFont>
      <p:font typeface="Roboto Thin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D9BDED-7EC9-45BF-99EF-A119A1894F05}">
  <a:tblStyle styleId="{6CD9BDED-7EC9-45BF-99EF-A119A1894F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0" autoAdjust="0"/>
    <p:restoredTop sz="94660"/>
  </p:normalViewPr>
  <p:slideViewPr>
    <p:cSldViewPr showGuides="1">
      <p:cViewPr>
        <p:scale>
          <a:sx n="120" d="100"/>
          <a:sy n="120" d="100"/>
        </p:scale>
        <p:origin x="384" y="-516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5825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c4e38d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c4e38d7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633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12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68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94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d564c3c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d564c3ce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a3f769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a3f769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a3f769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a3f769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78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a3f769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a3f769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729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004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54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d564c3c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d564c3ce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273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01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07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625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058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92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28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59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28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000"/>
              <a:buFont typeface="Roboto Black"/>
              <a:buNone/>
              <a:defRPr sz="30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7375" y="4181150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Black"/>
              <a:buNone/>
              <a:defRPr sz="36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819931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6434656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3633931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726631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4"/>
          </p:nvPr>
        </p:nvSpPr>
        <p:spPr>
          <a:xfrm>
            <a:off x="6341356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 idx="5"/>
          </p:nvPr>
        </p:nvSpPr>
        <p:spPr>
          <a:xfrm>
            <a:off x="3540631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ITLE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1557931" y="206401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 idx="2"/>
          </p:nvPr>
        </p:nvSpPr>
        <p:spPr>
          <a:xfrm>
            <a:off x="1557931" y="34667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3"/>
          </p:nvPr>
        </p:nvSpPr>
        <p:spPr>
          <a:xfrm>
            <a:off x="1557931" y="2765356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ctrTitle" idx="4"/>
          </p:nvPr>
        </p:nvSpPr>
        <p:spPr>
          <a:xfrm>
            <a:off x="998325" y="644550"/>
            <a:ext cx="7833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_2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681325" y="543450"/>
            <a:ext cx="5803500" cy="40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EFFC1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000"/>
              <a:buNone/>
              <a:defRPr sz="10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60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4452588" y="2280319"/>
            <a:ext cx="4600808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Tugas</a:t>
            </a:r>
            <a:r>
              <a:rPr lang="en-US" dirty="0">
                <a:solidFill>
                  <a:schemeClr val="bg1"/>
                </a:solidFill>
              </a:rPr>
              <a:t> Software Engineer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4648200" y="2843520"/>
            <a:ext cx="4038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“ PERANCANGAN SISTEM ADMINISTRASI MBKM“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1" name="Google Shape;111;p22"/>
          <p:cNvSpPr/>
          <p:nvPr/>
        </p:nvSpPr>
        <p:spPr>
          <a:xfrm>
            <a:off x="2238757" y="4488644"/>
            <a:ext cx="816022" cy="427879"/>
          </a:xfrm>
          <a:custGeom>
            <a:avLst/>
            <a:gdLst/>
            <a:ahLst/>
            <a:cxnLst/>
            <a:rect l="l" t="t" r="r" b="b"/>
            <a:pathLst>
              <a:path w="34008" h="17832" extrusionOk="0">
                <a:moveTo>
                  <a:pt x="4203" y="0"/>
                </a:moveTo>
                <a:cubicBezTo>
                  <a:pt x="1847" y="0"/>
                  <a:pt x="0" y="1847"/>
                  <a:pt x="0" y="4203"/>
                </a:cubicBezTo>
                <a:lnTo>
                  <a:pt x="0" y="13629"/>
                </a:lnTo>
                <a:cubicBezTo>
                  <a:pt x="0" y="15921"/>
                  <a:pt x="1847" y="17832"/>
                  <a:pt x="4203" y="17832"/>
                </a:cubicBezTo>
                <a:lnTo>
                  <a:pt x="29804" y="17832"/>
                </a:lnTo>
                <a:cubicBezTo>
                  <a:pt x="32160" y="17832"/>
                  <a:pt x="34007" y="15921"/>
                  <a:pt x="34007" y="13629"/>
                </a:cubicBezTo>
                <a:lnTo>
                  <a:pt x="34007" y="4203"/>
                </a:lnTo>
                <a:cubicBezTo>
                  <a:pt x="34007" y="1847"/>
                  <a:pt x="32160" y="0"/>
                  <a:pt x="29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3470397" y="1215078"/>
            <a:ext cx="406499" cy="127245"/>
          </a:xfrm>
          <a:custGeom>
            <a:avLst/>
            <a:gdLst/>
            <a:ahLst/>
            <a:cxnLst/>
            <a:rect l="l" t="t" r="r" b="b"/>
            <a:pathLst>
              <a:path w="16941" h="5303" extrusionOk="0">
                <a:moveTo>
                  <a:pt x="8470" y="0"/>
                </a:moveTo>
                <a:cubicBezTo>
                  <a:pt x="5413" y="0"/>
                  <a:pt x="2357" y="1131"/>
                  <a:pt x="0" y="3392"/>
                </a:cubicBezTo>
                <a:lnTo>
                  <a:pt x="1783" y="5302"/>
                </a:lnTo>
                <a:cubicBezTo>
                  <a:pt x="3662" y="3487"/>
                  <a:pt x="6082" y="2580"/>
                  <a:pt x="8502" y="2580"/>
                </a:cubicBezTo>
                <a:cubicBezTo>
                  <a:pt x="10922" y="2580"/>
                  <a:pt x="13342" y="3487"/>
                  <a:pt x="15221" y="5302"/>
                </a:cubicBezTo>
                <a:lnTo>
                  <a:pt x="16940" y="3392"/>
                </a:lnTo>
                <a:cubicBezTo>
                  <a:pt x="14584" y="1131"/>
                  <a:pt x="11527" y="0"/>
                  <a:pt x="84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3559034" y="1342660"/>
            <a:ext cx="229224" cy="91349"/>
          </a:xfrm>
          <a:custGeom>
            <a:avLst/>
            <a:gdLst/>
            <a:ahLst/>
            <a:cxnLst/>
            <a:rect l="l" t="t" r="r" b="b"/>
            <a:pathLst>
              <a:path w="9553" h="3807" extrusionOk="0">
                <a:moveTo>
                  <a:pt x="4752" y="1"/>
                </a:moveTo>
                <a:cubicBezTo>
                  <a:pt x="3025" y="1"/>
                  <a:pt x="1306" y="654"/>
                  <a:pt x="0" y="1959"/>
                </a:cubicBezTo>
                <a:lnTo>
                  <a:pt x="1783" y="3806"/>
                </a:lnTo>
                <a:cubicBezTo>
                  <a:pt x="2611" y="3010"/>
                  <a:pt x="3678" y="2612"/>
                  <a:pt x="4744" y="2612"/>
                </a:cubicBezTo>
                <a:cubicBezTo>
                  <a:pt x="5811" y="2612"/>
                  <a:pt x="6878" y="3010"/>
                  <a:pt x="7706" y="3806"/>
                </a:cubicBezTo>
                <a:lnTo>
                  <a:pt x="9553" y="1959"/>
                </a:lnTo>
                <a:cubicBezTo>
                  <a:pt x="8215" y="654"/>
                  <a:pt x="6480" y="1"/>
                  <a:pt x="47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/>
          <p:nvPr/>
        </p:nvSpPr>
        <p:spPr>
          <a:xfrm>
            <a:off x="3624733" y="1459947"/>
            <a:ext cx="114624" cy="98403"/>
          </a:xfrm>
          <a:custGeom>
            <a:avLst/>
            <a:gdLst/>
            <a:ahLst/>
            <a:cxnLst/>
            <a:rect l="l" t="t" r="r" b="b"/>
            <a:pathLst>
              <a:path w="4777" h="4101" extrusionOk="0">
                <a:moveTo>
                  <a:pt x="2038" y="1"/>
                </a:moveTo>
                <a:cubicBezTo>
                  <a:pt x="892" y="1"/>
                  <a:pt x="0" y="892"/>
                  <a:pt x="0" y="2039"/>
                </a:cubicBezTo>
                <a:cubicBezTo>
                  <a:pt x="0" y="3288"/>
                  <a:pt x="992" y="4101"/>
                  <a:pt x="2047" y="4101"/>
                </a:cubicBezTo>
                <a:cubicBezTo>
                  <a:pt x="2552" y="4101"/>
                  <a:pt x="3071" y="3915"/>
                  <a:pt x="3503" y="3503"/>
                </a:cubicBezTo>
                <a:cubicBezTo>
                  <a:pt x="4777" y="2166"/>
                  <a:pt x="3885" y="1"/>
                  <a:pt x="2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/>
          <p:nvPr/>
        </p:nvSpPr>
        <p:spPr>
          <a:xfrm>
            <a:off x="3378712" y="1082122"/>
            <a:ext cx="589869" cy="163910"/>
          </a:xfrm>
          <a:custGeom>
            <a:avLst/>
            <a:gdLst/>
            <a:ahLst/>
            <a:cxnLst/>
            <a:rect l="l" t="t" r="r" b="b"/>
            <a:pathLst>
              <a:path w="24583" h="6831" extrusionOk="0">
                <a:moveTo>
                  <a:pt x="12291" y="1"/>
                </a:moveTo>
                <a:cubicBezTo>
                  <a:pt x="7865" y="1"/>
                  <a:pt x="3439" y="1641"/>
                  <a:pt x="0" y="4920"/>
                </a:cubicBezTo>
                <a:lnTo>
                  <a:pt x="1783" y="6831"/>
                </a:lnTo>
                <a:cubicBezTo>
                  <a:pt x="4713" y="3997"/>
                  <a:pt x="8502" y="2580"/>
                  <a:pt x="12291" y="2580"/>
                </a:cubicBezTo>
                <a:cubicBezTo>
                  <a:pt x="16081" y="2580"/>
                  <a:pt x="19870" y="3997"/>
                  <a:pt x="22799" y="6831"/>
                </a:cubicBezTo>
                <a:lnTo>
                  <a:pt x="24582" y="4920"/>
                </a:lnTo>
                <a:cubicBezTo>
                  <a:pt x="21143" y="1641"/>
                  <a:pt x="16717" y="1"/>
                  <a:pt x="12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-226081" y="902208"/>
            <a:ext cx="3448945" cy="3969997"/>
          </a:xfrm>
          <a:custGeom>
            <a:avLst/>
            <a:gdLst/>
            <a:ahLst/>
            <a:cxnLst/>
            <a:rect l="l" t="t" r="r" b="b"/>
            <a:pathLst>
              <a:path w="143736" h="165451" extrusionOk="0">
                <a:moveTo>
                  <a:pt x="75084" y="96481"/>
                </a:moveTo>
                <a:cubicBezTo>
                  <a:pt x="75020" y="96545"/>
                  <a:pt x="74957" y="96609"/>
                  <a:pt x="74893" y="96609"/>
                </a:cubicBezTo>
                <a:cubicBezTo>
                  <a:pt x="74957" y="96545"/>
                  <a:pt x="75020" y="96545"/>
                  <a:pt x="75084" y="96481"/>
                </a:cubicBezTo>
                <a:close/>
                <a:moveTo>
                  <a:pt x="74000" y="97376"/>
                </a:moveTo>
                <a:cubicBezTo>
                  <a:pt x="73937" y="97501"/>
                  <a:pt x="73874" y="97565"/>
                  <a:pt x="73874" y="97691"/>
                </a:cubicBezTo>
                <a:lnTo>
                  <a:pt x="73874" y="97628"/>
                </a:lnTo>
                <a:cubicBezTo>
                  <a:pt x="73874" y="97564"/>
                  <a:pt x="73937" y="97501"/>
                  <a:pt x="74000" y="97376"/>
                </a:cubicBezTo>
                <a:close/>
                <a:moveTo>
                  <a:pt x="73618" y="98331"/>
                </a:moveTo>
                <a:lnTo>
                  <a:pt x="73618" y="98331"/>
                </a:lnTo>
                <a:cubicBezTo>
                  <a:pt x="73556" y="98458"/>
                  <a:pt x="73556" y="98648"/>
                  <a:pt x="73556" y="98838"/>
                </a:cubicBezTo>
                <a:lnTo>
                  <a:pt x="73556" y="98774"/>
                </a:lnTo>
                <a:cubicBezTo>
                  <a:pt x="73556" y="98648"/>
                  <a:pt x="73556" y="98458"/>
                  <a:pt x="73618" y="98331"/>
                </a:cubicBezTo>
                <a:close/>
                <a:moveTo>
                  <a:pt x="87375" y="108709"/>
                </a:moveTo>
                <a:cubicBezTo>
                  <a:pt x="87311" y="108709"/>
                  <a:pt x="87248" y="108772"/>
                  <a:pt x="87184" y="108836"/>
                </a:cubicBezTo>
                <a:lnTo>
                  <a:pt x="87120" y="108772"/>
                </a:lnTo>
                <a:cubicBezTo>
                  <a:pt x="87184" y="108772"/>
                  <a:pt x="87311" y="108709"/>
                  <a:pt x="87375" y="108709"/>
                </a:cubicBezTo>
                <a:close/>
                <a:moveTo>
                  <a:pt x="86929" y="108836"/>
                </a:moveTo>
                <a:cubicBezTo>
                  <a:pt x="86866" y="108900"/>
                  <a:pt x="86802" y="108963"/>
                  <a:pt x="86738" y="108963"/>
                </a:cubicBezTo>
                <a:lnTo>
                  <a:pt x="86675" y="108963"/>
                </a:lnTo>
                <a:cubicBezTo>
                  <a:pt x="86738" y="108963"/>
                  <a:pt x="86802" y="108900"/>
                  <a:pt x="86929" y="108836"/>
                </a:cubicBezTo>
                <a:close/>
                <a:moveTo>
                  <a:pt x="85783" y="109728"/>
                </a:moveTo>
                <a:cubicBezTo>
                  <a:pt x="85783" y="109855"/>
                  <a:pt x="85719" y="109919"/>
                  <a:pt x="85719" y="110046"/>
                </a:cubicBezTo>
                <a:lnTo>
                  <a:pt x="85656" y="110046"/>
                </a:lnTo>
                <a:cubicBezTo>
                  <a:pt x="85719" y="109919"/>
                  <a:pt x="85719" y="109855"/>
                  <a:pt x="85783" y="109728"/>
                </a:cubicBezTo>
                <a:close/>
                <a:moveTo>
                  <a:pt x="85592" y="110173"/>
                </a:moveTo>
                <a:cubicBezTo>
                  <a:pt x="85528" y="110301"/>
                  <a:pt x="85528" y="110428"/>
                  <a:pt x="85528" y="110492"/>
                </a:cubicBezTo>
                <a:lnTo>
                  <a:pt x="85465" y="110492"/>
                </a:lnTo>
                <a:cubicBezTo>
                  <a:pt x="85465" y="110428"/>
                  <a:pt x="85528" y="110301"/>
                  <a:pt x="85592" y="110173"/>
                </a:cubicBezTo>
                <a:close/>
                <a:moveTo>
                  <a:pt x="85401" y="110683"/>
                </a:moveTo>
                <a:cubicBezTo>
                  <a:pt x="85401" y="110810"/>
                  <a:pt x="85401" y="111001"/>
                  <a:pt x="85401" y="111192"/>
                </a:cubicBezTo>
                <a:lnTo>
                  <a:pt x="85337" y="111129"/>
                </a:lnTo>
                <a:cubicBezTo>
                  <a:pt x="85337" y="111001"/>
                  <a:pt x="85401" y="110810"/>
                  <a:pt x="85401" y="110683"/>
                </a:cubicBezTo>
                <a:close/>
                <a:moveTo>
                  <a:pt x="96291" y="112156"/>
                </a:moveTo>
                <a:cubicBezTo>
                  <a:pt x="96294" y="112284"/>
                  <a:pt x="96355" y="112469"/>
                  <a:pt x="96355" y="112593"/>
                </a:cubicBezTo>
                <a:lnTo>
                  <a:pt x="96355" y="112657"/>
                </a:lnTo>
                <a:cubicBezTo>
                  <a:pt x="96355" y="112470"/>
                  <a:pt x="96294" y="112284"/>
                  <a:pt x="96291" y="112156"/>
                </a:cubicBezTo>
                <a:close/>
                <a:moveTo>
                  <a:pt x="90432" y="113758"/>
                </a:moveTo>
                <a:lnTo>
                  <a:pt x="90432" y="113758"/>
                </a:lnTo>
                <a:cubicBezTo>
                  <a:pt x="90432" y="113879"/>
                  <a:pt x="90438" y="113997"/>
                  <a:pt x="90559" y="114058"/>
                </a:cubicBezTo>
                <a:lnTo>
                  <a:pt x="90559" y="114122"/>
                </a:lnTo>
                <a:cubicBezTo>
                  <a:pt x="90438" y="114001"/>
                  <a:pt x="90432" y="113879"/>
                  <a:pt x="90432" y="113758"/>
                </a:cubicBezTo>
                <a:close/>
                <a:moveTo>
                  <a:pt x="91260" y="113740"/>
                </a:moveTo>
                <a:cubicBezTo>
                  <a:pt x="91260" y="113994"/>
                  <a:pt x="91132" y="114185"/>
                  <a:pt x="90878" y="114185"/>
                </a:cubicBezTo>
                <a:lnTo>
                  <a:pt x="90814" y="114185"/>
                </a:lnTo>
                <a:cubicBezTo>
                  <a:pt x="91069" y="114185"/>
                  <a:pt x="91260" y="113994"/>
                  <a:pt x="91260" y="113740"/>
                </a:cubicBezTo>
                <a:close/>
                <a:moveTo>
                  <a:pt x="73556" y="122167"/>
                </a:moveTo>
                <a:cubicBezTo>
                  <a:pt x="73556" y="122287"/>
                  <a:pt x="73552" y="122408"/>
                  <a:pt x="73492" y="122528"/>
                </a:cubicBezTo>
                <a:lnTo>
                  <a:pt x="73492" y="122464"/>
                </a:lnTo>
                <a:cubicBezTo>
                  <a:pt x="73552" y="122404"/>
                  <a:pt x="73556" y="122287"/>
                  <a:pt x="73556" y="122167"/>
                </a:cubicBezTo>
                <a:close/>
                <a:moveTo>
                  <a:pt x="73236" y="122848"/>
                </a:moveTo>
                <a:cubicBezTo>
                  <a:pt x="73173" y="122911"/>
                  <a:pt x="73109" y="122974"/>
                  <a:pt x="72983" y="123037"/>
                </a:cubicBezTo>
                <a:lnTo>
                  <a:pt x="72983" y="122974"/>
                </a:lnTo>
                <a:cubicBezTo>
                  <a:pt x="73109" y="122974"/>
                  <a:pt x="73173" y="122911"/>
                  <a:pt x="73236" y="122848"/>
                </a:cubicBezTo>
                <a:close/>
                <a:moveTo>
                  <a:pt x="142143" y="18914"/>
                </a:moveTo>
                <a:lnTo>
                  <a:pt x="142143" y="121891"/>
                </a:lnTo>
                <a:cubicBezTo>
                  <a:pt x="142143" y="124884"/>
                  <a:pt x="139660" y="127368"/>
                  <a:pt x="136667" y="127368"/>
                </a:cubicBezTo>
                <a:lnTo>
                  <a:pt x="97947" y="127368"/>
                </a:lnTo>
                <a:lnTo>
                  <a:pt x="97947" y="117306"/>
                </a:lnTo>
                <a:lnTo>
                  <a:pt x="120172" y="117306"/>
                </a:lnTo>
                <a:lnTo>
                  <a:pt x="120172" y="115714"/>
                </a:lnTo>
                <a:lnTo>
                  <a:pt x="97947" y="115714"/>
                </a:lnTo>
                <a:lnTo>
                  <a:pt x="97947" y="112593"/>
                </a:lnTo>
                <a:cubicBezTo>
                  <a:pt x="97947" y="112339"/>
                  <a:pt x="97883" y="112084"/>
                  <a:pt x="97819" y="111829"/>
                </a:cubicBezTo>
                <a:lnTo>
                  <a:pt x="133673" y="111829"/>
                </a:lnTo>
                <a:lnTo>
                  <a:pt x="133673" y="110237"/>
                </a:lnTo>
                <a:lnTo>
                  <a:pt x="97119" y="110237"/>
                </a:lnTo>
                <a:cubicBezTo>
                  <a:pt x="96355" y="109154"/>
                  <a:pt x="95145" y="108581"/>
                  <a:pt x="93871" y="108581"/>
                </a:cubicBezTo>
                <a:lnTo>
                  <a:pt x="93744" y="108581"/>
                </a:lnTo>
                <a:cubicBezTo>
                  <a:pt x="92916" y="108581"/>
                  <a:pt x="92152" y="108836"/>
                  <a:pt x="91515" y="109345"/>
                </a:cubicBezTo>
                <a:cubicBezTo>
                  <a:pt x="90814" y="108008"/>
                  <a:pt x="89477" y="107180"/>
                  <a:pt x="88012" y="107116"/>
                </a:cubicBezTo>
                <a:lnTo>
                  <a:pt x="87885" y="107116"/>
                </a:lnTo>
                <a:cubicBezTo>
                  <a:pt x="87120" y="107116"/>
                  <a:pt x="86293" y="107371"/>
                  <a:pt x="85656" y="107817"/>
                </a:cubicBezTo>
                <a:cubicBezTo>
                  <a:pt x="84933" y="106371"/>
                  <a:pt x="83472" y="105534"/>
                  <a:pt x="81957" y="105534"/>
                </a:cubicBezTo>
                <a:cubicBezTo>
                  <a:pt x="81336" y="105534"/>
                  <a:pt x="80707" y="105674"/>
                  <a:pt x="80115" y="105970"/>
                </a:cubicBezTo>
                <a:lnTo>
                  <a:pt x="80115" y="98965"/>
                </a:lnTo>
                <a:cubicBezTo>
                  <a:pt x="80115" y="96736"/>
                  <a:pt x="78396" y="94889"/>
                  <a:pt x="76167" y="94762"/>
                </a:cubicBezTo>
                <a:lnTo>
                  <a:pt x="76039" y="94762"/>
                </a:lnTo>
                <a:cubicBezTo>
                  <a:pt x="73747" y="94762"/>
                  <a:pt x="71964" y="96609"/>
                  <a:pt x="71964" y="98838"/>
                </a:cubicBezTo>
                <a:lnTo>
                  <a:pt x="71964" y="121000"/>
                </a:lnTo>
                <a:lnTo>
                  <a:pt x="67824" y="118516"/>
                </a:lnTo>
                <a:cubicBezTo>
                  <a:pt x="67060" y="118134"/>
                  <a:pt x="66232" y="117879"/>
                  <a:pt x="65404" y="117879"/>
                </a:cubicBezTo>
                <a:cubicBezTo>
                  <a:pt x="61647" y="117879"/>
                  <a:pt x="59545" y="122337"/>
                  <a:pt x="62029" y="125203"/>
                </a:cubicBezTo>
                <a:lnTo>
                  <a:pt x="62093" y="125266"/>
                </a:lnTo>
                <a:lnTo>
                  <a:pt x="62156" y="125266"/>
                </a:lnTo>
                <a:lnTo>
                  <a:pt x="64258" y="127368"/>
                </a:lnTo>
                <a:lnTo>
                  <a:pt x="7070" y="127368"/>
                </a:lnTo>
                <a:cubicBezTo>
                  <a:pt x="4077" y="127368"/>
                  <a:pt x="1593" y="124948"/>
                  <a:pt x="1593" y="121891"/>
                </a:cubicBezTo>
                <a:lnTo>
                  <a:pt x="1593" y="18914"/>
                </a:lnTo>
                <a:close/>
                <a:moveTo>
                  <a:pt x="7070" y="0"/>
                </a:moveTo>
                <a:cubicBezTo>
                  <a:pt x="3185" y="0"/>
                  <a:pt x="1" y="3184"/>
                  <a:pt x="1" y="7069"/>
                </a:cubicBezTo>
                <a:lnTo>
                  <a:pt x="1" y="121891"/>
                </a:lnTo>
                <a:cubicBezTo>
                  <a:pt x="1" y="125776"/>
                  <a:pt x="3185" y="128960"/>
                  <a:pt x="7070" y="128960"/>
                </a:cubicBezTo>
                <a:lnTo>
                  <a:pt x="65914" y="128960"/>
                </a:lnTo>
                <a:lnTo>
                  <a:pt x="73811" y="136666"/>
                </a:lnTo>
                <a:cubicBezTo>
                  <a:pt x="74002" y="136857"/>
                  <a:pt x="74129" y="137112"/>
                  <a:pt x="74129" y="137366"/>
                </a:cubicBezTo>
                <a:lnTo>
                  <a:pt x="74129" y="143607"/>
                </a:lnTo>
                <a:lnTo>
                  <a:pt x="73365" y="143607"/>
                </a:lnTo>
                <a:lnTo>
                  <a:pt x="73365" y="163859"/>
                </a:lnTo>
                <a:lnTo>
                  <a:pt x="74129" y="163859"/>
                </a:lnTo>
                <a:lnTo>
                  <a:pt x="74129" y="165451"/>
                </a:lnTo>
                <a:lnTo>
                  <a:pt x="94699" y="165451"/>
                </a:lnTo>
                <a:lnTo>
                  <a:pt x="94699" y="163859"/>
                </a:lnTo>
                <a:lnTo>
                  <a:pt x="97055" y="163859"/>
                </a:lnTo>
                <a:lnTo>
                  <a:pt x="97055" y="143607"/>
                </a:lnTo>
                <a:lnTo>
                  <a:pt x="94699" y="143607"/>
                </a:lnTo>
                <a:lnTo>
                  <a:pt x="94699" y="137175"/>
                </a:lnTo>
                <a:cubicBezTo>
                  <a:pt x="94699" y="136857"/>
                  <a:pt x="94763" y="136602"/>
                  <a:pt x="94954" y="136347"/>
                </a:cubicBezTo>
                <a:lnTo>
                  <a:pt x="97183" y="132781"/>
                </a:lnTo>
                <a:cubicBezTo>
                  <a:pt x="97692" y="132017"/>
                  <a:pt x="97947" y="131189"/>
                  <a:pt x="97947" y="130297"/>
                </a:cubicBezTo>
                <a:lnTo>
                  <a:pt x="97947" y="128960"/>
                </a:lnTo>
                <a:lnTo>
                  <a:pt x="136667" y="128960"/>
                </a:lnTo>
                <a:cubicBezTo>
                  <a:pt x="140551" y="128960"/>
                  <a:pt x="143672" y="125776"/>
                  <a:pt x="143736" y="121891"/>
                </a:cubicBezTo>
                <a:lnTo>
                  <a:pt x="143736" y="7069"/>
                </a:lnTo>
                <a:cubicBezTo>
                  <a:pt x="143672" y="3121"/>
                  <a:pt x="140551" y="0"/>
                  <a:pt x="136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36760" y="2657970"/>
            <a:ext cx="938276" cy="936765"/>
          </a:xfrm>
          <a:custGeom>
            <a:avLst/>
            <a:gdLst/>
            <a:ahLst/>
            <a:cxnLst/>
            <a:rect l="l" t="t" r="r" b="b"/>
            <a:pathLst>
              <a:path w="39103" h="39040" extrusionOk="0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1655007" y="2725228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1031545" y="255375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-1529537" y="1971857"/>
            <a:ext cx="426367" cy="424831"/>
          </a:xfrm>
          <a:custGeom>
            <a:avLst/>
            <a:gdLst/>
            <a:ahLst/>
            <a:cxnLst/>
            <a:rect l="l" t="t" r="r" b="b"/>
            <a:pathLst>
              <a:path w="17769" h="17705" extrusionOk="0">
                <a:moveTo>
                  <a:pt x="8916" y="2867"/>
                </a:moveTo>
                <a:cubicBezTo>
                  <a:pt x="9426" y="2867"/>
                  <a:pt x="9999" y="2930"/>
                  <a:pt x="10572" y="3058"/>
                </a:cubicBezTo>
                <a:cubicBezTo>
                  <a:pt x="13119" y="3822"/>
                  <a:pt x="14902" y="6178"/>
                  <a:pt x="14902" y="8853"/>
                </a:cubicBezTo>
                <a:cubicBezTo>
                  <a:pt x="14902" y="9426"/>
                  <a:pt x="14839" y="9936"/>
                  <a:pt x="14648" y="10509"/>
                </a:cubicBezTo>
                <a:cubicBezTo>
                  <a:pt x="13947" y="13056"/>
                  <a:pt x="11591" y="14839"/>
                  <a:pt x="8916" y="14839"/>
                </a:cubicBezTo>
                <a:cubicBezTo>
                  <a:pt x="5605" y="14839"/>
                  <a:pt x="2930" y="12164"/>
                  <a:pt x="2930" y="8853"/>
                </a:cubicBezTo>
                <a:cubicBezTo>
                  <a:pt x="2930" y="8280"/>
                  <a:pt x="2994" y="7770"/>
                  <a:pt x="3121" y="7197"/>
                </a:cubicBezTo>
                <a:cubicBezTo>
                  <a:pt x="3885" y="4650"/>
                  <a:pt x="6178" y="2867"/>
                  <a:pt x="8852" y="2867"/>
                </a:cubicBezTo>
                <a:close/>
                <a:moveTo>
                  <a:pt x="8343" y="1"/>
                </a:moveTo>
                <a:lnTo>
                  <a:pt x="8407" y="1083"/>
                </a:lnTo>
                <a:cubicBezTo>
                  <a:pt x="7260" y="1147"/>
                  <a:pt x="6114" y="1529"/>
                  <a:pt x="5095" y="2102"/>
                </a:cubicBezTo>
                <a:lnTo>
                  <a:pt x="4586" y="1083"/>
                </a:lnTo>
                <a:cubicBezTo>
                  <a:pt x="3694" y="1593"/>
                  <a:pt x="2930" y="2230"/>
                  <a:pt x="2293" y="2930"/>
                </a:cubicBezTo>
                <a:lnTo>
                  <a:pt x="3057" y="3695"/>
                </a:lnTo>
                <a:cubicBezTo>
                  <a:pt x="2293" y="4522"/>
                  <a:pt x="1720" y="5605"/>
                  <a:pt x="1401" y="6688"/>
                </a:cubicBezTo>
                <a:lnTo>
                  <a:pt x="319" y="6433"/>
                </a:lnTo>
                <a:cubicBezTo>
                  <a:pt x="128" y="7197"/>
                  <a:pt x="0" y="7961"/>
                  <a:pt x="0" y="8789"/>
                </a:cubicBezTo>
                <a:lnTo>
                  <a:pt x="0" y="9299"/>
                </a:lnTo>
                <a:lnTo>
                  <a:pt x="1083" y="9235"/>
                </a:lnTo>
                <a:cubicBezTo>
                  <a:pt x="1147" y="10445"/>
                  <a:pt x="1465" y="11528"/>
                  <a:pt x="2038" y="12610"/>
                </a:cubicBezTo>
                <a:lnTo>
                  <a:pt x="1083" y="13120"/>
                </a:lnTo>
                <a:cubicBezTo>
                  <a:pt x="1592" y="14011"/>
                  <a:pt x="2229" y="14776"/>
                  <a:pt x="2930" y="15412"/>
                </a:cubicBezTo>
                <a:lnTo>
                  <a:pt x="3694" y="14648"/>
                </a:lnTo>
                <a:cubicBezTo>
                  <a:pt x="4586" y="15412"/>
                  <a:pt x="5605" y="15986"/>
                  <a:pt x="6751" y="16304"/>
                </a:cubicBezTo>
                <a:lnTo>
                  <a:pt x="6432" y="17387"/>
                </a:lnTo>
                <a:cubicBezTo>
                  <a:pt x="7197" y="17578"/>
                  <a:pt x="8025" y="17705"/>
                  <a:pt x="8852" y="17705"/>
                </a:cubicBezTo>
                <a:lnTo>
                  <a:pt x="9362" y="17705"/>
                </a:lnTo>
                <a:lnTo>
                  <a:pt x="9298" y="16622"/>
                </a:lnTo>
                <a:cubicBezTo>
                  <a:pt x="10508" y="16559"/>
                  <a:pt x="11591" y="16177"/>
                  <a:pt x="12673" y="15603"/>
                </a:cubicBezTo>
                <a:lnTo>
                  <a:pt x="13183" y="16622"/>
                </a:lnTo>
                <a:cubicBezTo>
                  <a:pt x="14075" y="16113"/>
                  <a:pt x="14839" y="15476"/>
                  <a:pt x="15476" y="14712"/>
                </a:cubicBezTo>
                <a:lnTo>
                  <a:pt x="14711" y="14011"/>
                </a:lnTo>
                <a:cubicBezTo>
                  <a:pt x="15476" y="13120"/>
                  <a:pt x="16049" y="12101"/>
                  <a:pt x="16367" y="10954"/>
                </a:cubicBezTo>
                <a:lnTo>
                  <a:pt x="17450" y="11273"/>
                </a:lnTo>
                <a:cubicBezTo>
                  <a:pt x="17641" y="10509"/>
                  <a:pt x="17768" y="9681"/>
                  <a:pt x="17768" y="8853"/>
                </a:cubicBezTo>
                <a:lnTo>
                  <a:pt x="17768" y="8343"/>
                </a:lnTo>
                <a:lnTo>
                  <a:pt x="16686" y="8407"/>
                </a:lnTo>
                <a:cubicBezTo>
                  <a:pt x="16622" y="7261"/>
                  <a:pt x="16240" y="6115"/>
                  <a:pt x="15667" y="5096"/>
                </a:cubicBezTo>
                <a:lnTo>
                  <a:pt x="16686" y="4522"/>
                </a:lnTo>
                <a:cubicBezTo>
                  <a:pt x="16176" y="3695"/>
                  <a:pt x="15539" y="2867"/>
                  <a:pt x="14775" y="2230"/>
                </a:cubicBezTo>
                <a:lnTo>
                  <a:pt x="14075" y="2994"/>
                </a:lnTo>
                <a:cubicBezTo>
                  <a:pt x="13183" y="2230"/>
                  <a:pt x="12164" y="1657"/>
                  <a:pt x="11018" y="1338"/>
                </a:cubicBezTo>
                <a:lnTo>
                  <a:pt x="11336" y="319"/>
                </a:lnTo>
                <a:cubicBezTo>
                  <a:pt x="10508" y="65"/>
                  <a:pt x="9680" y="1"/>
                  <a:pt x="885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-1075696" y="1926026"/>
            <a:ext cx="301065" cy="297994"/>
          </a:xfrm>
          <a:custGeom>
            <a:avLst/>
            <a:gdLst/>
            <a:ahLst/>
            <a:cxnLst/>
            <a:rect l="l" t="t" r="r" b="b"/>
            <a:pathLst>
              <a:path w="12547" h="12419" extrusionOk="0">
                <a:moveTo>
                  <a:pt x="6242" y="2484"/>
                </a:moveTo>
                <a:cubicBezTo>
                  <a:pt x="6624" y="2484"/>
                  <a:pt x="6942" y="2484"/>
                  <a:pt x="7260" y="2611"/>
                </a:cubicBezTo>
                <a:cubicBezTo>
                  <a:pt x="8916" y="3057"/>
                  <a:pt x="9999" y="4522"/>
                  <a:pt x="9999" y="6178"/>
                </a:cubicBezTo>
                <a:cubicBezTo>
                  <a:pt x="9999" y="6560"/>
                  <a:pt x="9935" y="6878"/>
                  <a:pt x="9872" y="7197"/>
                </a:cubicBezTo>
                <a:cubicBezTo>
                  <a:pt x="9426" y="8789"/>
                  <a:pt x="7961" y="9935"/>
                  <a:pt x="6305" y="9935"/>
                </a:cubicBezTo>
                <a:cubicBezTo>
                  <a:pt x="5923" y="9935"/>
                  <a:pt x="5605" y="9871"/>
                  <a:pt x="5286" y="9808"/>
                </a:cubicBezTo>
                <a:cubicBezTo>
                  <a:pt x="3630" y="9298"/>
                  <a:pt x="2548" y="7833"/>
                  <a:pt x="2548" y="6178"/>
                </a:cubicBezTo>
                <a:cubicBezTo>
                  <a:pt x="2548" y="5859"/>
                  <a:pt x="2612" y="5477"/>
                  <a:pt x="2675" y="5159"/>
                </a:cubicBezTo>
                <a:cubicBezTo>
                  <a:pt x="3121" y="3567"/>
                  <a:pt x="4586" y="2484"/>
                  <a:pt x="6242" y="2484"/>
                </a:cubicBezTo>
                <a:close/>
                <a:moveTo>
                  <a:pt x="6242" y="0"/>
                </a:moveTo>
                <a:cubicBezTo>
                  <a:pt x="5859" y="0"/>
                  <a:pt x="5477" y="0"/>
                  <a:pt x="5095" y="64"/>
                </a:cubicBezTo>
                <a:lnTo>
                  <a:pt x="5223" y="828"/>
                </a:lnTo>
                <a:cubicBezTo>
                  <a:pt x="4649" y="956"/>
                  <a:pt x="4140" y="1147"/>
                  <a:pt x="3630" y="1401"/>
                </a:cubicBezTo>
                <a:lnTo>
                  <a:pt x="3248" y="701"/>
                </a:lnTo>
                <a:cubicBezTo>
                  <a:pt x="2357" y="1147"/>
                  <a:pt x="1656" y="1847"/>
                  <a:pt x="1083" y="2675"/>
                </a:cubicBezTo>
                <a:lnTo>
                  <a:pt x="1720" y="3057"/>
                </a:lnTo>
                <a:cubicBezTo>
                  <a:pt x="1338" y="3567"/>
                  <a:pt x="1147" y="4076"/>
                  <a:pt x="956" y="4649"/>
                </a:cubicBezTo>
                <a:lnTo>
                  <a:pt x="255" y="4458"/>
                </a:lnTo>
                <a:lnTo>
                  <a:pt x="255" y="4522"/>
                </a:lnTo>
                <a:cubicBezTo>
                  <a:pt x="128" y="5095"/>
                  <a:pt x="1" y="5668"/>
                  <a:pt x="1" y="6241"/>
                </a:cubicBezTo>
                <a:cubicBezTo>
                  <a:pt x="1" y="6623"/>
                  <a:pt x="64" y="7006"/>
                  <a:pt x="128" y="7388"/>
                </a:cubicBezTo>
                <a:lnTo>
                  <a:pt x="828" y="7260"/>
                </a:lnTo>
                <a:cubicBezTo>
                  <a:pt x="956" y="7833"/>
                  <a:pt x="1147" y="8343"/>
                  <a:pt x="1465" y="8852"/>
                </a:cubicBezTo>
                <a:lnTo>
                  <a:pt x="765" y="9171"/>
                </a:lnTo>
                <a:cubicBezTo>
                  <a:pt x="1274" y="10062"/>
                  <a:pt x="1911" y="10827"/>
                  <a:pt x="2739" y="11336"/>
                </a:cubicBezTo>
                <a:lnTo>
                  <a:pt x="3185" y="10763"/>
                </a:lnTo>
                <a:cubicBezTo>
                  <a:pt x="3630" y="11081"/>
                  <a:pt x="4204" y="11336"/>
                  <a:pt x="4777" y="11463"/>
                </a:cubicBezTo>
                <a:lnTo>
                  <a:pt x="4522" y="12228"/>
                </a:lnTo>
                <a:lnTo>
                  <a:pt x="4586" y="12228"/>
                </a:lnTo>
                <a:cubicBezTo>
                  <a:pt x="5159" y="12355"/>
                  <a:pt x="5732" y="12419"/>
                  <a:pt x="6305" y="12419"/>
                </a:cubicBezTo>
                <a:cubicBezTo>
                  <a:pt x="6751" y="12419"/>
                  <a:pt x="7133" y="12419"/>
                  <a:pt x="7515" y="12291"/>
                </a:cubicBezTo>
                <a:lnTo>
                  <a:pt x="7388" y="11591"/>
                </a:lnTo>
                <a:cubicBezTo>
                  <a:pt x="7961" y="11463"/>
                  <a:pt x="8470" y="11272"/>
                  <a:pt x="8980" y="11018"/>
                </a:cubicBezTo>
                <a:lnTo>
                  <a:pt x="9362" y="11654"/>
                </a:lnTo>
                <a:cubicBezTo>
                  <a:pt x="10190" y="11145"/>
                  <a:pt x="10954" y="10508"/>
                  <a:pt x="11464" y="9680"/>
                </a:cubicBezTo>
                <a:lnTo>
                  <a:pt x="10890" y="9234"/>
                </a:lnTo>
                <a:cubicBezTo>
                  <a:pt x="11209" y="8789"/>
                  <a:pt x="11464" y="8216"/>
                  <a:pt x="11591" y="7642"/>
                </a:cubicBezTo>
                <a:lnTo>
                  <a:pt x="12292" y="7897"/>
                </a:lnTo>
                <a:cubicBezTo>
                  <a:pt x="12483" y="7388"/>
                  <a:pt x="12546" y="6751"/>
                  <a:pt x="12546" y="6178"/>
                </a:cubicBezTo>
                <a:cubicBezTo>
                  <a:pt x="12546" y="5796"/>
                  <a:pt x="12483" y="5413"/>
                  <a:pt x="12419" y="5031"/>
                </a:cubicBezTo>
                <a:lnTo>
                  <a:pt x="11718" y="5159"/>
                </a:lnTo>
                <a:cubicBezTo>
                  <a:pt x="11591" y="4586"/>
                  <a:pt x="11400" y="4076"/>
                  <a:pt x="11082" y="3567"/>
                </a:cubicBezTo>
                <a:lnTo>
                  <a:pt x="11782" y="3185"/>
                </a:lnTo>
                <a:cubicBezTo>
                  <a:pt x="11273" y="2357"/>
                  <a:pt x="10572" y="1592"/>
                  <a:pt x="9808" y="1019"/>
                </a:cubicBezTo>
                <a:lnTo>
                  <a:pt x="9362" y="1656"/>
                </a:lnTo>
                <a:cubicBezTo>
                  <a:pt x="8853" y="1338"/>
                  <a:pt x="8343" y="1083"/>
                  <a:pt x="7770" y="956"/>
                </a:cubicBezTo>
                <a:lnTo>
                  <a:pt x="7961" y="191"/>
                </a:lnTo>
                <a:cubicBezTo>
                  <a:pt x="7452" y="64"/>
                  <a:pt x="6878" y="0"/>
                  <a:pt x="624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1994248" y="196727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1994248" y="209869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1994248" y="2230115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1994248" y="24944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1994248" y="262588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1994248" y="288873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1994248" y="302015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994248" y="32829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58164" y="196727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58164" y="209869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58164" y="2363047"/>
            <a:ext cx="1147609" cy="38248"/>
          </a:xfrm>
          <a:custGeom>
            <a:avLst/>
            <a:gdLst/>
            <a:ahLst/>
            <a:cxnLst/>
            <a:rect l="l" t="t" r="r" b="b"/>
            <a:pathLst>
              <a:path w="47827" h="1594" extrusionOk="0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2108848" y="1701385"/>
            <a:ext cx="701422" cy="114648"/>
          </a:xfrm>
          <a:custGeom>
            <a:avLst/>
            <a:gdLst/>
            <a:ahLst/>
            <a:cxnLst/>
            <a:rect l="l" t="t" r="r" b="b"/>
            <a:pathLst>
              <a:path w="29232" h="4778" extrusionOk="0">
                <a:moveTo>
                  <a:pt x="1" y="1"/>
                </a:moveTo>
                <a:lnTo>
                  <a:pt x="1" y="4777"/>
                </a:lnTo>
                <a:lnTo>
                  <a:pt x="29232" y="4777"/>
                </a:lnTo>
                <a:lnTo>
                  <a:pt x="292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560907" y="1701385"/>
            <a:ext cx="699886" cy="114648"/>
          </a:xfrm>
          <a:custGeom>
            <a:avLst/>
            <a:gdLst/>
            <a:ahLst/>
            <a:cxnLst/>
            <a:rect l="l" t="t" r="r" b="b"/>
            <a:pathLst>
              <a:path w="29168" h="4778" extrusionOk="0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-1540239" y="2988045"/>
            <a:ext cx="735039" cy="1488386"/>
          </a:xfrm>
          <a:custGeom>
            <a:avLst/>
            <a:gdLst/>
            <a:ahLst/>
            <a:cxnLst/>
            <a:rect l="l" t="t" r="r" b="b"/>
            <a:pathLst>
              <a:path w="30633" h="62029" extrusionOk="0">
                <a:moveTo>
                  <a:pt x="17705" y="42924"/>
                </a:moveTo>
                <a:lnTo>
                  <a:pt x="17705" y="60437"/>
                </a:lnTo>
                <a:lnTo>
                  <a:pt x="12928" y="60437"/>
                </a:lnTo>
                <a:lnTo>
                  <a:pt x="12928" y="42924"/>
                </a:lnTo>
                <a:close/>
                <a:moveTo>
                  <a:pt x="15348" y="1"/>
                </a:moveTo>
                <a:cubicBezTo>
                  <a:pt x="7133" y="1"/>
                  <a:pt x="446" y="6496"/>
                  <a:pt x="192" y="14712"/>
                </a:cubicBezTo>
                <a:cubicBezTo>
                  <a:pt x="1" y="22927"/>
                  <a:pt x="6369" y="29741"/>
                  <a:pt x="14521" y="30187"/>
                </a:cubicBezTo>
                <a:lnTo>
                  <a:pt x="14521" y="41332"/>
                </a:lnTo>
                <a:lnTo>
                  <a:pt x="12164" y="41332"/>
                </a:lnTo>
                <a:cubicBezTo>
                  <a:pt x="11718" y="41332"/>
                  <a:pt x="11336" y="41714"/>
                  <a:pt x="11336" y="42159"/>
                </a:cubicBezTo>
                <a:lnTo>
                  <a:pt x="11336" y="61265"/>
                </a:lnTo>
                <a:cubicBezTo>
                  <a:pt x="11336" y="61710"/>
                  <a:pt x="11718" y="62029"/>
                  <a:pt x="12164" y="62029"/>
                </a:cubicBezTo>
                <a:lnTo>
                  <a:pt x="18533" y="62029"/>
                </a:lnTo>
                <a:cubicBezTo>
                  <a:pt x="18978" y="62029"/>
                  <a:pt x="19297" y="61710"/>
                  <a:pt x="19297" y="61265"/>
                </a:cubicBezTo>
                <a:lnTo>
                  <a:pt x="19297" y="42159"/>
                </a:lnTo>
                <a:cubicBezTo>
                  <a:pt x="19297" y="41714"/>
                  <a:pt x="18978" y="41332"/>
                  <a:pt x="18533" y="41332"/>
                </a:cubicBezTo>
                <a:lnTo>
                  <a:pt x="16113" y="41332"/>
                </a:lnTo>
                <a:lnTo>
                  <a:pt x="16113" y="30187"/>
                </a:lnTo>
                <a:cubicBezTo>
                  <a:pt x="24328" y="29741"/>
                  <a:pt x="30633" y="22927"/>
                  <a:pt x="30442" y="14712"/>
                </a:cubicBezTo>
                <a:cubicBezTo>
                  <a:pt x="30250" y="6496"/>
                  <a:pt x="23500" y="1"/>
                  <a:pt x="1534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-1210164" y="4037850"/>
            <a:ext cx="76424" cy="382048"/>
          </a:xfrm>
          <a:custGeom>
            <a:avLst/>
            <a:gdLst/>
            <a:ahLst/>
            <a:cxnLst/>
            <a:rect l="l" t="t" r="r" b="b"/>
            <a:pathLst>
              <a:path w="3185" h="15922" extrusionOk="0">
                <a:moveTo>
                  <a:pt x="0" y="1"/>
                </a:moveTo>
                <a:lnTo>
                  <a:pt x="0" y="15922"/>
                </a:lnTo>
                <a:lnTo>
                  <a:pt x="3185" y="15922"/>
                </a:lnTo>
                <a:lnTo>
                  <a:pt x="318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4523" y="394881"/>
            <a:ext cx="1228616" cy="426343"/>
          </a:xfrm>
          <a:custGeom>
            <a:avLst/>
            <a:gdLst/>
            <a:ahLst/>
            <a:cxnLst/>
            <a:rect l="l" t="t" r="r" b="b"/>
            <a:pathLst>
              <a:path w="51203" h="17768" extrusionOk="0">
                <a:moveTo>
                  <a:pt x="49611" y="1592"/>
                </a:moveTo>
                <a:lnTo>
                  <a:pt x="49611" y="16176"/>
                </a:lnTo>
                <a:lnTo>
                  <a:pt x="1593" y="16176"/>
                </a:lnTo>
                <a:lnTo>
                  <a:pt x="1593" y="1592"/>
                </a:lnTo>
                <a:close/>
                <a:moveTo>
                  <a:pt x="1" y="0"/>
                </a:moveTo>
                <a:lnTo>
                  <a:pt x="1" y="17768"/>
                </a:lnTo>
                <a:lnTo>
                  <a:pt x="51203" y="17768"/>
                </a:lnTo>
                <a:lnTo>
                  <a:pt x="512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605497" y="99575"/>
            <a:ext cx="1101778" cy="368659"/>
          </a:xfrm>
          <a:custGeom>
            <a:avLst/>
            <a:gdLst/>
            <a:ahLst/>
            <a:cxnLst/>
            <a:rect l="l" t="t" r="r" b="b"/>
            <a:pathLst>
              <a:path w="45917" h="15364" extrusionOk="0">
                <a:moveTo>
                  <a:pt x="18787" y="1927"/>
                </a:moveTo>
                <a:lnTo>
                  <a:pt x="18787" y="1927"/>
                </a:lnTo>
                <a:cubicBezTo>
                  <a:pt x="15539" y="5557"/>
                  <a:pt x="18150" y="11288"/>
                  <a:pt x="22990" y="11288"/>
                </a:cubicBezTo>
                <a:cubicBezTo>
                  <a:pt x="27830" y="11288"/>
                  <a:pt x="30377" y="5557"/>
                  <a:pt x="27193" y="1927"/>
                </a:cubicBezTo>
                <a:lnTo>
                  <a:pt x="27193" y="1927"/>
                </a:lnTo>
                <a:cubicBezTo>
                  <a:pt x="27639" y="1990"/>
                  <a:pt x="28149" y="2054"/>
                  <a:pt x="28594" y="2118"/>
                </a:cubicBezTo>
                <a:cubicBezTo>
                  <a:pt x="31396" y="6512"/>
                  <a:pt x="28212" y="12307"/>
                  <a:pt x="22990" y="12307"/>
                </a:cubicBezTo>
                <a:cubicBezTo>
                  <a:pt x="17768" y="12307"/>
                  <a:pt x="14584" y="6512"/>
                  <a:pt x="17386" y="2118"/>
                </a:cubicBezTo>
                <a:cubicBezTo>
                  <a:pt x="17832" y="2054"/>
                  <a:pt x="18278" y="1990"/>
                  <a:pt x="18787" y="1927"/>
                </a:cubicBezTo>
                <a:close/>
                <a:moveTo>
                  <a:pt x="30569" y="2500"/>
                </a:moveTo>
                <a:cubicBezTo>
                  <a:pt x="35026" y="3455"/>
                  <a:pt x="39293" y="5238"/>
                  <a:pt x="43114" y="7722"/>
                </a:cubicBezTo>
                <a:cubicBezTo>
                  <a:pt x="37641" y="11329"/>
                  <a:pt x="31317" y="13418"/>
                  <a:pt x="24736" y="13692"/>
                </a:cubicBezTo>
                <a:lnTo>
                  <a:pt x="24736" y="13692"/>
                </a:lnTo>
                <a:cubicBezTo>
                  <a:pt x="29704" y="12588"/>
                  <a:pt x="32491" y="7212"/>
                  <a:pt x="30569" y="2500"/>
                </a:cubicBezTo>
                <a:close/>
                <a:moveTo>
                  <a:pt x="15348" y="2500"/>
                </a:moveTo>
                <a:lnTo>
                  <a:pt x="15348" y="2500"/>
                </a:lnTo>
                <a:cubicBezTo>
                  <a:pt x="13310" y="7340"/>
                  <a:pt x="16367" y="12880"/>
                  <a:pt x="21589" y="13772"/>
                </a:cubicBezTo>
                <a:cubicBezTo>
                  <a:pt x="14902" y="13517"/>
                  <a:pt x="8406" y="11415"/>
                  <a:pt x="2802" y="7722"/>
                </a:cubicBezTo>
                <a:cubicBezTo>
                  <a:pt x="6623" y="5174"/>
                  <a:pt x="10890" y="3455"/>
                  <a:pt x="15348" y="2500"/>
                </a:cubicBezTo>
                <a:close/>
                <a:moveTo>
                  <a:pt x="22958" y="0"/>
                </a:moveTo>
                <a:cubicBezTo>
                  <a:pt x="22608" y="0"/>
                  <a:pt x="22258" y="48"/>
                  <a:pt x="21907" y="143"/>
                </a:cubicBezTo>
                <a:cubicBezTo>
                  <a:pt x="14393" y="334"/>
                  <a:pt x="7069" y="2754"/>
                  <a:pt x="892" y="7085"/>
                </a:cubicBezTo>
                <a:lnTo>
                  <a:pt x="0" y="7722"/>
                </a:lnTo>
                <a:lnTo>
                  <a:pt x="892" y="8359"/>
                </a:lnTo>
                <a:cubicBezTo>
                  <a:pt x="7388" y="12944"/>
                  <a:pt x="15030" y="15364"/>
                  <a:pt x="22926" y="15364"/>
                </a:cubicBezTo>
                <a:cubicBezTo>
                  <a:pt x="30823" y="15364"/>
                  <a:pt x="38529" y="12944"/>
                  <a:pt x="44961" y="8359"/>
                </a:cubicBezTo>
                <a:lnTo>
                  <a:pt x="45916" y="7722"/>
                </a:lnTo>
                <a:lnTo>
                  <a:pt x="44961" y="7085"/>
                </a:lnTo>
                <a:cubicBezTo>
                  <a:pt x="38847" y="2754"/>
                  <a:pt x="31524" y="334"/>
                  <a:pt x="24009" y="143"/>
                </a:cubicBezTo>
                <a:cubicBezTo>
                  <a:pt x="23659" y="48"/>
                  <a:pt x="23309" y="0"/>
                  <a:pt x="2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-742573" y="2272898"/>
            <a:ext cx="233831" cy="200046"/>
          </a:xfrm>
          <a:custGeom>
            <a:avLst/>
            <a:gdLst/>
            <a:ahLst/>
            <a:cxnLst/>
            <a:rect l="l" t="t" r="r" b="b"/>
            <a:pathLst>
              <a:path w="9745" h="8337" extrusionOk="0">
                <a:moveTo>
                  <a:pt x="5559" y="1576"/>
                </a:moveTo>
                <a:cubicBezTo>
                  <a:pt x="6878" y="1576"/>
                  <a:pt x="8152" y="2615"/>
                  <a:pt x="8152" y="4204"/>
                </a:cubicBezTo>
                <a:cubicBezTo>
                  <a:pt x="8152" y="5605"/>
                  <a:pt x="7006" y="6751"/>
                  <a:pt x="5541" y="6751"/>
                </a:cubicBezTo>
                <a:cubicBezTo>
                  <a:pt x="3248" y="6751"/>
                  <a:pt x="2102" y="3949"/>
                  <a:pt x="3758" y="2357"/>
                </a:cubicBezTo>
                <a:cubicBezTo>
                  <a:pt x="4276" y="1818"/>
                  <a:pt x="4923" y="1576"/>
                  <a:pt x="5559" y="1576"/>
                </a:cubicBezTo>
                <a:close/>
                <a:moveTo>
                  <a:pt x="5541" y="1"/>
                </a:moveTo>
                <a:cubicBezTo>
                  <a:pt x="1847" y="1"/>
                  <a:pt x="1" y="4458"/>
                  <a:pt x="2612" y="7070"/>
                </a:cubicBezTo>
                <a:cubicBezTo>
                  <a:pt x="3467" y="7945"/>
                  <a:pt x="4527" y="8336"/>
                  <a:pt x="5566" y="8336"/>
                </a:cubicBezTo>
                <a:cubicBezTo>
                  <a:pt x="7699" y="8336"/>
                  <a:pt x="9744" y="6688"/>
                  <a:pt x="9744" y="4204"/>
                </a:cubicBezTo>
                <a:cubicBezTo>
                  <a:pt x="9744" y="1847"/>
                  <a:pt x="7897" y="1"/>
                  <a:pt x="5541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2385439" y="1418388"/>
            <a:ext cx="233831" cy="200502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3338976" y="2473808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742741" y="4509280"/>
            <a:ext cx="189513" cy="162758"/>
          </a:xfrm>
          <a:custGeom>
            <a:avLst/>
            <a:gdLst/>
            <a:ahLst/>
            <a:cxnLst/>
            <a:rect l="l" t="t" r="r" b="b"/>
            <a:pathLst>
              <a:path w="7898" h="6783" extrusionOk="0">
                <a:moveTo>
                  <a:pt x="4464" y="0"/>
                </a:moveTo>
                <a:cubicBezTo>
                  <a:pt x="3629" y="0"/>
                  <a:pt x="2782" y="307"/>
                  <a:pt x="2102" y="987"/>
                </a:cubicBezTo>
                <a:cubicBezTo>
                  <a:pt x="0" y="3089"/>
                  <a:pt x="1465" y="6782"/>
                  <a:pt x="4522" y="6782"/>
                </a:cubicBezTo>
                <a:cubicBezTo>
                  <a:pt x="6369" y="6782"/>
                  <a:pt x="7897" y="5254"/>
                  <a:pt x="7897" y="3407"/>
                </a:cubicBezTo>
                <a:cubicBezTo>
                  <a:pt x="7897" y="1340"/>
                  <a:pt x="6207" y="0"/>
                  <a:pt x="4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3910489" y="755070"/>
            <a:ext cx="187977" cy="162422"/>
          </a:xfrm>
          <a:custGeom>
            <a:avLst/>
            <a:gdLst/>
            <a:ahLst/>
            <a:cxnLst/>
            <a:rect l="l" t="t" r="r" b="b"/>
            <a:pathLst>
              <a:path w="7834" h="6769" extrusionOk="0">
                <a:moveTo>
                  <a:pt x="4420" y="0"/>
                </a:moveTo>
                <a:cubicBezTo>
                  <a:pt x="3604" y="0"/>
                  <a:pt x="2774" y="301"/>
                  <a:pt x="2102" y="974"/>
                </a:cubicBezTo>
                <a:cubicBezTo>
                  <a:pt x="0" y="3139"/>
                  <a:pt x="1465" y="6769"/>
                  <a:pt x="4458" y="6769"/>
                </a:cubicBezTo>
                <a:cubicBezTo>
                  <a:pt x="6369" y="6769"/>
                  <a:pt x="7833" y="5241"/>
                  <a:pt x="7833" y="3394"/>
                </a:cubicBezTo>
                <a:cubicBezTo>
                  <a:pt x="7833" y="1358"/>
                  <a:pt x="6155" y="0"/>
                  <a:pt x="4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1221034" y="4212030"/>
            <a:ext cx="276182" cy="199518"/>
          </a:xfrm>
          <a:custGeom>
            <a:avLst/>
            <a:gdLst/>
            <a:ahLst/>
            <a:cxnLst/>
            <a:rect l="l" t="t" r="r" b="b"/>
            <a:pathLst>
              <a:path w="11510" h="8315" extrusionOk="0">
                <a:moveTo>
                  <a:pt x="6004" y="1555"/>
                </a:moveTo>
                <a:cubicBezTo>
                  <a:pt x="7334" y="1555"/>
                  <a:pt x="8598" y="2583"/>
                  <a:pt x="8598" y="4141"/>
                </a:cubicBezTo>
                <a:cubicBezTo>
                  <a:pt x="8598" y="5542"/>
                  <a:pt x="7452" y="6688"/>
                  <a:pt x="6051" y="6752"/>
                </a:cubicBezTo>
                <a:cubicBezTo>
                  <a:pt x="3758" y="6752"/>
                  <a:pt x="2612" y="3950"/>
                  <a:pt x="4204" y="2294"/>
                </a:cubicBezTo>
                <a:cubicBezTo>
                  <a:pt x="4734" y="1784"/>
                  <a:pt x="5377" y="1555"/>
                  <a:pt x="6004" y="1555"/>
                </a:cubicBezTo>
                <a:close/>
                <a:moveTo>
                  <a:pt x="6130" y="1"/>
                </a:moveTo>
                <a:cubicBezTo>
                  <a:pt x="6104" y="1"/>
                  <a:pt x="6077" y="1"/>
                  <a:pt x="6051" y="2"/>
                </a:cubicBezTo>
                <a:cubicBezTo>
                  <a:pt x="4013" y="2"/>
                  <a:pt x="2293" y="1403"/>
                  <a:pt x="1975" y="3377"/>
                </a:cubicBezTo>
                <a:lnTo>
                  <a:pt x="1083" y="3377"/>
                </a:lnTo>
                <a:cubicBezTo>
                  <a:pt x="1" y="3377"/>
                  <a:pt x="1" y="4969"/>
                  <a:pt x="1083" y="4969"/>
                </a:cubicBezTo>
                <a:lnTo>
                  <a:pt x="1975" y="4969"/>
                </a:lnTo>
                <a:cubicBezTo>
                  <a:pt x="2367" y="7090"/>
                  <a:pt x="4189" y="8314"/>
                  <a:pt x="6051" y="8314"/>
                </a:cubicBezTo>
                <a:cubicBezTo>
                  <a:pt x="7208" y="8314"/>
                  <a:pt x="8380" y="7841"/>
                  <a:pt x="9235" y="6816"/>
                </a:cubicBezTo>
                <a:cubicBezTo>
                  <a:pt x="11510" y="4098"/>
                  <a:pt x="9583" y="1"/>
                  <a:pt x="6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-707421" y="2509753"/>
            <a:ext cx="195607" cy="1401284"/>
          </a:xfrm>
          <a:custGeom>
            <a:avLst/>
            <a:gdLst/>
            <a:ahLst/>
            <a:cxnLst/>
            <a:rect l="l" t="t" r="r" b="b"/>
            <a:pathLst>
              <a:path w="8152" h="58399" extrusionOk="0">
                <a:moveTo>
                  <a:pt x="5859" y="13438"/>
                </a:moveTo>
                <a:lnTo>
                  <a:pt x="6369" y="20634"/>
                </a:lnTo>
                <a:lnTo>
                  <a:pt x="1783" y="20634"/>
                </a:lnTo>
                <a:lnTo>
                  <a:pt x="2293" y="13438"/>
                </a:lnTo>
                <a:close/>
                <a:moveTo>
                  <a:pt x="4076" y="1"/>
                </a:moveTo>
                <a:lnTo>
                  <a:pt x="3376" y="1593"/>
                </a:lnTo>
                <a:cubicBezTo>
                  <a:pt x="2611" y="3312"/>
                  <a:pt x="0" y="8980"/>
                  <a:pt x="0" y="10254"/>
                </a:cubicBezTo>
                <a:cubicBezTo>
                  <a:pt x="64" y="11082"/>
                  <a:pt x="319" y="11909"/>
                  <a:pt x="765" y="12610"/>
                </a:cubicBezTo>
                <a:lnTo>
                  <a:pt x="191" y="20634"/>
                </a:lnTo>
                <a:lnTo>
                  <a:pt x="128" y="20634"/>
                </a:lnTo>
                <a:lnTo>
                  <a:pt x="128" y="21462"/>
                </a:lnTo>
                <a:lnTo>
                  <a:pt x="64" y="22226"/>
                </a:lnTo>
                <a:lnTo>
                  <a:pt x="128" y="22226"/>
                </a:lnTo>
                <a:lnTo>
                  <a:pt x="765" y="58399"/>
                </a:lnTo>
                <a:lnTo>
                  <a:pt x="7388" y="58399"/>
                </a:lnTo>
                <a:lnTo>
                  <a:pt x="8025" y="22163"/>
                </a:lnTo>
                <a:lnTo>
                  <a:pt x="8088" y="22163"/>
                </a:lnTo>
                <a:lnTo>
                  <a:pt x="8025" y="21398"/>
                </a:lnTo>
                <a:lnTo>
                  <a:pt x="8025" y="20571"/>
                </a:lnTo>
                <a:lnTo>
                  <a:pt x="7961" y="20571"/>
                </a:lnTo>
                <a:lnTo>
                  <a:pt x="7388" y="12546"/>
                </a:lnTo>
                <a:cubicBezTo>
                  <a:pt x="7833" y="11846"/>
                  <a:pt x="8088" y="11018"/>
                  <a:pt x="8152" y="10254"/>
                </a:cubicBezTo>
                <a:cubicBezTo>
                  <a:pt x="8152" y="8980"/>
                  <a:pt x="5605" y="3312"/>
                  <a:pt x="4840" y="1593"/>
                </a:cubicBezTo>
                <a:lnTo>
                  <a:pt x="40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3578878" y="1713623"/>
            <a:ext cx="779358" cy="716707"/>
          </a:xfrm>
          <a:custGeom>
            <a:avLst/>
            <a:gdLst/>
            <a:ahLst/>
            <a:cxnLst/>
            <a:rect l="l" t="t" r="r" b="b"/>
            <a:pathLst>
              <a:path w="32480" h="29869" extrusionOk="0">
                <a:moveTo>
                  <a:pt x="27258" y="1592"/>
                </a:moveTo>
                <a:cubicBezTo>
                  <a:pt x="29232" y="1592"/>
                  <a:pt x="30888" y="3248"/>
                  <a:pt x="30888" y="5222"/>
                </a:cubicBezTo>
                <a:lnTo>
                  <a:pt x="30888" y="16112"/>
                </a:lnTo>
                <a:cubicBezTo>
                  <a:pt x="30888" y="18086"/>
                  <a:pt x="29232" y="19679"/>
                  <a:pt x="27258" y="19679"/>
                </a:cubicBezTo>
                <a:lnTo>
                  <a:pt x="24328" y="19679"/>
                </a:lnTo>
                <a:lnTo>
                  <a:pt x="18151" y="25856"/>
                </a:lnTo>
                <a:lnTo>
                  <a:pt x="18406" y="19679"/>
                </a:lnTo>
                <a:lnTo>
                  <a:pt x="5223" y="19679"/>
                </a:lnTo>
                <a:cubicBezTo>
                  <a:pt x="3249" y="19679"/>
                  <a:pt x="1593" y="18086"/>
                  <a:pt x="1593" y="16112"/>
                </a:cubicBezTo>
                <a:lnTo>
                  <a:pt x="1593" y="5222"/>
                </a:lnTo>
                <a:cubicBezTo>
                  <a:pt x="1593" y="3248"/>
                  <a:pt x="3249" y="1592"/>
                  <a:pt x="5223" y="1592"/>
                </a:cubicBezTo>
                <a:close/>
                <a:moveTo>
                  <a:pt x="5223" y="0"/>
                </a:moveTo>
                <a:cubicBezTo>
                  <a:pt x="2357" y="0"/>
                  <a:pt x="1" y="2357"/>
                  <a:pt x="1" y="5222"/>
                </a:cubicBezTo>
                <a:lnTo>
                  <a:pt x="1" y="16112"/>
                </a:lnTo>
                <a:cubicBezTo>
                  <a:pt x="1" y="18978"/>
                  <a:pt x="2357" y="21271"/>
                  <a:pt x="5223" y="21271"/>
                </a:cubicBezTo>
                <a:lnTo>
                  <a:pt x="16750" y="21271"/>
                </a:lnTo>
                <a:lnTo>
                  <a:pt x="16431" y="29868"/>
                </a:lnTo>
                <a:lnTo>
                  <a:pt x="25029" y="21271"/>
                </a:lnTo>
                <a:lnTo>
                  <a:pt x="27258" y="21271"/>
                </a:lnTo>
                <a:cubicBezTo>
                  <a:pt x="30187" y="21271"/>
                  <a:pt x="32480" y="18978"/>
                  <a:pt x="32480" y="16112"/>
                </a:cubicBezTo>
                <a:lnTo>
                  <a:pt x="32480" y="5222"/>
                </a:lnTo>
                <a:cubicBezTo>
                  <a:pt x="32480" y="2357"/>
                  <a:pt x="30123" y="0"/>
                  <a:pt x="272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-1387439" y="827319"/>
            <a:ext cx="932182" cy="716707"/>
          </a:xfrm>
          <a:custGeom>
            <a:avLst/>
            <a:gdLst/>
            <a:ahLst/>
            <a:cxnLst/>
            <a:rect l="l" t="t" r="r" b="b"/>
            <a:pathLst>
              <a:path w="38849" h="29869" extrusionOk="0">
                <a:moveTo>
                  <a:pt x="33626" y="1593"/>
                </a:moveTo>
                <a:cubicBezTo>
                  <a:pt x="35600" y="1593"/>
                  <a:pt x="37256" y="3248"/>
                  <a:pt x="37256" y="5223"/>
                </a:cubicBezTo>
                <a:lnTo>
                  <a:pt x="37256" y="16113"/>
                </a:lnTo>
                <a:cubicBezTo>
                  <a:pt x="37256" y="18087"/>
                  <a:pt x="35600" y="19679"/>
                  <a:pt x="33626" y="19743"/>
                </a:cubicBezTo>
                <a:lnTo>
                  <a:pt x="30697" y="19743"/>
                </a:lnTo>
                <a:lnTo>
                  <a:pt x="24519" y="25856"/>
                </a:lnTo>
                <a:lnTo>
                  <a:pt x="24774" y="19679"/>
                </a:lnTo>
                <a:lnTo>
                  <a:pt x="5223" y="19679"/>
                </a:lnTo>
                <a:cubicBezTo>
                  <a:pt x="3249" y="19679"/>
                  <a:pt x="1593" y="18087"/>
                  <a:pt x="1593" y="16113"/>
                </a:cubicBezTo>
                <a:lnTo>
                  <a:pt x="1593" y="5223"/>
                </a:lnTo>
                <a:cubicBezTo>
                  <a:pt x="1593" y="3248"/>
                  <a:pt x="3249" y="1593"/>
                  <a:pt x="5223" y="1593"/>
                </a:cubicBezTo>
                <a:close/>
                <a:moveTo>
                  <a:pt x="5223" y="1"/>
                </a:moveTo>
                <a:cubicBezTo>
                  <a:pt x="2357" y="1"/>
                  <a:pt x="1" y="2357"/>
                  <a:pt x="1" y="5223"/>
                </a:cubicBezTo>
                <a:lnTo>
                  <a:pt x="1" y="16113"/>
                </a:lnTo>
                <a:cubicBezTo>
                  <a:pt x="1" y="18978"/>
                  <a:pt x="2357" y="21335"/>
                  <a:pt x="5223" y="21335"/>
                </a:cubicBezTo>
                <a:lnTo>
                  <a:pt x="23118" y="21335"/>
                </a:lnTo>
                <a:lnTo>
                  <a:pt x="22800" y="29868"/>
                </a:lnTo>
                <a:lnTo>
                  <a:pt x="31397" y="21335"/>
                </a:lnTo>
                <a:lnTo>
                  <a:pt x="33626" y="21335"/>
                </a:lnTo>
                <a:cubicBezTo>
                  <a:pt x="36556" y="21271"/>
                  <a:pt x="38848" y="18978"/>
                  <a:pt x="38848" y="16113"/>
                </a:cubicBezTo>
                <a:lnTo>
                  <a:pt x="38848" y="5223"/>
                </a:lnTo>
                <a:cubicBezTo>
                  <a:pt x="38848" y="2357"/>
                  <a:pt x="36556" y="1"/>
                  <a:pt x="33626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3328274" y="2971248"/>
            <a:ext cx="236879" cy="1473101"/>
          </a:xfrm>
          <a:custGeom>
            <a:avLst/>
            <a:gdLst/>
            <a:ahLst/>
            <a:cxnLst/>
            <a:rect l="l" t="t" r="r" b="b"/>
            <a:pathLst>
              <a:path w="9872" h="61392" extrusionOk="0">
                <a:moveTo>
                  <a:pt x="6751" y="16431"/>
                </a:moveTo>
                <a:lnTo>
                  <a:pt x="7261" y="23563"/>
                </a:lnTo>
                <a:lnTo>
                  <a:pt x="2675" y="23563"/>
                </a:lnTo>
                <a:lnTo>
                  <a:pt x="3121" y="16431"/>
                </a:lnTo>
                <a:close/>
                <a:moveTo>
                  <a:pt x="4522" y="0"/>
                </a:moveTo>
                <a:cubicBezTo>
                  <a:pt x="3312" y="2229"/>
                  <a:pt x="1" y="8661"/>
                  <a:pt x="1" y="10890"/>
                </a:cubicBezTo>
                <a:cubicBezTo>
                  <a:pt x="1" y="12482"/>
                  <a:pt x="765" y="13947"/>
                  <a:pt x="1975" y="14902"/>
                </a:cubicBezTo>
                <a:lnTo>
                  <a:pt x="1657" y="14902"/>
                </a:lnTo>
                <a:lnTo>
                  <a:pt x="1020" y="23627"/>
                </a:lnTo>
                <a:lnTo>
                  <a:pt x="956" y="23627"/>
                </a:lnTo>
                <a:lnTo>
                  <a:pt x="956" y="24455"/>
                </a:lnTo>
                <a:lnTo>
                  <a:pt x="956" y="25219"/>
                </a:lnTo>
                <a:lnTo>
                  <a:pt x="1020" y="25219"/>
                </a:lnTo>
                <a:lnTo>
                  <a:pt x="1593" y="61391"/>
                </a:lnTo>
                <a:lnTo>
                  <a:pt x="8216" y="61391"/>
                </a:lnTo>
                <a:lnTo>
                  <a:pt x="8853" y="25219"/>
                </a:lnTo>
                <a:lnTo>
                  <a:pt x="8916" y="25219"/>
                </a:lnTo>
                <a:lnTo>
                  <a:pt x="8853" y="24455"/>
                </a:lnTo>
                <a:lnTo>
                  <a:pt x="8853" y="23627"/>
                </a:lnTo>
                <a:lnTo>
                  <a:pt x="8789" y="23627"/>
                </a:lnTo>
                <a:lnTo>
                  <a:pt x="8216" y="14902"/>
                </a:lnTo>
                <a:lnTo>
                  <a:pt x="7834" y="14902"/>
                </a:lnTo>
                <a:cubicBezTo>
                  <a:pt x="9108" y="13947"/>
                  <a:pt x="9872" y="12482"/>
                  <a:pt x="9872" y="10890"/>
                </a:cubicBezTo>
                <a:cubicBezTo>
                  <a:pt x="9872" y="8661"/>
                  <a:pt x="6560" y="2229"/>
                  <a:pt x="5350" y="0"/>
                </a:cubicBezTo>
                <a:lnTo>
                  <a:pt x="5350" y="9553"/>
                </a:lnTo>
                <a:cubicBezTo>
                  <a:pt x="7261" y="10062"/>
                  <a:pt x="6879" y="12801"/>
                  <a:pt x="4904" y="12801"/>
                </a:cubicBezTo>
                <a:cubicBezTo>
                  <a:pt x="2994" y="12801"/>
                  <a:pt x="2612" y="10062"/>
                  <a:pt x="4522" y="9553"/>
                </a:cubicBezTo>
                <a:lnTo>
                  <a:pt x="45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759681" y="2919947"/>
            <a:ext cx="126382" cy="71193"/>
          </a:xfrm>
          <a:custGeom>
            <a:avLst/>
            <a:gdLst/>
            <a:ahLst/>
            <a:cxnLst/>
            <a:rect l="l" t="t" r="r" b="b"/>
            <a:pathLst>
              <a:path w="5267" h="2967" extrusionOk="0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4206947" y="3632911"/>
            <a:ext cx="151288" cy="169645"/>
          </a:xfrm>
          <a:custGeom>
            <a:avLst/>
            <a:gdLst/>
            <a:ahLst/>
            <a:cxnLst/>
            <a:rect l="l" t="t" r="r" b="b"/>
            <a:pathLst>
              <a:path w="6305" h="7070" extrusionOk="0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902835" y="2990972"/>
            <a:ext cx="301065" cy="314934"/>
          </a:xfrm>
          <a:custGeom>
            <a:avLst/>
            <a:gdLst/>
            <a:ahLst/>
            <a:cxnLst/>
            <a:rect l="l" t="t" r="r" b="b"/>
            <a:pathLst>
              <a:path w="12547" h="13125" extrusionOk="0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3358844" y="2801628"/>
            <a:ext cx="234863" cy="151288"/>
          </a:xfrm>
          <a:custGeom>
            <a:avLst/>
            <a:gdLst/>
            <a:ahLst/>
            <a:cxnLst/>
            <a:rect l="l" t="t" r="r" b="b"/>
            <a:pathLst>
              <a:path w="9788" h="6305" extrusionOk="0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4135652" y="3488287"/>
            <a:ext cx="56460" cy="113328"/>
          </a:xfrm>
          <a:custGeom>
            <a:avLst/>
            <a:gdLst/>
            <a:ahLst/>
            <a:cxnLst/>
            <a:rect l="l" t="t" r="r" b="b"/>
            <a:pathLst>
              <a:path w="2353" h="4723" extrusionOk="0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3623197" y="2875820"/>
            <a:ext cx="116160" cy="57252"/>
          </a:xfrm>
          <a:custGeom>
            <a:avLst/>
            <a:gdLst/>
            <a:ahLst/>
            <a:cxnLst/>
            <a:rect l="l" t="t" r="r" b="b"/>
            <a:pathLst>
              <a:path w="4841" h="2386" extrusionOk="0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4191423" y="3335613"/>
            <a:ext cx="73593" cy="110881"/>
          </a:xfrm>
          <a:custGeom>
            <a:avLst/>
            <a:gdLst/>
            <a:ahLst/>
            <a:cxnLst/>
            <a:rect l="l" t="t" r="r" b="b"/>
            <a:pathLst>
              <a:path w="3067" h="4621" extrusionOk="0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914609" y="1987070"/>
            <a:ext cx="215475" cy="415737"/>
          </a:xfrm>
          <a:custGeom>
            <a:avLst/>
            <a:gdLst/>
            <a:ahLst/>
            <a:cxnLst/>
            <a:rect l="l" t="t" r="r" b="b"/>
            <a:pathLst>
              <a:path w="8980" h="17326" extrusionOk="0">
                <a:moveTo>
                  <a:pt x="5509" y="0"/>
                </a:moveTo>
                <a:cubicBezTo>
                  <a:pt x="5187" y="0"/>
                  <a:pt x="4877" y="174"/>
                  <a:pt x="4776" y="577"/>
                </a:cubicBezTo>
                <a:cubicBezTo>
                  <a:pt x="4458" y="1659"/>
                  <a:pt x="4267" y="2742"/>
                  <a:pt x="4076" y="3761"/>
                </a:cubicBezTo>
                <a:cubicBezTo>
                  <a:pt x="4012" y="4079"/>
                  <a:pt x="4076" y="4334"/>
                  <a:pt x="4331" y="4525"/>
                </a:cubicBezTo>
                <a:lnTo>
                  <a:pt x="0" y="8856"/>
                </a:lnTo>
                <a:lnTo>
                  <a:pt x="4012" y="12868"/>
                </a:lnTo>
                <a:cubicBezTo>
                  <a:pt x="3757" y="12995"/>
                  <a:pt x="3694" y="13250"/>
                  <a:pt x="3694" y="13505"/>
                </a:cubicBezTo>
                <a:cubicBezTo>
                  <a:pt x="3821" y="14587"/>
                  <a:pt x="4012" y="15670"/>
                  <a:pt x="4203" y="16689"/>
                </a:cubicBezTo>
                <a:cubicBezTo>
                  <a:pt x="4267" y="17071"/>
                  <a:pt x="4585" y="17326"/>
                  <a:pt x="4967" y="17326"/>
                </a:cubicBezTo>
                <a:lnTo>
                  <a:pt x="5158" y="17326"/>
                </a:lnTo>
                <a:cubicBezTo>
                  <a:pt x="5541" y="17262"/>
                  <a:pt x="5859" y="16816"/>
                  <a:pt x="5732" y="16434"/>
                </a:cubicBezTo>
                <a:cubicBezTo>
                  <a:pt x="5541" y="15415"/>
                  <a:pt x="5413" y="14396"/>
                  <a:pt x="5286" y="13377"/>
                </a:cubicBezTo>
                <a:cubicBezTo>
                  <a:pt x="5222" y="13123"/>
                  <a:pt x="5158" y="12932"/>
                  <a:pt x="4967" y="12804"/>
                </a:cubicBezTo>
                <a:lnTo>
                  <a:pt x="8979" y="8856"/>
                </a:lnTo>
                <a:lnTo>
                  <a:pt x="4776" y="4716"/>
                </a:lnTo>
                <a:lnTo>
                  <a:pt x="4840" y="4716"/>
                </a:lnTo>
                <a:cubicBezTo>
                  <a:pt x="5222" y="4716"/>
                  <a:pt x="5541" y="4462"/>
                  <a:pt x="5668" y="4079"/>
                </a:cubicBezTo>
                <a:cubicBezTo>
                  <a:pt x="5859" y="3061"/>
                  <a:pt x="6050" y="2042"/>
                  <a:pt x="6368" y="1023"/>
                </a:cubicBezTo>
                <a:cubicBezTo>
                  <a:pt x="6522" y="407"/>
                  <a:pt x="6001" y="0"/>
                  <a:pt x="5509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-1742565" y="2580202"/>
            <a:ext cx="87750" cy="103778"/>
          </a:xfrm>
          <a:custGeom>
            <a:avLst/>
            <a:gdLst/>
            <a:ahLst/>
            <a:cxnLst/>
            <a:rect l="l" t="t" r="r" b="b"/>
            <a:pathLst>
              <a:path w="3657" h="4325" extrusionOk="0">
                <a:moveTo>
                  <a:pt x="1064" y="1"/>
                </a:moveTo>
                <a:cubicBezTo>
                  <a:pt x="528" y="1"/>
                  <a:pt x="1" y="559"/>
                  <a:pt x="345" y="1204"/>
                </a:cubicBezTo>
                <a:cubicBezTo>
                  <a:pt x="918" y="2159"/>
                  <a:pt x="1427" y="3051"/>
                  <a:pt x="2064" y="3942"/>
                </a:cubicBezTo>
                <a:cubicBezTo>
                  <a:pt x="2192" y="4197"/>
                  <a:pt x="2446" y="4325"/>
                  <a:pt x="2701" y="4325"/>
                </a:cubicBezTo>
                <a:cubicBezTo>
                  <a:pt x="2892" y="4325"/>
                  <a:pt x="3019" y="4261"/>
                  <a:pt x="3147" y="4197"/>
                </a:cubicBezTo>
                <a:cubicBezTo>
                  <a:pt x="3529" y="3942"/>
                  <a:pt x="3656" y="3433"/>
                  <a:pt x="3402" y="3051"/>
                </a:cubicBezTo>
                <a:cubicBezTo>
                  <a:pt x="2828" y="2223"/>
                  <a:pt x="2255" y="1331"/>
                  <a:pt x="1746" y="440"/>
                </a:cubicBezTo>
                <a:cubicBezTo>
                  <a:pt x="1580" y="130"/>
                  <a:pt x="1321" y="1"/>
                  <a:pt x="1064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-1796962" y="2440191"/>
            <a:ext cx="68794" cy="109321"/>
          </a:xfrm>
          <a:custGeom>
            <a:avLst/>
            <a:gdLst/>
            <a:ahLst/>
            <a:cxnLst/>
            <a:rect l="l" t="t" r="r" b="b"/>
            <a:pathLst>
              <a:path w="2867" h="4556" extrusionOk="0">
                <a:moveTo>
                  <a:pt x="908" y="1"/>
                </a:moveTo>
                <a:cubicBezTo>
                  <a:pt x="839" y="1"/>
                  <a:pt x="769" y="11"/>
                  <a:pt x="701" y="34"/>
                </a:cubicBezTo>
                <a:cubicBezTo>
                  <a:pt x="255" y="161"/>
                  <a:pt x="1" y="607"/>
                  <a:pt x="128" y="989"/>
                </a:cubicBezTo>
                <a:cubicBezTo>
                  <a:pt x="446" y="2072"/>
                  <a:pt x="829" y="3091"/>
                  <a:pt x="1274" y="4046"/>
                </a:cubicBezTo>
                <a:cubicBezTo>
                  <a:pt x="1402" y="4364"/>
                  <a:pt x="1656" y="4555"/>
                  <a:pt x="1975" y="4555"/>
                </a:cubicBezTo>
                <a:cubicBezTo>
                  <a:pt x="2102" y="4555"/>
                  <a:pt x="2230" y="4555"/>
                  <a:pt x="2293" y="4492"/>
                </a:cubicBezTo>
                <a:cubicBezTo>
                  <a:pt x="2675" y="4301"/>
                  <a:pt x="2866" y="3855"/>
                  <a:pt x="2675" y="3473"/>
                </a:cubicBezTo>
                <a:cubicBezTo>
                  <a:pt x="2293" y="2517"/>
                  <a:pt x="1911" y="1499"/>
                  <a:pt x="1656" y="543"/>
                </a:cubicBezTo>
                <a:cubicBezTo>
                  <a:pt x="1552" y="229"/>
                  <a:pt x="1231" y="1"/>
                  <a:pt x="90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1778629" y="1845187"/>
            <a:ext cx="77552" cy="108361"/>
          </a:xfrm>
          <a:custGeom>
            <a:avLst/>
            <a:gdLst/>
            <a:ahLst/>
            <a:cxnLst/>
            <a:rect l="l" t="t" r="r" b="b"/>
            <a:pathLst>
              <a:path w="3232" h="4516" extrusionOk="0">
                <a:moveTo>
                  <a:pt x="2170" y="1"/>
                </a:moveTo>
                <a:cubicBezTo>
                  <a:pt x="1919" y="1"/>
                  <a:pt x="1674" y="130"/>
                  <a:pt x="1529" y="440"/>
                </a:cubicBezTo>
                <a:cubicBezTo>
                  <a:pt x="1020" y="1395"/>
                  <a:pt x="574" y="2414"/>
                  <a:pt x="192" y="3433"/>
                </a:cubicBezTo>
                <a:cubicBezTo>
                  <a:pt x="1" y="3815"/>
                  <a:pt x="192" y="4325"/>
                  <a:pt x="638" y="4516"/>
                </a:cubicBezTo>
                <a:lnTo>
                  <a:pt x="892" y="4516"/>
                </a:lnTo>
                <a:cubicBezTo>
                  <a:pt x="1211" y="4516"/>
                  <a:pt x="1529" y="4325"/>
                  <a:pt x="1657" y="4006"/>
                </a:cubicBezTo>
                <a:cubicBezTo>
                  <a:pt x="2039" y="3051"/>
                  <a:pt x="2421" y="2096"/>
                  <a:pt x="2930" y="1204"/>
                </a:cubicBezTo>
                <a:cubicBezTo>
                  <a:pt x="3231" y="559"/>
                  <a:pt x="2690" y="1"/>
                  <a:pt x="21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1647209" y="1518015"/>
            <a:ext cx="213963" cy="213963"/>
          </a:xfrm>
          <a:custGeom>
            <a:avLst/>
            <a:gdLst/>
            <a:ahLst/>
            <a:cxnLst/>
            <a:rect l="l" t="t" r="r" b="b"/>
            <a:pathLst>
              <a:path w="8917" h="8917" extrusionOk="0">
                <a:moveTo>
                  <a:pt x="4459" y="1"/>
                </a:moveTo>
                <a:lnTo>
                  <a:pt x="1" y="4459"/>
                </a:lnTo>
                <a:lnTo>
                  <a:pt x="1656" y="6114"/>
                </a:lnTo>
                <a:lnTo>
                  <a:pt x="1656" y="6178"/>
                </a:lnTo>
                <a:cubicBezTo>
                  <a:pt x="1338" y="6496"/>
                  <a:pt x="1338" y="7006"/>
                  <a:pt x="1656" y="7324"/>
                </a:cubicBezTo>
                <a:cubicBezTo>
                  <a:pt x="1784" y="7452"/>
                  <a:pt x="1975" y="7515"/>
                  <a:pt x="2230" y="7515"/>
                </a:cubicBezTo>
                <a:cubicBezTo>
                  <a:pt x="2421" y="7515"/>
                  <a:pt x="2612" y="7452"/>
                  <a:pt x="2803" y="7261"/>
                </a:cubicBezTo>
                <a:lnTo>
                  <a:pt x="4459" y="8916"/>
                </a:lnTo>
                <a:lnTo>
                  <a:pt x="8916" y="4459"/>
                </a:lnTo>
                <a:lnTo>
                  <a:pt x="445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-1709860" y="1717486"/>
            <a:ext cx="87126" cy="100059"/>
          </a:xfrm>
          <a:custGeom>
            <a:avLst/>
            <a:gdLst/>
            <a:ahLst/>
            <a:cxnLst/>
            <a:rect l="l" t="t" r="r" b="b"/>
            <a:pathLst>
              <a:path w="3631" h="4170" extrusionOk="0">
                <a:moveTo>
                  <a:pt x="2782" y="0"/>
                </a:moveTo>
                <a:cubicBezTo>
                  <a:pt x="2549" y="0"/>
                  <a:pt x="2314" y="100"/>
                  <a:pt x="2166" y="285"/>
                </a:cubicBezTo>
                <a:cubicBezTo>
                  <a:pt x="1465" y="1113"/>
                  <a:pt x="829" y="2005"/>
                  <a:pt x="255" y="2960"/>
                </a:cubicBezTo>
                <a:cubicBezTo>
                  <a:pt x="1" y="3342"/>
                  <a:pt x="128" y="3788"/>
                  <a:pt x="510" y="4042"/>
                </a:cubicBezTo>
                <a:cubicBezTo>
                  <a:pt x="637" y="4106"/>
                  <a:pt x="765" y="4170"/>
                  <a:pt x="892" y="4170"/>
                </a:cubicBezTo>
                <a:cubicBezTo>
                  <a:pt x="1211" y="4170"/>
                  <a:pt x="1465" y="4042"/>
                  <a:pt x="1593" y="3788"/>
                </a:cubicBezTo>
                <a:cubicBezTo>
                  <a:pt x="2166" y="2960"/>
                  <a:pt x="2739" y="2068"/>
                  <a:pt x="3376" y="1304"/>
                </a:cubicBezTo>
                <a:cubicBezTo>
                  <a:pt x="3631" y="922"/>
                  <a:pt x="3567" y="412"/>
                  <a:pt x="3249" y="158"/>
                </a:cubicBezTo>
                <a:cubicBezTo>
                  <a:pt x="3116" y="51"/>
                  <a:pt x="2949" y="0"/>
                  <a:pt x="278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-1658918" y="2705552"/>
            <a:ext cx="222626" cy="225985"/>
          </a:xfrm>
          <a:custGeom>
            <a:avLst/>
            <a:gdLst/>
            <a:ahLst/>
            <a:cxnLst/>
            <a:rect l="l" t="t" r="r" b="b"/>
            <a:pathLst>
              <a:path w="9278" h="9418" extrusionOk="0">
                <a:moveTo>
                  <a:pt x="1102" y="1"/>
                </a:moveTo>
                <a:cubicBezTo>
                  <a:pt x="511" y="1"/>
                  <a:pt x="0" y="732"/>
                  <a:pt x="552" y="1330"/>
                </a:cubicBezTo>
                <a:cubicBezTo>
                  <a:pt x="1062" y="1966"/>
                  <a:pt x="1635" y="2603"/>
                  <a:pt x="2144" y="3176"/>
                </a:cubicBezTo>
                <a:lnTo>
                  <a:pt x="361" y="4959"/>
                </a:lnTo>
                <a:lnTo>
                  <a:pt x="4819" y="9417"/>
                </a:lnTo>
                <a:lnTo>
                  <a:pt x="9277" y="4959"/>
                </a:lnTo>
                <a:lnTo>
                  <a:pt x="4819" y="502"/>
                </a:lnTo>
                <a:lnTo>
                  <a:pt x="3291" y="2094"/>
                </a:lnTo>
                <a:cubicBezTo>
                  <a:pt x="2781" y="1521"/>
                  <a:pt x="2272" y="947"/>
                  <a:pt x="1762" y="374"/>
                </a:cubicBezTo>
                <a:cubicBezTo>
                  <a:pt x="1568" y="109"/>
                  <a:pt x="1329" y="1"/>
                  <a:pt x="110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-828907" y="4537210"/>
            <a:ext cx="309464" cy="315150"/>
          </a:xfrm>
          <a:custGeom>
            <a:avLst/>
            <a:gdLst/>
            <a:ahLst/>
            <a:cxnLst/>
            <a:rect l="l" t="t" r="r" b="b"/>
            <a:pathLst>
              <a:path w="12897" h="13134" extrusionOk="0">
                <a:moveTo>
                  <a:pt x="1070" y="1"/>
                </a:moveTo>
                <a:cubicBezTo>
                  <a:pt x="523" y="1"/>
                  <a:pt x="0" y="567"/>
                  <a:pt x="351" y="1224"/>
                </a:cubicBezTo>
                <a:cubicBezTo>
                  <a:pt x="860" y="2179"/>
                  <a:pt x="1433" y="3071"/>
                  <a:pt x="2070" y="3963"/>
                </a:cubicBezTo>
                <a:cubicBezTo>
                  <a:pt x="2198" y="4154"/>
                  <a:pt x="2452" y="4281"/>
                  <a:pt x="2707" y="4345"/>
                </a:cubicBezTo>
                <a:lnTo>
                  <a:pt x="2834" y="4345"/>
                </a:lnTo>
                <a:lnTo>
                  <a:pt x="2834" y="10458"/>
                </a:lnTo>
                <a:lnTo>
                  <a:pt x="8439" y="10458"/>
                </a:lnTo>
                <a:cubicBezTo>
                  <a:pt x="8439" y="10713"/>
                  <a:pt x="8502" y="10968"/>
                  <a:pt x="8693" y="11095"/>
                </a:cubicBezTo>
                <a:cubicBezTo>
                  <a:pt x="9585" y="11796"/>
                  <a:pt x="10476" y="12433"/>
                  <a:pt x="11368" y="13006"/>
                </a:cubicBezTo>
                <a:cubicBezTo>
                  <a:pt x="11495" y="13133"/>
                  <a:pt x="11623" y="13133"/>
                  <a:pt x="11814" y="13133"/>
                </a:cubicBezTo>
                <a:cubicBezTo>
                  <a:pt x="12578" y="13133"/>
                  <a:pt x="12896" y="12114"/>
                  <a:pt x="12196" y="11732"/>
                </a:cubicBezTo>
                <a:lnTo>
                  <a:pt x="12196" y="11668"/>
                </a:lnTo>
                <a:cubicBezTo>
                  <a:pt x="11368" y="11095"/>
                  <a:pt x="10540" y="10458"/>
                  <a:pt x="9712" y="9822"/>
                </a:cubicBezTo>
                <a:cubicBezTo>
                  <a:pt x="9572" y="9728"/>
                  <a:pt x="9433" y="9669"/>
                  <a:pt x="9268" y="9669"/>
                </a:cubicBezTo>
                <a:cubicBezTo>
                  <a:pt x="9207" y="9669"/>
                  <a:pt x="9144" y="9677"/>
                  <a:pt x="9075" y="9694"/>
                </a:cubicBezTo>
                <a:lnTo>
                  <a:pt x="9075" y="4090"/>
                </a:lnTo>
                <a:lnTo>
                  <a:pt x="3217" y="4090"/>
                </a:lnTo>
                <a:cubicBezTo>
                  <a:pt x="3535" y="3835"/>
                  <a:pt x="3599" y="3389"/>
                  <a:pt x="3408" y="3071"/>
                </a:cubicBezTo>
                <a:cubicBezTo>
                  <a:pt x="2771" y="2179"/>
                  <a:pt x="2261" y="1288"/>
                  <a:pt x="1752" y="396"/>
                </a:cubicBezTo>
                <a:cubicBezTo>
                  <a:pt x="1573" y="118"/>
                  <a:pt x="1319" y="1"/>
                  <a:pt x="10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-368419" y="4909037"/>
            <a:ext cx="125566" cy="57924"/>
          </a:xfrm>
          <a:custGeom>
            <a:avLst/>
            <a:gdLst/>
            <a:ahLst/>
            <a:cxnLst/>
            <a:rect l="l" t="t" r="r" b="b"/>
            <a:pathLst>
              <a:path w="5233" h="2414" extrusionOk="0">
                <a:moveTo>
                  <a:pt x="1161" y="0"/>
                </a:moveTo>
                <a:cubicBezTo>
                  <a:pt x="305" y="0"/>
                  <a:pt x="0" y="1357"/>
                  <a:pt x="1029" y="1586"/>
                </a:cubicBezTo>
                <a:cubicBezTo>
                  <a:pt x="2048" y="1904"/>
                  <a:pt x="3131" y="2159"/>
                  <a:pt x="4213" y="2413"/>
                </a:cubicBezTo>
                <a:lnTo>
                  <a:pt x="4341" y="2413"/>
                </a:lnTo>
                <a:cubicBezTo>
                  <a:pt x="4723" y="2413"/>
                  <a:pt x="5041" y="2095"/>
                  <a:pt x="5105" y="1713"/>
                </a:cubicBezTo>
                <a:cubicBezTo>
                  <a:pt x="5232" y="1331"/>
                  <a:pt x="4914" y="885"/>
                  <a:pt x="4468" y="821"/>
                </a:cubicBezTo>
                <a:cubicBezTo>
                  <a:pt x="3449" y="630"/>
                  <a:pt x="2430" y="376"/>
                  <a:pt x="1475" y="57"/>
                </a:cubicBezTo>
                <a:cubicBezTo>
                  <a:pt x="1364" y="18"/>
                  <a:pt x="1259" y="0"/>
                  <a:pt x="1161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-918433" y="4248190"/>
            <a:ext cx="53629" cy="112105"/>
          </a:xfrm>
          <a:custGeom>
            <a:avLst/>
            <a:gdLst/>
            <a:ahLst/>
            <a:cxnLst/>
            <a:rect l="l" t="t" r="r" b="b"/>
            <a:pathLst>
              <a:path w="2235" h="4672" extrusionOk="0">
                <a:moveTo>
                  <a:pt x="875" y="1"/>
                </a:moveTo>
                <a:cubicBezTo>
                  <a:pt x="440" y="1"/>
                  <a:pt x="0" y="326"/>
                  <a:pt x="70" y="915"/>
                </a:cubicBezTo>
                <a:cubicBezTo>
                  <a:pt x="197" y="1933"/>
                  <a:pt x="388" y="3016"/>
                  <a:pt x="643" y="4099"/>
                </a:cubicBezTo>
                <a:cubicBezTo>
                  <a:pt x="706" y="4417"/>
                  <a:pt x="1025" y="4672"/>
                  <a:pt x="1407" y="4672"/>
                </a:cubicBezTo>
                <a:lnTo>
                  <a:pt x="1598" y="4672"/>
                </a:lnTo>
                <a:cubicBezTo>
                  <a:pt x="1980" y="4608"/>
                  <a:pt x="2235" y="4162"/>
                  <a:pt x="2171" y="3780"/>
                </a:cubicBezTo>
                <a:cubicBezTo>
                  <a:pt x="1916" y="2761"/>
                  <a:pt x="1789" y="1742"/>
                  <a:pt x="1662" y="723"/>
                </a:cubicBezTo>
                <a:cubicBezTo>
                  <a:pt x="1604" y="230"/>
                  <a:pt x="1241" y="1"/>
                  <a:pt x="87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-887767" y="4396863"/>
            <a:ext cx="71865" cy="110137"/>
          </a:xfrm>
          <a:custGeom>
            <a:avLst/>
            <a:gdLst/>
            <a:ahLst/>
            <a:cxnLst/>
            <a:rect l="l" t="t" r="r" b="b"/>
            <a:pathLst>
              <a:path w="2995" h="4590" extrusionOk="0">
                <a:moveTo>
                  <a:pt x="965" y="1"/>
                </a:moveTo>
                <a:cubicBezTo>
                  <a:pt x="483" y="1"/>
                  <a:pt x="0" y="407"/>
                  <a:pt x="193" y="1023"/>
                </a:cubicBezTo>
                <a:cubicBezTo>
                  <a:pt x="511" y="2106"/>
                  <a:pt x="893" y="3125"/>
                  <a:pt x="1339" y="4080"/>
                </a:cubicBezTo>
                <a:cubicBezTo>
                  <a:pt x="1466" y="4398"/>
                  <a:pt x="1785" y="4590"/>
                  <a:pt x="2103" y="4590"/>
                </a:cubicBezTo>
                <a:cubicBezTo>
                  <a:pt x="2167" y="4590"/>
                  <a:pt x="2294" y="4526"/>
                  <a:pt x="2422" y="4526"/>
                </a:cubicBezTo>
                <a:cubicBezTo>
                  <a:pt x="2804" y="4335"/>
                  <a:pt x="2995" y="3889"/>
                  <a:pt x="2804" y="3443"/>
                </a:cubicBezTo>
                <a:cubicBezTo>
                  <a:pt x="2422" y="2488"/>
                  <a:pt x="2040" y="1533"/>
                  <a:pt x="1721" y="577"/>
                </a:cubicBezTo>
                <a:cubicBezTo>
                  <a:pt x="1595" y="175"/>
                  <a:pt x="1280" y="1"/>
                  <a:pt x="96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-977892" y="4039386"/>
            <a:ext cx="151288" cy="171156"/>
          </a:xfrm>
          <a:custGeom>
            <a:avLst/>
            <a:gdLst/>
            <a:ahLst/>
            <a:cxnLst/>
            <a:rect l="l" t="t" r="r" b="b"/>
            <a:pathLst>
              <a:path w="6305" h="7133" extrusionOk="0">
                <a:moveTo>
                  <a:pt x="0" y="0"/>
                </a:moveTo>
                <a:lnTo>
                  <a:pt x="0" y="6305"/>
                </a:lnTo>
                <a:lnTo>
                  <a:pt x="2357" y="6305"/>
                </a:lnTo>
                <a:cubicBezTo>
                  <a:pt x="2357" y="6751"/>
                  <a:pt x="2739" y="7133"/>
                  <a:pt x="3184" y="7133"/>
                </a:cubicBezTo>
                <a:cubicBezTo>
                  <a:pt x="3567" y="7133"/>
                  <a:pt x="3949" y="6751"/>
                  <a:pt x="3949" y="6305"/>
                </a:cubicBezTo>
                <a:lnTo>
                  <a:pt x="6305" y="6305"/>
                </a:lnTo>
                <a:lnTo>
                  <a:pt x="6305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-509462" y="4852241"/>
            <a:ext cx="126022" cy="70401"/>
          </a:xfrm>
          <a:custGeom>
            <a:avLst/>
            <a:gdLst/>
            <a:ahLst/>
            <a:cxnLst/>
            <a:rect l="l" t="t" r="r" b="b"/>
            <a:pathLst>
              <a:path w="5252" h="2934" extrusionOk="0">
                <a:moveTo>
                  <a:pt x="1122" y="1"/>
                </a:moveTo>
                <a:cubicBezTo>
                  <a:pt x="404" y="1"/>
                  <a:pt x="0" y="1104"/>
                  <a:pt x="857" y="1533"/>
                </a:cubicBezTo>
                <a:cubicBezTo>
                  <a:pt x="1812" y="2042"/>
                  <a:pt x="2768" y="2488"/>
                  <a:pt x="3787" y="2870"/>
                </a:cubicBezTo>
                <a:cubicBezTo>
                  <a:pt x="3914" y="2934"/>
                  <a:pt x="3978" y="2934"/>
                  <a:pt x="4105" y="2934"/>
                </a:cubicBezTo>
                <a:cubicBezTo>
                  <a:pt x="4997" y="2934"/>
                  <a:pt x="5251" y="1724"/>
                  <a:pt x="4423" y="1405"/>
                </a:cubicBezTo>
                <a:cubicBezTo>
                  <a:pt x="3468" y="1023"/>
                  <a:pt x="2513" y="641"/>
                  <a:pt x="1558" y="131"/>
                </a:cubicBezTo>
                <a:cubicBezTo>
                  <a:pt x="1406" y="40"/>
                  <a:pt x="1258" y="1"/>
                  <a:pt x="112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-209260" y="4890537"/>
            <a:ext cx="227713" cy="151288"/>
          </a:xfrm>
          <a:custGeom>
            <a:avLst/>
            <a:gdLst/>
            <a:ahLst/>
            <a:cxnLst/>
            <a:rect l="l" t="t" r="r" b="b"/>
            <a:pathLst>
              <a:path w="9490" h="6305" extrusionOk="0">
                <a:moveTo>
                  <a:pt x="3185" y="0"/>
                </a:moveTo>
                <a:lnTo>
                  <a:pt x="3185" y="2165"/>
                </a:lnTo>
                <a:cubicBezTo>
                  <a:pt x="2420" y="2165"/>
                  <a:pt x="1656" y="2102"/>
                  <a:pt x="892" y="2038"/>
                </a:cubicBezTo>
                <a:cubicBezTo>
                  <a:pt x="854" y="2033"/>
                  <a:pt x="816" y="2030"/>
                  <a:pt x="779" y="2030"/>
                </a:cubicBezTo>
                <a:cubicBezTo>
                  <a:pt x="383" y="2030"/>
                  <a:pt x="64" y="2331"/>
                  <a:pt x="64" y="2739"/>
                </a:cubicBezTo>
                <a:cubicBezTo>
                  <a:pt x="0" y="3184"/>
                  <a:pt x="319" y="3566"/>
                  <a:pt x="765" y="3630"/>
                </a:cubicBezTo>
                <a:cubicBezTo>
                  <a:pt x="1529" y="3694"/>
                  <a:pt x="2357" y="3758"/>
                  <a:pt x="3185" y="3758"/>
                </a:cubicBezTo>
                <a:lnTo>
                  <a:pt x="3185" y="6305"/>
                </a:lnTo>
                <a:lnTo>
                  <a:pt x="9489" y="6305"/>
                </a:lnTo>
                <a:lnTo>
                  <a:pt x="948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1331051" y="1643317"/>
            <a:ext cx="230784" cy="230784"/>
          </a:xfrm>
          <a:custGeom>
            <a:avLst/>
            <a:gdLst/>
            <a:ahLst/>
            <a:cxnLst/>
            <a:rect l="l" t="t" r="r" b="b"/>
            <a:pathLst>
              <a:path w="9618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2385439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2963071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0" y="1"/>
                </a:moveTo>
                <a:lnTo>
                  <a:pt x="0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-493481" y="4066884"/>
            <a:ext cx="453865" cy="583750"/>
          </a:xfrm>
          <a:custGeom>
            <a:avLst/>
            <a:gdLst/>
            <a:ahLst/>
            <a:cxnLst/>
            <a:rect l="l" t="t" r="r" b="b"/>
            <a:pathLst>
              <a:path w="18915" h="24328" extrusionOk="0">
                <a:moveTo>
                  <a:pt x="16494" y="16749"/>
                </a:moveTo>
                <a:lnTo>
                  <a:pt x="12992" y="21207"/>
                </a:lnTo>
                <a:lnTo>
                  <a:pt x="12992" y="16749"/>
                </a:lnTo>
                <a:close/>
                <a:moveTo>
                  <a:pt x="17322" y="1593"/>
                </a:moveTo>
                <a:lnTo>
                  <a:pt x="17322" y="15157"/>
                </a:lnTo>
                <a:lnTo>
                  <a:pt x="12164" y="15157"/>
                </a:lnTo>
                <a:cubicBezTo>
                  <a:pt x="11718" y="15157"/>
                  <a:pt x="11400" y="15476"/>
                  <a:pt x="11400" y="15922"/>
                </a:cubicBezTo>
                <a:lnTo>
                  <a:pt x="11400" y="22672"/>
                </a:lnTo>
                <a:lnTo>
                  <a:pt x="1592" y="22672"/>
                </a:lnTo>
                <a:lnTo>
                  <a:pt x="1592" y="1593"/>
                </a:lnTo>
                <a:close/>
                <a:moveTo>
                  <a:pt x="764" y="1"/>
                </a:moveTo>
                <a:cubicBezTo>
                  <a:pt x="319" y="1"/>
                  <a:pt x="0" y="383"/>
                  <a:pt x="0" y="828"/>
                </a:cubicBezTo>
                <a:lnTo>
                  <a:pt x="0" y="23500"/>
                </a:lnTo>
                <a:cubicBezTo>
                  <a:pt x="0" y="23946"/>
                  <a:pt x="319" y="24328"/>
                  <a:pt x="764" y="24328"/>
                </a:cubicBezTo>
                <a:lnTo>
                  <a:pt x="12164" y="24328"/>
                </a:lnTo>
                <a:cubicBezTo>
                  <a:pt x="12291" y="24328"/>
                  <a:pt x="12418" y="24264"/>
                  <a:pt x="12482" y="24200"/>
                </a:cubicBezTo>
                <a:cubicBezTo>
                  <a:pt x="12610" y="24137"/>
                  <a:pt x="12737" y="24073"/>
                  <a:pt x="12801" y="24009"/>
                </a:cubicBezTo>
                <a:lnTo>
                  <a:pt x="18787" y="16431"/>
                </a:lnTo>
                <a:cubicBezTo>
                  <a:pt x="18787" y="16367"/>
                  <a:pt x="18851" y="16304"/>
                  <a:pt x="18851" y="16240"/>
                </a:cubicBezTo>
                <a:lnTo>
                  <a:pt x="18851" y="16176"/>
                </a:lnTo>
                <a:cubicBezTo>
                  <a:pt x="18914" y="16113"/>
                  <a:pt x="18914" y="16049"/>
                  <a:pt x="18851" y="15985"/>
                </a:cubicBezTo>
                <a:lnTo>
                  <a:pt x="18914" y="828"/>
                </a:lnTo>
                <a:cubicBezTo>
                  <a:pt x="18914" y="383"/>
                  <a:pt x="18596" y="1"/>
                  <a:pt x="1815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-398749" y="4164688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-398749" y="4238040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-398749" y="4311369"/>
            <a:ext cx="212428" cy="38248"/>
          </a:xfrm>
          <a:custGeom>
            <a:avLst/>
            <a:gdLst/>
            <a:ahLst/>
            <a:cxnLst/>
            <a:rect l="l" t="t" r="r" b="b"/>
            <a:pathLst>
              <a:path w="8853" h="1594" extrusionOk="0">
                <a:moveTo>
                  <a:pt x="1" y="1"/>
                </a:moveTo>
                <a:lnTo>
                  <a:pt x="1" y="1593"/>
                </a:lnTo>
                <a:lnTo>
                  <a:pt x="8853" y="1593"/>
                </a:lnTo>
                <a:lnTo>
                  <a:pt x="8853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3959391" y="2384451"/>
            <a:ext cx="385096" cy="427903"/>
          </a:xfrm>
          <a:custGeom>
            <a:avLst/>
            <a:gdLst/>
            <a:ahLst/>
            <a:cxnLst/>
            <a:rect l="l" t="t" r="r" b="b"/>
            <a:pathLst>
              <a:path w="16049" h="17833" extrusionOk="0">
                <a:moveTo>
                  <a:pt x="8024" y="2166"/>
                </a:moveTo>
                <a:lnTo>
                  <a:pt x="14456" y="8216"/>
                </a:lnTo>
                <a:lnTo>
                  <a:pt x="14456" y="16240"/>
                </a:lnTo>
                <a:lnTo>
                  <a:pt x="11081" y="16240"/>
                </a:lnTo>
                <a:lnTo>
                  <a:pt x="11081" y="9872"/>
                </a:lnTo>
                <a:lnTo>
                  <a:pt x="4968" y="9872"/>
                </a:lnTo>
                <a:lnTo>
                  <a:pt x="4968" y="16240"/>
                </a:lnTo>
                <a:lnTo>
                  <a:pt x="1592" y="16240"/>
                </a:lnTo>
                <a:lnTo>
                  <a:pt x="1592" y="8216"/>
                </a:lnTo>
                <a:lnTo>
                  <a:pt x="8024" y="2166"/>
                </a:lnTo>
                <a:close/>
                <a:moveTo>
                  <a:pt x="8024" y="1"/>
                </a:moveTo>
                <a:lnTo>
                  <a:pt x="0" y="7515"/>
                </a:lnTo>
                <a:lnTo>
                  <a:pt x="0" y="17832"/>
                </a:lnTo>
                <a:lnTo>
                  <a:pt x="6560" y="17832"/>
                </a:lnTo>
                <a:lnTo>
                  <a:pt x="6560" y="11464"/>
                </a:lnTo>
                <a:lnTo>
                  <a:pt x="9489" y="11464"/>
                </a:lnTo>
                <a:lnTo>
                  <a:pt x="9489" y="17832"/>
                </a:lnTo>
                <a:lnTo>
                  <a:pt x="16049" y="17832"/>
                </a:lnTo>
                <a:lnTo>
                  <a:pt x="16049" y="7515"/>
                </a:lnTo>
                <a:lnTo>
                  <a:pt x="80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338705" y="153948"/>
            <a:ext cx="504279" cy="431958"/>
          </a:xfrm>
          <a:custGeom>
            <a:avLst/>
            <a:gdLst/>
            <a:ahLst/>
            <a:cxnLst/>
            <a:rect l="l" t="t" r="r" b="b"/>
            <a:pathLst>
              <a:path w="21016" h="18002" extrusionOk="0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1483875" y="232891"/>
            <a:ext cx="97804" cy="226177"/>
          </a:xfrm>
          <a:custGeom>
            <a:avLst/>
            <a:gdLst/>
            <a:ahLst/>
            <a:cxnLst/>
            <a:rect l="l" t="t" r="r" b="b"/>
            <a:pathLst>
              <a:path w="4076" h="9426" extrusionOk="0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-1092516" y="2430305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-488898" y="1446198"/>
            <a:ext cx="145194" cy="145194"/>
          </a:xfrm>
          <a:custGeom>
            <a:avLst/>
            <a:gdLst/>
            <a:ahLst/>
            <a:cxnLst/>
            <a:rect l="l" t="t" r="r" b="b"/>
            <a:pathLst>
              <a:path w="6051" h="6051" extrusionOk="0">
                <a:moveTo>
                  <a:pt x="1146" y="1"/>
                </a:moveTo>
                <a:lnTo>
                  <a:pt x="0" y="1147"/>
                </a:lnTo>
                <a:lnTo>
                  <a:pt x="1911" y="3057"/>
                </a:lnTo>
                <a:lnTo>
                  <a:pt x="0" y="4904"/>
                </a:lnTo>
                <a:lnTo>
                  <a:pt x="1146" y="6051"/>
                </a:lnTo>
                <a:lnTo>
                  <a:pt x="3057" y="4140"/>
                </a:lnTo>
                <a:lnTo>
                  <a:pt x="4904" y="6051"/>
                </a:lnTo>
                <a:lnTo>
                  <a:pt x="6050" y="4904"/>
                </a:lnTo>
                <a:lnTo>
                  <a:pt x="4140" y="3057"/>
                </a:lnTo>
                <a:lnTo>
                  <a:pt x="6050" y="1147"/>
                </a:lnTo>
                <a:lnTo>
                  <a:pt x="4904" y="1"/>
                </a:lnTo>
                <a:lnTo>
                  <a:pt x="3057" y="1911"/>
                </a:lnTo>
                <a:lnTo>
                  <a:pt x="114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3936452" y="266508"/>
            <a:ext cx="143682" cy="145194"/>
          </a:xfrm>
          <a:custGeom>
            <a:avLst/>
            <a:gdLst/>
            <a:ahLst/>
            <a:cxnLst/>
            <a:rect l="l" t="t" r="r" b="b"/>
            <a:pathLst>
              <a:path w="5988" h="6051" extrusionOk="0">
                <a:moveTo>
                  <a:pt x="1084" y="1"/>
                </a:moveTo>
                <a:lnTo>
                  <a:pt x="1" y="1147"/>
                </a:lnTo>
                <a:lnTo>
                  <a:pt x="1848" y="3057"/>
                </a:lnTo>
                <a:lnTo>
                  <a:pt x="1" y="4904"/>
                </a:lnTo>
                <a:lnTo>
                  <a:pt x="1084" y="6051"/>
                </a:lnTo>
                <a:lnTo>
                  <a:pt x="2994" y="4140"/>
                </a:lnTo>
                <a:lnTo>
                  <a:pt x="4905" y="6051"/>
                </a:lnTo>
                <a:lnTo>
                  <a:pt x="5987" y="4904"/>
                </a:lnTo>
                <a:lnTo>
                  <a:pt x="4140" y="3057"/>
                </a:lnTo>
                <a:lnTo>
                  <a:pt x="5987" y="1147"/>
                </a:lnTo>
                <a:lnTo>
                  <a:pt x="4905" y="1"/>
                </a:lnTo>
                <a:lnTo>
                  <a:pt x="2994" y="1911"/>
                </a:lnTo>
                <a:lnTo>
                  <a:pt x="10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-1092516" y="2699241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169693" y="1435496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849711" y="1453829"/>
            <a:ext cx="1453233" cy="129933"/>
          </a:xfrm>
          <a:custGeom>
            <a:avLst/>
            <a:gdLst/>
            <a:ahLst/>
            <a:cxnLst/>
            <a:rect l="l" t="t" r="r" b="b"/>
            <a:pathLst>
              <a:path w="60564" h="5415" extrusionOk="0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-848007" y="158003"/>
            <a:ext cx="2017116" cy="591405"/>
          </a:xfrm>
          <a:custGeom>
            <a:avLst/>
            <a:gdLst/>
            <a:ahLst/>
            <a:cxnLst/>
            <a:rect l="l" t="t" r="r" b="b"/>
            <a:pathLst>
              <a:path w="84064" h="24647" extrusionOk="0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3445946" y="532397"/>
            <a:ext cx="809903" cy="1066626"/>
          </a:xfrm>
          <a:custGeom>
            <a:avLst/>
            <a:gdLst/>
            <a:ahLst/>
            <a:cxnLst/>
            <a:rect l="l" t="t" r="r" b="b"/>
            <a:pathLst>
              <a:path w="33753" h="44452" extrusionOk="0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-1256018" y="481959"/>
            <a:ext cx="129909" cy="302217"/>
          </a:xfrm>
          <a:custGeom>
            <a:avLst/>
            <a:gdLst/>
            <a:ahLst/>
            <a:cxnLst/>
            <a:rect l="l" t="t" r="r" b="b"/>
            <a:pathLst>
              <a:path w="5414" h="12595" extrusionOk="0">
                <a:moveTo>
                  <a:pt x="2676" y="1"/>
                </a:moveTo>
                <a:lnTo>
                  <a:pt x="1" y="4714"/>
                </a:lnTo>
                <a:lnTo>
                  <a:pt x="1911" y="4714"/>
                </a:lnTo>
                <a:lnTo>
                  <a:pt x="1911" y="11783"/>
                </a:lnTo>
                <a:cubicBezTo>
                  <a:pt x="1911" y="12324"/>
                  <a:pt x="2309" y="12594"/>
                  <a:pt x="2707" y="12594"/>
                </a:cubicBezTo>
                <a:cubicBezTo>
                  <a:pt x="3105" y="12594"/>
                  <a:pt x="3503" y="12324"/>
                  <a:pt x="3503" y="11783"/>
                </a:cubicBezTo>
                <a:lnTo>
                  <a:pt x="3503" y="4714"/>
                </a:lnTo>
                <a:lnTo>
                  <a:pt x="5414" y="4714"/>
                </a:lnTo>
                <a:lnTo>
                  <a:pt x="26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-432366" y="3597758"/>
            <a:ext cx="129909" cy="302577"/>
          </a:xfrm>
          <a:custGeom>
            <a:avLst/>
            <a:gdLst/>
            <a:ahLst/>
            <a:cxnLst/>
            <a:rect l="l" t="t" r="r" b="b"/>
            <a:pathLst>
              <a:path w="5414" h="12610" extrusionOk="0">
                <a:moveTo>
                  <a:pt x="2739" y="1"/>
                </a:moveTo>
                <a:cubicBezTo>
                  <a:pt x="2293" y="1"/>
                  <a:pt x="1911" y="383"/>
                  <a:pt x="1911" y="828"/>
                </a:cubicBezTo>
                <a:lnTo>
                  <a:pt x="1911" y="7897"/>
                </a:lnTo>
                <a:lnTo>
                  <a:pt x="0" y="7897"/>
                </a:lnTo>
                <a:lnTo>
                  <a:pt x="2739" y="12610"/>
                </a:lnTo>
                <a:lnTo>
                  <a:pt x="5414" y="7897"/>
                </a:lnTo>
                <a:lnTo>
                  <a:pt x="3503" y="7897"/>
                </a:lnTo>
                <a:lnTo>
                  <a:pt x="3503" y="828"/>
                </a:lnTo>
                <a:cubicBezTo>
                  <a:pt x="3503" y="383"/>
                  <a:pt x="3121" y="1"/>
                  <a:pt x="2739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-1074160" y="481959"/>
            <a:ext cx="128373" cy="302217"/>
          </a:xfrm>
          <a:custGeom>
            <a:avLst/>
            <a:gdLst/>
            <a:ahLst/>
            <a:cxnLst/>
            <a:rect l="l" t="t" r="r" b="b"/>
            <a:pathLst>
              <a:path w="5350" h="12595" extrusionOk="0">
                <a:moveTo>
                  <a:pt x="2675" y="1"/>
                </a:moveTo>
                <a:lnTo>
                  <a:pt x="0" y="4714"/>
                </a:lnTo>
                <a:lnTo>
                  <a:pt x="1911" y="4714"/>
                </a:lnTo>
                <a:lnTo>
                  <a:pt x="1847" y="11783"/>
                </a:lnTo>
                <a:cubicBezTo>
                  <a:pt x="1847" y="12324"/>
                  <a:pt x="2245" y="12594"/>
                  <a:pt x="2643" y="12594"/>
                </a:cubicBezTo>
                <a:cubicBezTo>
                  <a:pt x="3041" y="12594"/>
                  <a:pt x="3439" y="12324"/>
                  <a:pt x="3439" y="11783"/>
                </a:cubicBezTo>
                <a:lnTo>
                  <a:pt x="3439" y="4714"/>
                </a:lnTo>
                <a:lnTo>
                  <a:pt x="5350" y="4714"/>
                </a:lnTo>
                <a:lnTo>
                  <a:pt x="267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-432366" y="1941311"/>
            <a:ext cx="129909" cy="1601450"/>
          </a:xfrm>
          <a:custGeom>
            <a:avLst/>
            <a:gdLst/>
            <a:ahLst/>
            <a:cxnLst/>
            <a:rect l="l" t="t" r="r" b="b"/>
            <a:pathLst>
              <a:path w="5414" h="66741" extrusionOk="0">
                <a:moveTo>
                  <a:pt x="2739" y="0"/>
                </a:moveTo>
                <a:lnTo>
                  <a:pt x="0" y="4649"/>
                </a:lnTo>
                <a:lnTo>
                  <a:pt x="1911" y="4649"/>
                </a:lnTo>
                <a:lnTo>
                  <a:pt x="1911" y="65977"/>
                </a:lnTo>
                <a:cubicBezTo>
                  <a:pt x="1911" y="66486"/>
                  <a:pt x="2309" y="66741"/>
                  <a:pt x="2707" y="66741"/>
                </a:cubicBezTo>
                <a:cubicBezTo>
                  <a:pt x="3105" y="66741"/>
                  <a:pt x="3503" y="66486"/>
                  <a:pt x="3503" y="65977"/>
                </a:cubicBezTo>
                <a:lnTo>
                  <a:pt x="3503" y="4649"/>
                </a:lnTo>
                <a:lnTo>
                  <a:pt x="5414" y="4649"/>
                </a:lnTo>
                <a:lnTo>
                  <a:pt x="273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3209091" y="4536010"/>
            <a:ext cx="1005510" cy="152824"/>
          </a:xfrm>
          <a:custGeom>
            <a:avLst/>
            <a:gdLst/>
            <a:ahLst/>
            <a:cxnLst/>
            <a:rect l="l" t="t" r="r" b="b"/>
            <a:pathLst>
              <a:path w="41905" h="6369" extrusionOk="0">
                <a:moveTo>
                  <a:pt x="25092" y="1"/>
                </a:moveTo>
                <a:lnTo>
                  <a:pt x="25092" y="2357"/>
                </a:lnTo>
                <a:lnTo>
                  <a:pt x="1019" y="2357"/>
                </a:lnTo>
                <a:cubicBezTo>
                  <a:pt x="0" y="2357"/>
                  <a:pt x="0" y="3949"/>
                  <a:pt x="1019" y="3949"/>
                </a:cubicBezTo>
                <a:lnTo>
                  <a:pt x="25092" y="3949"/>
                </a:lnTo>
                <a:lnTo>
                  <a:pt x="25092" y="6369"/>
                </a:lnTo>
                <a:lnTo>
                  <a:pt x="31397" y="6369"/>
                </a:lnTo>
                <a:lnTo>
                  <a:pt x="31397" y="3949"/>
                </a:lnTo>
                <a:lnTo>
                  <a:pt x="37256" y="3949"/>
                </a:lnTo>
                <a:lnTo>
                  <a:pt x="37256" y="5859"/>
                </a:lnTo>
                <a:lnTo>
                  <a:pt x="41904" y="3185"/>
                </a:lnTo>
                <a:lnTo>
                  <a:pt x="37256" y="446"/>
                </a:lnTo>
                <a:lnTo>
                  <a:pt x="37256" y="2357"/>
                </a:lnTo>
                <a:lnTo>
                  <a:pt x="31397" y="2357"/>
                </a:lnTo>
                <a:lnTo>
                  <a:pt x="313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168637" y="4665895"/>
            <a:ext cx="1180770" cy="378017"/>
          </a:xfrm>
          <a:custGeom>
            <a:avLst/>
            <a:gdLst/>
            <a:ahLst/>
            <a:cxnLst/>
            <a:rect l="l" t="t" r="r" b="b"/>
            <a:pathLst>
              <a:path w="49209" h="15754" extrusionOk="0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-1356869" y="2564773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522" y="0"/>
                </a:moveTo>
                <a:cubicBezTo>
                  <a:pt x="1465" y="0"/>
                  <a:pt x="1" y="3630"/>
                  <a:pt x="2102" y="5732"/>
                </a:cubicBezTo>
                <a:cubicBezTo>
                  <a:pt x="2805" y="6414"/>
                  <a:pt x="3663" y="6721"/>
                  <a:pt x="4501" y="6721"/>
                </a:cubicBezTo>
                <a:cubicBezTo>
                  <a:pt x="6242" y="6721"/>
                  <a:pt x="7897" y="5396"/>
                  <a:pt x="7897" y="3375"/>
                </a:cubicBezTo>
                <a:cubicBezTo>
                  <a:pt x="7897" y="1465"/>
                  <a:pt x="6369" y="0"/>
                  <a:pt x="452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-1317134" y="1615819"/>
            <a:ext cx="594452" cy="129909"/>
          </a:xfrm>
          <a:custGeom>
            <a:avLst/>
            <a:gdLst/>
            <a:ahLst/>
            <a:cxnLst/>
            <a:rect l="l" t="t" r="r" b="b"/>
            <a:pathLst>
              <a:path w="24774" h="5414" extrusionOk="0">
                <a:moveTo>
                  <a:pt x="4713" y="0"/>
                </a:moveTo>
                <a:lnTo>
                  <a:pt x="0" y="2739"/>
                </a:lnTo>
                <a:lnTo>
                  <a:pt x="4713" y="5414"/>
                </a:lnTo>
                <a:lnTo>
                  <a:pt x="4713" y="3503"/>
                </a:lnTo>
                <a:lnTo>
                  <a:pt x="23946" y="3503"/>
                </a:lnTo>
                <a:cubicBezTo>
                  <a:pt x="24391" y="3503"/>
                  <a:pt x="24774" y="3185"/>
                  <a:pt x="24774" y="2739"/>
                </a:cubicBezTo>
                <a:cubicBezTo>
                  <a:pt x="24774" y="2293"/>
                  <a:pt x="24391" y="1911"/>
                  <a:pt x="23946" y="1911"/>
                </a:cubicBezTo>
                <a:lnTo>
                  <a:pt x="4713" y="1911"/>
                </a:lnTo>
                <a:lnTo>
                  <a:pt x="4713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3688919" y="3380771"/>
            <a:ext cx="169645" cy="437069"/>
          </a:xfrm>
          <a:custGeom>
            <a:avLst/>
            <a:gdLst/>
            <a:ahLst/>
            <a:cxnLst/>
            <a:rect l="l" t="t" r="r" b="b"/>
            <a:pathLst>
              <a:path w="7070" h="18215" extrusionOk="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875336" y="3379235"/>
            <a:ext cx="171180" cy="438605"/>
          </a:xfrm>
          <a:custGeom>
            <a:avLst/>
            <a:gdLst/>
            <a:ahLst/>
            <a:cxnLst/>
            <a:rect l="l" t="t" r="r" b="b"/>
            <a:pathLst>
              <a:path w="7134" h="18279" extrusionOk="0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3779068" y="3467873"/>
            <a:ext cx="177275" cy="111577"/>
          </a:xfrm>
          <a:custGeom>
            <a:avLst/>
            <a:gdLst/>
            <a:ahLst/>
            <a:cxnLst/>
            <a:rect l="l" t="t" r="r" b="b"/>
            <a:pathLst>
              <a:path w="7388" h="4650" extrusionOk="0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3867706" y="3617626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3650719" y="3330334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3650719" y="3830030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3772950" y="1883243"/>
            <a:ext cx="117647" cy="169645"/>
          </a:xfrm>
          <a:custGeom>
            <a:avLst/>
            <a:gdLst/>
            <a:ahLst/>
            <a:cxnLst/>
            <a:rect l="l" t="t" r="r" b="b"/>
            <a:pathLst>
              <a:path w="4903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93" y="3312"/>
                </a:lnTo>
                <a:lnTo>
                  <a:pt x="1593" y="1274"/>
                </a:lnTo>
                <a:close/>
                <a:moveTo>
                  <a:pt x="1" y="0"/>
                </a:moveTo>
                <a:lnTo>
                  <a:pt x="1" y="7069"/>
                </a:lnTo>
                <a:lnTo>
                  <a:pt x="1593" y="7069"/>
                </a:lnTo>
                <a:lnTo>
                  <a:pt x="1593" y="4522"/>
                </a:lnTo>
                <a:lnTo>
                  <a:pt x="2675" y="4522"/>
                </a:lnTo>
                <a:cubicBezTo>
                  <a:pt x="2710" y="4524"/>
                  <a:pt x="2743" y="4524"/>
                  <a:pt x="2777" y="4524"/>
                </a:cubicBezTo>
                <a:cubicBezTo>
                  <a:pt x="3942" y="4524"/>
                  <a:pt x="4903" y="3469"/>
                  <a:pt x="4841" y="2293"/>
                </a:cubicBezTo>
                <a:cubicBezTo>
                  <a:pt x="4841" y="1019"/>
                  <a:pt x="3885" y="0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3905906" y="1883243"/>
            <a:ext cx="132956" cy="169645"/>
          </a:xfrm>
          <a:custGeom>
            <a:avLst/>
            <a:gdLst/>
            <a:ahLst/>
            <a:cxnLst/>
            <a:rect l="l" t="t" r="r" b="b"/>
            <a:pathLst>
              <a:path w="5541" h="7070" extrusionOk="0">
                <a:moveTo>
                  <a:pt x="0" y="0"/>
                </a:moveTo>
                <a:lnTo>
                  <a:pt x="0" y="7069"/>
                </a:lnTo>
                <a:lnTo>
                  <a:pt x="1592" y="7069"/>
                </a:lnTo>
                <a:lnTo>
                  <a:pt x="1592" y="4267"/>
                </a:lnTo>
                <a:lnTo>
                  <a:pt x="3885" y="4267"/>
                </a:lnTo>
                <a:lnTo>
                  <a:pt x="3885" y="7069"/>
                </a:lnTo>
                <a:lnTo>
                  <a:pt x="5541" y="7069"/>
                </a:lnTo>
                <a:lnTo>
                  <a:pt x="5541" y="0"/>
                </a:lnTo>
                <a:lnTo>
                  <a:pt x="3885" y="0"/>
                </a:lnTo>
                <a:lnTo>
                  <a:pt x="3885" y="2802"/>
                </a:lnTo>
                <a:lnTo>
                  <a:pt x="1592" y="2802"/>
                </a:lnTo>
                <a:lnTo>
                  <a:pt x="1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4069408" y="1883243"/>
            <a:ext cx="116160" cy="169645"/>
          </a:xfrm>
          <a:custGeom>
            <a:avLst/>
            <a:gdLst/>
            <a:ahLst/>
            <a:cxnLst/>
            <a:rect l="l" t="t" r="r" b="b"/>
            <a:pathLst>
              <a:path w="4841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29" y="3312"/>
                </a:lnTo>
                <a:lnTo>
                  <a:pt x="1529" y="1274"/>
                </a:lnTo>
                <a:close/>
                <a:moveTo>
                  <a:pt x="0" y="0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522"/>
                </a:lnTo>
                <a:lnTo>
                  <a:pt x="2612" y="4522"/>
                </a:lnTo>
                <a:cubicBezTo>
                  <a:pt x="2647" y="4524"/>
                  <a:pt x="2683" y="4524"/>
                  <a:pt x="2718" y="4524"/>
                </a:cubicBezTo>
                <a:cubicBezTo>
                  <a:pt x="3938" y="4524"/>
                  <a:pt x="4839" y="3469"/>
                  <a:pt x="4777" y="2293"/>
                </a:cubicBezTo>
                <a:cubicBezTo>
                  <a:pt x="4840" y="1083"/>
                  <a:pt x="3822" y="64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-522515" y="481959"/>
            <a:ext cx="88638" cy="171180"/>
          </a:xfrm>
          <a:custGeom>
            <a:avLst/>
            <a:gdLst/>
            <a:ahLst/>
            <a:cxnLst/>
            <a:rect l="l" t="t" r="r" b="b"/>
            <a:pathLst>
              <a:path w="3694" h="7134" extrusionOk="0">
                <a:moveTo>
                  <a:pt x="2102" y="1"/>
                </a:moveTo>
                <a:lnTo>
                  <a:pt x="2102" y="4268"/>
                </a:lnTo>
                <a:cubicBezTo>
                  <a:pt x="2102" y="5032"/>
                  <a:pt x="2102" y="5669"/>
                  <a:pt x="955" y="5669"/>
                </a:cubicBezTo>
                <a:cubicBezTo>
                  <a:pt x="573" y="5669"/>
                  <a:pt x="191" y="5478"/>
                  <a:pt x="0" y="5159"/>
                </a:cubicBezTo>
                <a:lnTo>
                  <a:pt x="0" y="7006"/>
                </a:lnTo>
                <a:cubicBezTo>
                  <a:pt x="319" y="7134"/>
                  <a:pt x="637" y="7134"/>
                  <a:pt x="955" y="7134"/>
                </a:cubicBezTo>
                <a:cubicBezTo>
                  <a:pt x="2675" y="7134"/>
                  <a:pt x="3694" y="6433"/>
                  <a:pt x="3694" y="4395"/>
                </a:cubicBezTo>
                <a:lnTo>
                  <a:pt x="369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-415569" y="478912"/>
            <a:ext cx="142146" cy="175763"/>
          </a:xfrm>
          <a:custGeom>
            <a:avLst/>
            <a:gdLst/>
            <a:ahLst/>
            <a:cxnLst/>
            <a:rect l="l" t="t" r="r" b="b"/>
            <a:pathLst>
              <a:path w="5924" h="7325" extrusionOk="0">
                <a:moveTo>
                  <a:pt x="2867" y="1"/>
                </a:moveTo>
                <a:cubicBezTo>
                  <a:pt x="1593" y="1"/>
                  <a:pt x="256" y="637"/>
                  <a:pt x="256" y="2102"/>
                </a:cubicBezTo>
                <a:cubicBezTo>
                  <a:pt x="256" y="4713"/>
                  <a:pt x="4331" y="3822"/>
                  <a:pt x="4331" y="5223"/>
                </a:cubicBezTo>
                <a:cubicBezTo>
                  <a:pt x="4331" y="5860"/>
                  <a:pt x="3504" y="6051"/>
                  <a:pt x="3058" y="6051"/>
                </a:cubicBezTo>
                <a:cubicBezTo>
                  <a:pt x="3019" y="6054"/>
                  <a:pt x="2980" y="6055"/>
                  <a:pt x="2942" y="6055"/>
                </a:cubicBezTo>
                <a:cubicBezTo>
                  <a:pt x="2230" y="6055"/>
                  <a:pt x="1654" y="5505"/>
                  <a:pt x="1593" y="4841"/>
                </a:cubicBezTo>
                <a:lnTo>
                  <a:pt x="1" y="4841"/>
                </a:lnTo>
                <a:cubicBezTo>
                  <a:pt x="1" y="6496"/>
                  <a:pt x="1466" y="7324"/>
                  <a:pt x="2994" y="7324"/>
                </a:cubicBezTo>
                <a:cubicBezTo>
                  <a:pt x="4586" y="7324"/>
                  <a:pt x="5924" y="6687"/>
                  <a:pt x="5924" y="5032"/>
                </a:cubicBezTo>
                <a:cubicBezTo>
                  <a:pt x="5924" y="2357"/>
                  <a:pt x="1848" y="3249"/>
                  <a:pt x="1848" y="1975"/>
                </a:cubicBezTo>
                <a:cubicBezTo>
                  <a:pt x="1848" y="1465"/>
                  <a:pt x="2485" y="1274"/>
                  <a:pt x="2867" y="1274"/>
                </a:cubicBezTo>
                <a:cubicBezTo>
                  <a:pt x="3695" y="1274"/>
                  <a:pt x="4077" y="1529"/>
                  <a:pt x="4204" y="2230"/>
                </a:cubicBezTo>
                <a:lnTo>
                  <a:pt x="5669" y="2230"/>
                </a:lnTo>
                <a:cubicBezTo>
                  <a:pt x="5605" y="637"/>
                  <a:pt x="4331" y="1"/>
                  <a:pt x="2867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-1214747" y="1001523"/>
            <a:ext cx="131445" cy="169645"/>
          </a:xfrm>
          <a:custGeom>
            <a:avLst/>
            <a:gdLst/>
            <a:ahLst/>
            <a:cxnLst/>
            <a:rect l="l" t="t" r="r" b="b"/>
            <a:pathLst>
              <a:path w="5478" h="7070" extrusionOk="0">
                <a:moveTo>
                  <a:pt x="0" y="1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267"/>
                </a:lnTo>
                <a:lnTo>
                  <a:pt x="3821" y="4267"/>
                </a:lnTo>
                <a:lnTo>
                  <a:pt x="3821" y="7069"/>
                </a:lnTo>
                <a:lnTo>
                  <a:pt x="5477" y="7069"/>
                </a:lnTo>
                <a:lnTo>
                  <a:pt x="5477" y="1"/>
                </a:lnTo>
                <a:lnTo>
                  <a:pt x="3821" y="1"/>
                </a:lnTo>
                <a:lnTo>
                  <a:pt x="3821" y="2866"/>
                </a:lnTo>
                <a:lnTo>
                  <a:pt x="1529" y="2866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-1066530" y="1001523"/>
            <a:ext cx="134492" cy="169645"/>
          </a:xfrm>
          <a:custGeom>
            <a:avLst/>
            <a:gdLst/>
            <a:ahLst/>
            <a:cxnLst/>
            <a:rect l="l" t="t" r="r" b="b"/>
            <a:pathLst>
              <a:path w="5605" h="7070" extrusionOk="0">
                <a:moveTo>
                  <a:pt x="1" y="1"/>
                </a:moveTo>
                <a:lnTo>
                  <a:pt x="1" y="1465"/>
                </a:lnTo>
                <a:lnTo>
                  <a:pt x="2038" y="1465"/>
                </a:lnTo>
                <a:lnTo>
                  <a:pt x="2038" y="7069"/>
                </a:lnTo>
                <a:lnTo>
                  <a:pt x="3567" y="7069"/>
                </a:lnTo>
                <a:lnTo>
                  <a:pt x="3567" y="1465"/>
                </a:lnTo>
                <a:lnTo>
                  <a:pt x="5605" y="1465"/>
                </a:lnTo>
                <a:lnTo>
                  <a:pt x="560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-930526" y="1001523"/>
            <a:ext cx="224665" cy="169645"/>
          </a:xfrm>
          <a:custGeom>
            <a:avLst/>
            <a:gdLst/>
            <a:ahLst/>
            <a:cxnLst/>
            <a:rect l="l" t="t" r="r" b="b"/>
            <a:pathLst>
              <a:path w="9363" h="7070" extrusionOk="0">
                <a:moveTo>
                  <a:pt x="1402" y="1"/>
                </a:moveTo>
                <a:lnTo>
                  <a:pt x="0" y="7069"/>
                </a:lnTo>
                <a:lnTo>
                  <a:pt x="1720" y="7069"/>
                </a:lnTo>
                <a:lnTo>
                  <a:pt x="2548" y="2229"/>
                </a:lnTo>
                <a:lnTo>
                  <a:pt x="3949" y="7069"/>
                </a:lnTo>
                <a:lnTo>
                  <a:pt x="5477" y="7069"/>
                </a:lnTo>
                <a:lnTo>
                  <a:pt x="6815" y="2229"/>
                </a:lnTo>
                <a:lnTo>
                  <a:pt x="7643" y="7069"/>
                </a:lnTo>
                <a:lnTo>
                  <a:pt x="9362" y="7069"/>
                </a:lnTo>
                <a:lnTo>
                  <a:pt x="8025" y="1"/>
                </a:lnTo>
                <a:lnTo>
                  <a:pt x="6178" y="1"/>
                </a:lnTo>
                <a:lnTo>
                  <a:pt x="4713" y="4968"/>
                </a:lnTo>
                <a:lnTo>
                  <a:pt x="3248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-689088" y="1001523"/>
            <a:ext cx="97828" cy="169645"/>
          </a:xfrm>
          <a:custGeom>
            <a:avLst/>
            <a:gdLst/>
            <a:ahLst/>
            <a:cxnLst/>
            <a:rect l="l" t="t" r="r" b="b"/>
            <a:pathLst>
              <a:path w="4077" h="7070" extrusionOk="0">
                <a:moveTo>
                  <a:pt x="1" y="1"/>
                </a:moveTo>
                <a:lnTo>
                  <a:pt x="1" y="7069"/>
                </a:lnTo>
                <a:lnTo>
                  <a:pt x="4076" y="7069"/>
                </a:lnTo>
                <a:lnTo>
                  <a:pt x="4076" y="5668"/>
                </a:lnTo>
                <a:lnTo>
                  <a:pt x="1529" y="5668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12309" y="4484061"/>
            <a:ext cx="155896" cy="203262"/>
          </a:xfrm>
          <a:custGeom>
            <a:avLst/>
            <a:gdLst/>
            <a:ahLst/>
            <a:cxnLst/>
            <a:rect l="l" t="t" r="r" b="b"/>
            <a:pathLst>
              <a:path w="6497" h="8471" extrusionOk="0">
                <a:moveTo>
                  <a:pt x="6496" y="0"/>
                </a:moveTo>
                <a:lnTo>
                  <a:pt x="0" y="3057"/>
                </a:lnTo>
                <a:lnTo>
                  <a:pt x="0" y="5413"/>
                </a:lnTo>
                <a:lnTo>
                  <a:pt x="6496" y="8470"/>
                </a:lnTo>
                <a:lnTo>
                  <a:pt x="6496" y="6560"/>
                </a:lnTo>
                <a:lnTo>
                  <a:pt x="1402" y="4267"/>
                </a:lnTo>
                <a:lnTo>
                  <a:pt x="6496" y="1911"/>
                </a:lnTo>
                <a:lnTo>
                  <a:pt x="64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192632" y="4384722"/>
            <a:ext cx="198679" cy="365252"/>
          </a:xfrm>
          <a:custGeom>
            <a:avLst/>
            <a:gdLst/>
            <a:ahLst/>
            <a:cxnLst/>
            <a:rect l="l" t="t" r="r" b="b"/>
            <a:pathLst>
              <a:path w="8280" h="15222" extrusionOk="0">
                <a:moveTo>
                  <a:pt x="6114" y="1"/>
                </a:moveTo>
                <a:lnTo>
                  <a:pt x="0" y="15221"/>
                </a:lnTo>
                <a:lnTo>
                  <a:pt x="2165" y="15221"/>
                </a:lnTo>
                <a:lnTo>
                  <a:pt x="82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3801989" y="40867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ASUS\Downloads\NDk3OUU5RTYtOTk1Qi00NDA5LTk2OTEtNEJBREI0NUNBNUZ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2"/>
          <a:stretch/>
        </p:blipFill>
        <p:spPr bwMode="auto">
          <a:xfrm>
            <a:off x="5990992" y="601675"/>
            <a:ext cx="1524000" cy="156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Google Shape;110;p22"/>
          <p:cNvSpPr txBox="1">
            <a:spLocks/>
          </p:cNvSpPr>
          <p:nvPr/>
        </p:nvSpPr>
        <p:spPr>
          <a:xfrm>
            <a:off x="4733692" y="3830030"/>
            <a:ext cx="4038600" cy="42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Font typeface="Roboto Light"/>
              <a:buNone/>
              <a:defRPr sz="1200" b="0" i="0" u="none" strike="noStrike" cap="none">
                <a:solidFill>
                  <a:srgbClr val="48FFD5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algn="ctr"/>
            <a:r>
              <a:rPr lang="id-ID" b="1" dirty="0"/>
              <a:t>M</a:t>
            </a:r>
            <a:r>
              <a:rPr lang="en-ID" b="1" dirty="0" err="1"/>
              <a:t>uhammad</a:t>
            </a:r>
            <a:r>
              <a:rPr lang="id-ID" b="1" dirty="0"/>
              <a:t> </a:t>
            </a:r>
            <a:r>
              <a:rPr lang="id-ID" b="1"/>
              <a:t>Rama Dhika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1466106" y="192882"/>
            <a:ext cx="6385864" cy="638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800" dirty="0" err="1"/>
              <a:t>Desain</a:t>
            </a:r>
            <a:r>
              <a:rPr lang="en-US" sz="2800" dirty="0"/>
              <a:t> Input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MBKM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"/>
          </p:nvPr>
        </p:nvSpPr>
        <p:spPr>
          <a:xfrm>
            <a:off x="-331956" y="895475"/>
            <a:ext cx="2389356" cy="441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800" b="1" dirty="0"/>
              <a:t>	Input Internal</a:t>
            </a: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4072" y="831760"/>
            <a:ext cx="913992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Group 75"/>
          <p:cNvGrpSpPr/>
          <p:nvPr/>
        </p:nvGrpSpPr>
        <p:grpSpPr>
          <a:xfrm>
            <a:off x="5334000" y="1457411"/>
            <a:ext cx="3615512" cy="2973734"/>
            <a:chOff x="781050" y="1357975"/>
            <a:chExt cx="3762049" cy="2732417"/>
          </a:xfrm>
        </p:grpSpPr>
        <p:sp>
          <p:nvSpPr>
            <p:cNvPr id="77" name="Google Shape;459;p29"/>
            <p:cNvSpPr/>
            <p:nvPr/>
          </p:nvSpPr>
          <p:spPr>
            <a:xfrm>
              <a:off x="2634654" y="3249946"/>
              <a:ext cx="621066" cy="619705"/>
            </a:xfrm>
            <a:custGeom>
              <a:avLst/>
              <a:gdLst/>
              <a:ahLst/>
              <a:cxnLst/>
              <a:rect l="l" t="t" r="r" b="b"/>
              <a:pathLst>
                <a:path w="41529" h="41438" extrusionOk="0">
                  <a:moveTo>
                    <a:pt x="3025" y="1"/>
                  </a:moveTo>
                  <a:lnTo>
                    <a:pt x="0" y="41438"/>
                  </a:lnTo>
                  <a:lnTo>
                    <a:pt x="41529" y="41438"/>
                  </a:lnTo>
                  <a:lnTo>
                    <a:pt x="38504" y="1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0;p29"/>
            <p:cNvSpPr/>
            <p:nvPr/>
          </p:nvSpPr>
          <p:spPr>
            <a:xfrm>
              <a:off x="2492071" y="3754486"/>
              <a:ext cx="906228" cy="115168"/>
            </a:xfrm>
            <a:custGeom>
              <a:avLst/>
              <a:gdLst/>
              <a:ahLst/>
              <a:cxnLst/>
              <a:rect l="l" t="t" r="r" b="b"/>
              <a:pathLst>
                <a:path w="60597" h="7701" extrusionOk="0">
                  <a:moveTo>
                    <a:pt x="0" y="0"/>
                  </a:moveTo>
                  <a:lnTo>
                    <a:pt x="0" y="7701"/>
                  </a:lnTo>
                  <a:lnTo>
                    <a:pt x="60597" y="7701"/>
                  </a:lnTo>
                  <a:lnTo>
                    <a:pt x="60597" y="0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1;p29"/>
            <p:cNvSpPr/>
            <p:nvPr/>
          </p:nvSpPr>
          <p:spPr>
            <a:xfrm>
              <a:off x="1402108" y="1357975"/>
              <a:ext cx="3086129" cy="2093521"/>
            </a:xfrm>
            <a:custGeom>
              <a:avLst/>
              <a:gdLst/>
              <a:ahLst/>
              <a:cxnLst/>
              <a:rect l="l" t="t" r="r" b="b"/>
              <a:pathLst>
                <a:path w="206361" h="139988" extrusionOk="0">
                  <a:moveTo>
                    <a:pt x="5501" y="0"/>
                  </a:moveTo>
                  <a:cubicBezTo>
                    <a:pt x="2476" y="0"/>
                    <a:pt x="1" y="2475"/>
                    <a:pt x="1" y="5500"/>
                  </a:cubicBezTo>
                  <a:lnTo>
                    <a:pt x="1" y="134487"/>
                  </a:lnTo>
                  <a:cubicBezTo>
                    <a:pt x="1" y="137512"/>
                    <a:pt x="2476" y="139987"/>
                    <a:pt x="5501" y="139987"/>
                  </a:cubicBezTo>
                  <a:lnTo>
                    <a:pt x="200860" y="139987"/>
                  </a:lnTo>
                  <a:cubicBezTo>
                    <a:pt x="203885" y="139987"/>
                    <a:pt x="206360" y="137512"/>
                    <a:pt x="206360" y="134487"/>
                  </a:cubicBezTo>
                  <a:lnTo>
                    <a:pt x="206360" y="5500"/>
                  </a:lnTo>
                  <a:cubicBezTo>
                    <a:pt x="206360" y="2475"/>
                    <a:pt x="203885" y="0"/>
                    <a:pt x="200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2;p29"/>
            <p:cNvSpPr/>
            <p:nvPr/>
          </p:nvSpPr>
          <p:spPr>
            <a:xfrm>
              <a:off x="1483001" y="1440228"/>
              <a:ext cx="2924346" cy="1643839"/>
            </a:xfrm>
            <a:custGeom>
              <a:avLst/>
              <a:gdLst/>
              <a:ahLst/>
              <a:cxnLst/>
              <a:rect l="l" t="t" r="r" b="b"/>
              <a:pathLst>
                <a:path w="195543" h="109919" extrusionOk="0">
                  <a:moveTo>
                    <a:pt x="0" y="0"/>
                  </a:moveTo>
                  <a:lnTo>
                    <a:pt x="0" y="109918"/>
                  </a:lnTo>
                  <a:lnTo>
                    <a:pt x="195543" y="10991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3;p29"/>
            <p:cNvSpPr/>
            <p:nvPr/>
          </p:nvSpPr>
          <p:spPr>
            <a:xfrm>
              <a:off x="1402108" y="3173181"/>
              <a:ext cx="3086129" cy="278328"/>
            </a:xfrm>
            <a:custGeom>
              <a:avLst/>
              <a:gdLst/>
              <a:ahLst/>
              <a:cxnLst/>
              <a:rect l="l" t="t" r="r" b="b"/>
              <a:pathLst>
                <a:path w="206361" h="18611" extrusionOk="0">
                  <a:moveTo>
                    <a:pt x="1" y="0"/>
                  </a:moveTo>
                  <a:lnTo>
                    <a:pt x="1" y="13110"/>
                  </a:lnTo>
                  <a:cubicBezTo>
                    <a:pt x="1" y="16135"/>
                    <a:pt x="2476" y="18610"/>
                    <a:pt x="5501" y="18610"/>
                  </a:cubicBezTo>
                  <a:lnTo>
                    <a:pt x="200860" y="18610"/>
                  </a:lnTo>
                  <a:cubicBezTo>
                    <a:pt x="203885" y="18610"/>
                    <a:pt x="206360" y="16135"/>
                    <a:pt x="206360" y="13110"/>
                  </a:cubicBezTo>
                  <a:lnTo>
                    <a:pt x="20636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4;p29"/>
            <p:cNvSpPr/>
            <p:nvPr/>
          </p:nvSpPr>
          <p:spPr>
            <a:xfrm>
              <a:off x="1483001" y="1440228"/>
              <a:ext cx="2924346" cy="120657"/>
            </a:xfrm>
            <a:custGeom>
              <a:avLst/>
              <a:gdLst/>
              <a:ahLst/>
              <a:cxnLst/>
              <a:rect l="l" t="t" r="r" b="b"/>
              <a:pathLst>
                <a:path w="195543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195543" y="806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5;p29"/>
            <p:cNvSpPr/>
            <p:nvPr/>
          </p:nvSpPr>
          <p:spPr>
            <a:xfrm>
              <a:off x="1483001" y="1560871"/>
              <a:ext cx="2924346" cy="119296"/>
            </a:xfrm>
            <a:custGeom>
              <a:avLst/>
              <a:gdLst/>
              <a:ahLst/>
              <a:cxnLst/>
              <a:rect l="l" t="t" r="r" b="b"/>
              <a:pathLst>
                <a:path w="195543" h="7977" extrusionOk="0">
                  <a:moveTo>
                    <a:pt x="0" y="1"/>
                  </a:moveTo>
                  <a:lnTo>
                    <a:pt x="0" y="7977"/>
                  </a:lnTo>
                  <a:lnTo>
                    <a:pt x="195543" y="7977"/>
                  </a:lnTo>
                  <a:lnTo>
                    <a:pt x="195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6;p29"/>
            <p:cNvSpPr/>
            <p:nvPr/>
          </p:nvSpPr>
          <p:spPr>
            <a:xfrm>
              <a:off x="3858959" y="1560871"/>
              <a:ext cx="548415" cy="119296"/>
            </a:xfrm>
            <a:custGeom>
              <a:avLst/>
              <a:gdLst/>
              <a:ahLst/>
              <a:cxnLst/>
              <a:rect l="l" t="t" r="r" b="b"/>
              <a:pathLst>
                <a:path w="36671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36671" y="7977"/>
                  </a:lnTo>
                  <a:lnTo>
                    <a:pt x="3667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7;p29"/>
            <p:cNvSpPr/>
            <p:nvPr/>
          </p:nvSpPr>
          <p:spPr>
            <a:xfrm>
              <a:off x="3453135" y="1560871"/>
              <a:ext cx="407210" cy="119296"/>
            </a:xfrm>
            <a:custGeom>
              <a:avLst/>
              <a:gdLst/>
              <a:ahLst/>
              <a:cxnLst/>
              <a:rect l="l" t="t" r="r" b="b"/>
              <a:pathLst>
                <a:path w="27229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27228" y="7977"/>
                  </a:lnTo>
                  <a:lnTo>
                    <a:pt x="2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8;p29"/>
            <p:cNvSpPr/>
            <p:nvPr/>
          </p:nvSpPr>
          <p:spPr>
            <a:xfrm>
              <a:off x="3056913" y="1784345"/>
              <a:ext cx="1257222" cy="316717"/>
            </a:xfrm>
            <a:custGeom>
              <a:avLst/>
              <a:gdLst/>
              <a:ahLst/>
              <a:cxnLst/>
              <a:rect l="l" t="t" r="r" b="b"/>
              <a:pathLst>
                <a:path w="84067" h="21178" extrusionOk="0">
                  <a:moveTo>
                    <a:pt x="1" y="1"/>
                  </a:moveTo>
                  <a:lnTo>
                    <a:pt x="1" y="21178"/>
                  </a:lnTo>
                  <a:lnTo>
                    <a:pt x="84067" y="21178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;p29"/>
            <p:cNvSpPr/>
            <p:nvPr/>
          </p:nvSpPr>
          <p:spPr>
            <a:xfrm>
              <a:off x="3056913" y="2190167"/>
              <a:ext cx="963835" cy="67193"/>
            </a:xfrm>
            <a:custGeom>
              <a:avLst/>
              <a:gdLst/>
              <a:ahLst/>
              <a:cxnLst/>
              <a:rect l="l" t="t" r="r" b="b"/>
              <a:pathLst>
                <a:path w="64449" h="4493" extrusionOk="0">
                  <a:moveTo>
                    <a:pt x="1" y="0"/>
                  </a:moveTo>
                  <a:lnTo>
                    <a:pt x="1" y="4493"/>
                  </a:lnTo>
                  <a:lnTo>
                    <a:pt x="64448" y="4493"/>
                  </a:lnTo>
                  <a:lnTo>
                    <a:pt x="64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0;p29"/>
            <p:cNvSpPr/>
            <p:nvPr/>
          </p:nvSpPr>
          <p:spPr>
            <a:xfrm>
              <a:off x="3056913" y="2336861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;p29"/>
            <p:cNvSpPr/>
            <p:nvPr/>
          </p:nvSpPr>
          <p:spPr>
            <a:xfrm>
              <a:off x="3056913" y="2483556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2;p29"/>
            <p:cNvSpPr/>
            <p:nvPr/>
          </p:nvSpPr>
          <p:spPr>
            <a:xfrm>
              <a:off x="3056913" y="2630251"/>
              <a:ext cx="1257222" cy="67208"/>
            </a:xfrm>
            <a:custGeom>
              <a:avLst/>
              <a:gdLst/>
              <a:ahLst/>
              <a:cxnLst/>
              <a:rect l="l" t="t" r="r" b="b"/>
              <a:pathLst>
                <a:path w="84067" h="4494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3;p29"/>
            <p:cNvSpPr/>
            <p:nvPr/>
          </p:nvSpPr>
          <p:spPr>
            <a:xfrm>
              <a:off x="3056913" y="2776960"/>
              <a:ext cx="699236" cy="67193"/>
            </a:xfrm>
            <a:custGeom>
              <a:avLst/>
              <a:gdLst/>
              <a:ahLst/>
              <a:cxnLst/>
              <a:rect l="l" t="t" r="r" b="b"/>
              <a:pathLst>
                <a:path w="46756" h="4493" extrusionOk="0">
                  <a:moveTo>
                    <a:pt x="1" y="0"/>
                  </a:moveTo>
                  <a:lnTo>
                    <a:pt x="1" y="4492"/>
                  </a:lnTo>
                  <a:lnTo>
                    <a:pt x="46755" y="4492"/>
                  </a:lnTo>
                  <a:lnTo>
                    <a:pt x="46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4;p29"/>
            <p:cNvSpPr/>
            <p:nvPr/>
          </p:nvSpPr>
          <p:spPr>
            <a:xfrm>
              <a:off x="3839771" y="2785186"/>
              <a:ext cx="124770" cy="117920"/>
            </a:xfrm>
            <a:custGeom>
              <a:avLst/>
              <a:gdLst/>
              <a:ahLst/>
              <a:cxnLst/>
              <a:rect l="l" t="t" r="r" b="b"/>
              <a:pathLst>
                <a:path w="8343" h="7885" extrusionOk="0">
                  <a:moveTo>
                    <a:pt x="4217" y="0"/>
                  </a:moveTo>
                  <a:lnTo>
                    <a:pt x="2934" y="2567"/>
                  </a:lnTo>
                  <a:lnTo>
                    <a:pt x="0" y="3025"/>
                  </a:lnTo>
                  <a:lnTo>
                    <a:pt x="2109" y="5042"/>
                  </a:lnTo>
                  <a:lnTo>
                    <a:pt x="1650" y="7884"/>
                  </a:lnTo>
                  <a:lnTo>
                    <a:pt x="4217" y="6509"/>
                  </a:lnTo>
                  <a:lnTo>
                    <a:pt x="6692" y="7884"/>
                  </a:lnTo>
                  <a:lnTo>
                    <a:pt x="6234" y="5042"/>
                  </a:lnTo>
                  <a:lnTo>
                    <a:pt x="8343" y="3025"/>
                  </a:lnTo>
                  <a:lnTo>
                    <a:pt x="5501" y="2567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5;p29"/>
            <p:cNvSpPr/>
            <p:nvPr/>
          </p:nvSpPr>
          <p:spPr>
            <a:xfrm>
              <a:off x="4002917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2" y="2567"/>
                  </a:lnTo>
                  <a:lnTo>
                    <a:pt x="1" y="3025"/>
                  </a:lnTo>
                  <a:lnTo>
                    <a:pt x="2109" y="5042"/>
                  </a:lnTo>
                  <a:lnTo>
                    <a:pt x="1559" y="7884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234" y="5042"/>
                  </a:lnTo>
                  <a:lnTo>
                    <a:pt x="8251" y="3025"/>
                  </a:lnTo>
                  <a:lnTo>
                    <a:pt x="5409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6;p29"/>
            <p:cNvSpPr/>
            <p:nvPr/>
          </p:nvSpPr>
          <p:spPr>
            <a:xfrm>
              <a:off x="4166063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3" y="2567"/>
                  </a:lnTo>
                  <a:lnTo>
                    <a:pt x="1" y="3025"/>
                  </a:lnTo>
                  <a:lnTo>
                    <a:pt x="2018" y="5042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143" y="5042"/>
                  </a:lnTo>
                  <a:lnTo>
                    <a:pt x="8252" y="3025"/>
                  </a:lnTo>
                  <a:lnTo>
                    <a:pt x="5410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7;p29"/>
            <p:cNvSpPr/>
            <p:nvPr/>
          </p:nvSpPr>
          <p:spPr>
            <a:xfrm>
              <a:off x="3960415" y="1473129"/>
              <a:ext cx="65817" cy="55498"/>
            </a:xfrm>
            <a:custGeom>
              <a:avLst/>
              <a:gdLst/>
              <a:ahLst/>
              <a:cxnLst/>
              <a:rect l="l" t="t" r="r" b="b"/>
              <a:pathLst>
                <a:path w="4401" h="3711" extrusionOk="0">
                  <a:moveTo>
                    <a:pt x="2567" y="1"/>
                  </a:moveTo>
                  <a:cubicBezTo>
                    <a:pt x="917" y="1"/>
                    <a:pt x="1" y="2018"/>
                    <a:pt x="1192" y="3209"/>
                  </a:cubicBezTo>
                  <a:cubicBezTo>
                    <a:pt x="1566" y="3555"/>
                    <a:pt x="2022" y="3710"/>
                    <a:pt x="2470" y="3710"/>
                  </a:cubicBezTo>
                  <a:cubicBezTo>
                    <a:pt x="3451" y="3710"/>
                    <a:pt x="4401" y="2966"/>
                    <a:pt x="4401" y="1834"/>
                  </a:cubicBezTo>
                  <a:cubicBezTo>
                    <a:pt x="4401" y="826"/>
                    <a:pt x="3576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;p29"/>
            <p:cNvSpPr/>
            <p:nvPr/>
          </p:nvSpPr>
          <p:spPr>
            <a:xfrm>
              <a:off x="4082434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92" y="3209"/>
                  </a:cubicBezTo>
                  <a:cubicBezTo>
                    <a:pt x="1566" y="3555"/>
                    <a:pt x="2013" y="3710"/>
                    <a:pt x="2449" y="3710"/>
                  </a:cubicBezTo>
                  <a:cubicBezTo>
                    <a:pt x="3403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;p29"/>
            <p:cNvSpPr/>
            <p:nvPr/>
          </p:nvSpPr>
          <p:spPr>
            <a:xfrm>
              <a:off x="4204453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01" y="3209"/>
                  </a:cubicBezTo>
                  <a:cubicBezTo>
                    <a:pt x="1475" y="3555"/>
                    <a:pt x="1930" y="3710"/>
                    <a:pt x="2379" y="3710"/>
                  </a:cubicBezTo>
                  <a:cubicBezTo>
                    <a:pt x="3360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0;p29"/>
            <p:cNvSpPr/>
            <p:nvPr/>
          </p:nvSpPr>
          <p:spPr>
            <a:xfrm>
              <a:off x="1578968" y="1784345"/>
              <a:ext cx="471636" cy="473012"/>
            </a:xfrm>
            <a:custGeom>
              <a:avLst/>
              <a:gdLst/>
              <a:ahLst/>
              <a:cxnLst/>
              <a:rect l="l" t="t" r="r" b="b"/>
              <a:pathLst>
                <a:path w="31537" h="31629" extrusionOk="0">
                  <a:moveTo>
                    <a:pt x="1" y="1"/>
                  </a:moveTo>
                  <a:lnTo>
                    <a:pt x="1" y="31629"/>
                  </a:lnTo>
                  <a:lnTo>
                    <a:pt x="31537" y="31629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1;p29"/>
            <p:cNvSpPr/>
            <p:nvPr/>
          </p:nvSpPr>
          <p:spPr>
            <a:xfrm>
              <a:off x="1578968" y="2347839"/>
              <a:ext cx="471636" cy="135732"/>
            </a:xfrm>
            <a:custGeom>
              <a:avLst/>
              <a:gdLst/>
              <a:ahLst/>
              <a:cxnLst/>
              <a:rect l="l" t="t" r="r" b="b"/>
              <a:pathLst>
                <a:path w="31537" h="9076" extrusionOk="0">
                  <a:moveTo>
                    <a:pt x="1" y="0"/>
                  </a:moveTo>
                  <a:lnTo>
                    <a:pt x="1" y="9076"/>
                  </a:lnTo>
                  <a:lnTo>
                    <a:pt x="31537" y="9076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2;p29"/>
            <p:cNvSpPr/>
            <p:nvPr/>
          </p:nvSpPr>
          <p:spPr>
            <a:xfrm>
              <a:off x="1578968" y="2550735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31537" y="3393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3;p29"/>
            <p:cNvSpPr/>
            <p:nvPr/>
          </p:nvSpPr>
          <p:spPr>
            <a:xfrm>
              <a:off x="1578968" y="2663167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4;p29"/>
            <p:cNvSpPr/>
            <p:nvPr/>
          </p:nvSpPr>
          <p:spPr>
            <a:xfrm>
              <a:off x="1578968" y="2776960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5;p29"/>
            <p:cNvSpPr/>
            <p:nvPr/>
          </p:nvSpPr>
          <p:spPr>
            <a:xfrm>
              <a:off x="157896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6;p29"/>
            <p:cNvSpPr/>
            <p:nvPr/>
          </p:nvSpPr>
          <p:spPr>
            <a:xfrm>
              <a:off x="2179478" y="1784345"/>
              <a:ext cx="765023" cy="473012"/>
            </a:xfrm>
            <a:custGeom>
              <a:avLst/>
              <a:gdLst/>
              <a:ahLst/>
              <a:cxnLst/>
              <a:rect l="l" t="t" r="r" b="b"/>
              <a:pathLst>
                <a:path w="51155" h="31629" extrusionOk="0">
                  <a:moveTo>
                    <a:pt x="0" y="1"/>
                  </a:moveTo>
                  <a:lnTo>
                    <a:pt x="0" y="31629"/>
                  </a:lnTo>
                  <a:lnTo>
                    <a:pt x="51155" y="31629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;p29"/>
            <p:cNvSpPr/>
            <p:nvPr/>
          </p:nvSpPr>
          <p:spPr>
            <a:xfrm>
              <a:off x="2179478" y="2347839"/>
              <a:ext cx="765023" cy="135732"/>
            </a:xfrm>
            <a:custGeom>
              <a:avLst/>
              <a:gdLst/>
              <a:ahLst/>
              <a:cxnLst/>
              <a:rect l="l" t="t" r="r" b="b"/>
              <a:pathLst>
                <a:path w="51155" h="9076" extrusionOk="0">
                  <a:moveTo>
                    <a:pt x="0" y="0"/>
                  </a:moveTo>
                  <a:lnTo>
                    <a:pt x="0" y="9076"/>
                  </a:lnTo>
                  <a:lnTo>
                    <a:pt x="51155" y="9076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8;p29"/>
            <p:cNvSpPr/>
            <p:nvPr/>
          </p:nvSpPr>
          <p:spPr>
            <a:xfrm>
              <a:off x="2179478" y="2550735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51155" y="3393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;p29"/>
            <p:cNvSpPr/>
            <p:nvPr/>
          </p:nvSpPr>
          <p:spPr>
            <a:xfrm>
              <a:off x="2179478" y="2663167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0;p29"/>
            <p:cNvSpPr/>
            <p:nvPr/>
          </p:nvSpPr>
          <p:spPr>
            <a:xfrm>
              <a:off x="2179478" y="2776960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1;p29"/>
            <p:cNvSpPr/>
            <p:nvPr/>
          </p:nvSpPr>
          <p:spPr>
            <a:xfrm>
              <a:off x="217947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31536" y="3392"/>
                  </a:lnTo>
                  <a:lnTo>
                    <a:pt x="31536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2;p29"/>
            <p:cNvSpPr/>
            <p:nvPr/>
          </p:nvSpPr>
          <p:spPr>
            <a:xfrm>
              <a:off x="975721" y="2775585"/>
              <a:ext cx="2085295" cy="1140678"/>
            </a:xfrm>
            <a:custGeom>
              <a:avLst/>
              <a:gdLst/>
              <a:ahLst/>
              <a:cxnLst/>
              <a:rect l="l" t="t" r="r" b="b"/>
              <a:pathLst>
                <a:path w="139438" h="76274" extrusionOk="0">
                  <a:moveTo>
                    <a:pt x="5776" y="0"/>
                  </a:moveTo>
                  <a:cubicBezTo>
                    <a:pt x="2568" y="0"/>
                    <a:pt x="1" y="2659"/>
                    <a:pt x="1" y="5868"/>
                  </a:cubicBezTo>
                  <a:lnTo>
                    <a:pt x="1" y="76274"/>
                  </a:lnTo>
                  <a:lnTo>
                    <a:pt x="139438" y="76274"/>
                  </a:lnTo>
                  <a:lnTo>
                    <a:pt x="139438" y="5868"/>
                  </a:lnTo>
                  <a:cubicBezTo>
                    <a:pt x="139346" y="2659"/>
                    <a:pt x="136871" y="92"/>
                    <a:pt x="13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3;p29"/>
            <p:cNvSpPr/>
            <p:nvPr/>
          </p:nvSpPr>
          <p:spPr>
            <a:xfrm>
              <a:off x="1030562" y="2839951"/>
              <a:ext cx="1975630" cy="1076311"/>
            </a:xfrm>
            <a:custGeom>
              <a:avLst/>
              <a:gdLst/>
              <a:ahLst/>
              <a:cxnLst/>
              <a:rect l="l" t="t" r="r" b="b"/>
              <a:pathLst>
                <a:path w="132105" h="71970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71970"/>
                  </a:lnTo>
                  <a:lnTo>
                    <a:pt x="132104" y="71970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4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4859"/>
                  </a:lnTo>
                  <a:cubicBezTo>
                    <a:pt x="0" y="8618"/>
                    <a:pt x="3025" y="11643"/>
                    <a:pt x="6784" y="11643"/>
                  </a:cubicBezTo>
                  <a:lnTo>
                    <a:pt x="158689" y="11643"/>
                  </a:lnTo>
                  <a:cubicBezTo>
                    <a:pt x="162448" y="11643"/>
                    <a:pt x="165473" y="8618"/>
                    <a:pt x="165473" y="4859"/>
                  </a:cubicBezTo>
                  <a:lnTo>
                    <a:pt x="165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5;p29"/>
            <p:cNvSpPr/>
            <p:nvPr/>
          </p:nvSpPr>
          <p:spPr>
            <a:xfrm>
              <a:off x="1786000" y="3892945"/>
              <a:ext cx="464786" cy="79524"/>
            </a:xfrm>
            <a:custGeom>
              <a:avLst/>
              <a:gdLst/>
              <a:ahLst/>
              <a:cxnLst/>
              <a:rect l="l" t="t" r="r" b="b"/>
              <a:pathLst>
                <a:path w="31079" h="3760" extrusionOk="0">
                  <a:moveTo>
                    <a:pt x="1" y="1"/>
                  </a:moveTo>
                  <a:lnTo>
                    <a:pt x="1" y="3759"/>
                  </a:lnTo>
                  <a:lnTo>
                    <a:pt x="31078" y="3759"/>
                  </a:lnTo>
                  <a:lnTo>
                    <a:pt x="31078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6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2384"/>
                  </a:lnTo>
                  <a:cubicBezTo>
                    <a:pt x="0" y="7518"/>
                    <a:pt x="4125" y="11643"/>
                    <a:pt x="9259" y="11643"/>
                  </a:cubicBezTo>
                  <a:lnTo>
                    <a:pt x="156214" y="11643"/>
                  </a:lnTo>
                  <a:cubicBezTo>
                    <a:pt x="161347" y="11643"/>
                    <a:pt x="165473" y="7518"/>
                    <a:pt x="165473" y="2384"/>
                  </a:cubicBezTo>
                  <a:lnTo>
                    <a:pt x="165473" y="1"/>
                  </a:lnTo>
                  <a:lnTo>
                    <a:pt x="165381" y="1"/>
                  </a:lnTo>
                  <a:cubicBezTo>
                    <a:pt x="164556" y="4401"/>
                    <a:pt x="160706" y="7701"/>
                    <a:pt x="156214" y="7701"/>
                  </a:cubicBezTo>
                  <a:lnTo>
                    <a:pt x="9259" y="7701"/>
                  </a:lnTo>
                  <a:cubicBezTo>
                    <a:pt x="4767" y="7701"/>
                    <a:pt x="825" y="4401"/>
                    <a:pt x="9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7;p29"/>
            <p:cNvSpPr/>
            <p:nvPr/>
          </p:nvSpPr>
          <p:spPr>
            <a:xfrm>
              <a:off x="1030562" y="2839951"/>
              <a:ext cx="1975630" cy="80966"/>
            </a:xfrm>
            <a:custGeom>
              <a:avLst/>
              <a:gdLst/>
              <a:ahLst/>
              <a:cxnLst/>
              <a:rect l="l" t="t" r="r" b="b"/>
              <a:pathLst>
                <a:path w="132105" h="5414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5414"/>
                  </a:lnTo>
                  <a:lnTo>
                    <a:pt x="132104" y="5414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8;p29"/>
            <p:cNvSpPr/>
            <p:nvPr/>
          </p:nvSpPr>
          <p:spPr>
            <a:xfrm>
              <a:off x="1030562" y="2920903"/>
              <a:ext cx="1975630" cy="80907"/>
            </a:xfrm>
            <a:custGeom>
              <a:avLst/>
              <a:gdLst/>
              <a:ahLst/>
              <a:cxnLst/>
              <a:rect l="l" t="t" r="r" b="b"/>
              <a:pathLst>
                <a:path w="132105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132104" y="5410"/>
                  </a:lnTo>
                  <a:lnTo>
                    <a:pt x="132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9;p29"/>
            <p:cNvSpPr/>
            <p:nvPr/>
          </p:nvSpPr>
          <p:spPr>
            <a:xfrm>
              <a:off x="2636015" y="2920903"/>
              <a:ext cx="370196" cy="80907"/>
            </a:xfrm>
            <a:custGeom>
              <a:avLst/>
              <a:gdLst/>
              <a:ahLst/>
              <a:cxnLst/>
              <a:rect l="l" t="t" r="r" b="b"/>
              <a:pathLst>
                <a:path w="24754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24753" y="5410"/>
                  </a:lnTo>
                  <a:lnTo>
                    <a:pt x="2475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0;p29"/>
            <p:cNvSpPr/>
            <p:nvPr/>
          </p:nvSpPr>
          <p:spPr>
            <a:xfrm>
              <a:off x="2360451" y="2920903"/>
              <a:ext cx="275576" cy="80907"/>
            </a:xfrm>
            <a:custGeom>
              <a:avLst/>
              <a:gdLst/>
              <a:ahLst/>
              <a:cxnLst/>
              <a:rect l="l" t="t" r="r" b="b"/>
              <a:pathLst>
                <a:path w="18427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8427" y="5410"/>
                  </a:lnTo>
                  <a:lnTo>
                    <a:pt x="1842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01;p29"/>
            <p:cNvSpPr/>
            <p:nvPr/>
          </p:nvSpPr>
          <p:spPr>
            <a:xfrm>
              <a:off x="2093097" y="3071726"/>
              <a:ext cx="850027" cy="213886"/>
            </a:xfrm>
            <a:custGeom>
              <a:avLst/>
              <a:gdLst/>
              <a:ahLst/>
              <a:cxnLst/>
              <a:rect l="l" t="t" r="r" b="b"/>
              <a:pathLst>
                <a:path w="56839" h="14302" extrusionOk="0">
                  <a:moveTo>
                    <a:pt x="1" y="0"/>
                  </a:moveTo>
                  <a:lnTo>
                    <a:pt x="1" y="14301"/>
                  </a:lnTo>
                  <a:lnTo>
                    <a:pt x="56839" y="14301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2;p29"/>
            <p:cNvSpPr/>
            <p:nvPr/>
          </p:nvSpPr>
          <p:spPr>
            <a:xfrm>
              <a:off x="2093097" y="3345928"/>
              <a:ext cx="651245" cy="45254"/>
            </a:xfrm>
            <a:custGeom>
              <a:avLst/>
              <a:gdLst/>
              <a:ahLst/>
              <a:cxnLst/>
              <a:rect l="l" t="t" r="r" b="b"/>
              <a:pathLst>
                <a:path w="43547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43546" y="3025"/>
                  </a:lnTo>
                  <a:lnTo>
                    <a:pt x="43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3;p29"/>
            <p:cNvSpPr/>
            <p:nvPr/>
          </p:nvSpPr>
          <p:spPr>
            <a:xfrm>
              <a:off x="2093097" y="3444631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1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4;p29"/>
            <p:cNvSpPr/>
            <p:nvPr/>
          </p:nvSpPr>
          <p:spPr>
            <a:xfrm>
              <a:off x="2093097" y="3543350"/>
              <a:ext cx="850027" cy="46630"/>
            </a:xfrm>
            <a:custGeom>
              <a:avLst/>
              <a:gdLst/>
              <a:ahLst/>
              <a:cxnLst/>
              <a:rect l="l" t="t" r="r" b="b"/>
              <a:pathLst>
                <a:path w="56839" h="3118" extrusionOk="0">
                  <a:moveTo>
                    <a:pt x="1" y="0"/>
                  </a:moveTo>
                  <a:lnTo>
                    <a:pt x="1" y="3117"/>
                  </a:lnTo>
                  <a:lnTo>
                    <a:pt x="56839" y="3117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05;p29"/>
            <p:cNvSpPr/>
            <p:nvPr/>
          </p:nvSpPr>
          <p:spPr>
            <a:xfrm>
              <a:off x="2093097" y="3643430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0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06;p29"/>
            <p:cNvSpPr/>
            <p:nvPr/>
          </p:nvSpPr>
          <p:spPr>
            <a:xfrm>
              <a:off x="2093097" y="3742148"/>
              <a:ext cx="473012" cy="45254"/>
            </a:xfrm>
            <a:custGeom>
              <a:avLst/>
              <a:gdLst/>
              <a:ahLst/>
              <a:cxnLst/>
              <a:rect l="l" t="t" r="r" b="b"/>
              <a:pathLst>
                <a:path w="31629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31628" y="3025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07;p29"/>
            <p:cNvSpPr/>
            <p:nvPr/>
          </p:nvSpPr>
          <p:spPr>
            <a:xfrm>
              <a:off x="2622316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1925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08;p29"/>
            <p:cNvSpPr/>
            <p:nvPr/>
          </p:nvSpPr>
          <p:spPr>
            <a:xfrm>
              <a:off x="2731997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2017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09;p29"/>
            <p:cNvSpPr/>
            <p:nvPr/>
          </p:nvSpPr>
          <p:spPr>
            <a:xfrm>
              <a:off x="2843039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751" y="1"/>
                  </a:moveTo>
                  <a:lnTo>
                    <a:pt x="1926" y="1743"/>
                  </a:lnTo>
                  <a:lnTo>
                    <a:pt x="1" y="2018"/>
                  </a:lnTo>
                  <a:lnTo>
                    <a:pt x="1376" y="3393"/>
                  </a:lnTo>
                  <a:lnTo>
                    <a:pt x="1009" y="5318"/>
                  </a:lnTo>
                  <a:lnTo>
                    <a:pt x="2751" y="4401"/>
                  </a:lnTo>
                  <a:lnTo>
                    <a:pt x="4493" y="5318"/>
                  </a:lnTo>
                  <a:lnTo>
                    <a:pt x="4126" y="3393"/>
                  </a:lnTo>
                  <a:lnTo>
                    <a:pt x="5593" y="2018"/>
                  </a:lnTo>
                  <a:lnTo>
                    <a:pt x="3668" y="174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0;p29"/>
            <p:cNvSpPr/>
            <p:nvPr/>
          </p:nvSpPr>
          <p:spPr>
            <a:xfrm>
              <a:off x="2704569" y="2861950"/>
              <a:ext cx="43893" cy="37447"/>
            </a:xfrm>
            <a:custGeom>
              <a:avLst/>
              <a:gdLst/>
              <a:ahLst/>
              <a:cxnLst/>
              <a:rect l="l" t="t" r="r" b="b"/>
              <a:pathLst>
                <a:path w="2935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36" y="2503"/>
                    <a:pt x="1658" y="2503"/>
                  </a:cubicBezTo>
                  <a:cubicBezTo>
                    <a:pt x="2315" y="2503"/>
                    <a:pt x="2934" y="1993"/>
                    <a:pt x="2934" y="1193"/>
                  </a:cubicBezTo>
                  <a:cubicBezTo>
                    <a:pt x="2934" y="551"/>
                    <a:pt x="2384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1;p29"/>
            <p:cNvSpPr/>
            <p:nvPr/>
          </p:nvSpPr>
          <p:spPr>
            <a:xfrm>
              <a:off x="2785462" y="2861950"/>
              <a:ext cx="45254" cy="37447"/>
            </a:xfrm>
            <a:custGeom>
              <a:avLst/>
              <a:gdLst/>
              <a:ahLst/>
              <a:cxnLst/>
              <a:rect l="l" t="t" r="r" b="b"/>
              <a:pathLst>
                <a:path w="3026" h="2504" extrusionOk="0">
                  <a:moveTo>
                    <a:pt x="1742" y="1"/>
                  </a:moveTo>
                  <a:cubicBezTo>
                    <a:pt x="642" y="1"/>
                    <a:pt x="0" y="1376"/>
                    <a:pt x="825" y="2109"/>
                  </a:cubicBezTo>
                  <a:cubicBezTo>
                    <a:pt x="1097" y="2381"/>
                    <a:pt x="1428" y="2503"/>
                    <a:pt x="1749" y="2503"/>
                  </a:cubicBezTo>
                  <a:cubicBezTo>
                    <a:pt x="2406" y="2503"/>
                    <a:pt x="3026" y="1993"/>
                    <a:pt x="3026" y="1193"/>
                  </a:cubicBezTo>
                  <a:cubicBezTo>
                    <a:pt x="3026" y="551"/>
                    <a:pt x="2384" y="1"/>
                    <a:pt x="1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2;p29"/>
            <p:cNvSpPr/>
            <p:nvPr/>
          </p:nvSpPr>
          <p:spPr>
            <a:xfrm>
              <a:off x="2869091" y="2861950"/>
              <a:ext cx="42517" cy="37447"/>
            </a:xfrm>
            <a:custGeom>
              <a:avLst/>
              <a:gdLst/>
              <a:ahLst/>
              <a:cxnLst/>
              <a:rect l="l" t="t" r="r" b="b"/>
              <a:pathLst>
                <a:path w="2843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26" y="2503"/>
                    <a:pt x="1635" y="2503"/>
                  </a:cubicBezTo>
                  <a:cubicBezTo>
                    <a:pt x="2264" y="2503"/>
                    <a:pt x="2842" y="1993"/>
                    <a:pt x="2842" y="1193"/>
                  </a:cubicBezTo>
                  <a:cubicBezTo>
                    <a:pt x="2842" y="551"/>
                    <a:pt x="2292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3;p29"/>
            <p:cNvSpPr/>
            <p:nvPr/>
          </p:nvSpPr>
          <p:spPr>
            <a:xfrm>
              <a:off x="1095004" y="3071726"/>
              <a:ext cx="319454" cy="319454"/>
            </a:xfrm>
            <a:custGeom>
              <a:avLst/>
              <a:gdLst/>
              <a:ahLst/>
              <a:cxnLst/>
              <a:rect l="l" t="t" r="r" b="b"/>
              <a:pathLst>
                <a:path w="21361" h="21361" extrusionOk="0">
                  <a:moveTo>
                    <a:pt x="1" y="0"/>
                  </a:moveTo>
                  <a:lnTo>
                    <a:pt x="1" y="21360"/>
                  </a:lnTo>
                  <a:lnTo>
                    <a:pt x="21361" y="21360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4;p29"/>
            <p:cNvSpPr/>
            <p:nvPr/>
          </p:nvSpPr>
          <p:spPr>
            <a:xfrm>
              <a:off x="1095004" y="3451496"/>
              <a:ext cx="319454" cy="91869"/>
            </a:xfrm>
            <a:custGeom>
              <a:avLst/>
              <a:gdLst/>
              <a:ahLst/>
              <a:cxnLst/>
              <a:rect l="l" t="t" r="r" b="b"/>
              <a:pathLst>
                <a:path w="21361" h="6143" extrusionOk="0">
                  <a:moveTo>
                    <a:pt x="1" y="0"/>
                  </a:moveTo>
                  <a:lnTo>
                    <a:pt x="1" y="6142"/>
                  </a:lnTo>
                  <a:lnTo>
                    <a:pt x="21361" y="614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5;p29"/>
            <p:cNvSpPr/>
            <p:nvPr/>
          </p:nvSpPr>
          <p:spPr>
            <a:xfrm>
              <a:off x="1095004" y="3589965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6;p29"/>
            <p:cNvSpPr/>
            <p:nvPr/>
          </p:nvSpPr>
          <p:spPr>
            <a:xfrm>
              <a:off x="1095004" y="3665369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7;p29"/>
            <p:cNvSpPr/>
            <p:nvPr/>
          </p:nvSpPr>
          <p:spPr>
            <a:xfrm>
              <a:off x="1095004" y="3742148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8;p29"/>
            <p:cNvSpPr/>
            <p:nvPr/>
          </p:nvSpPr>
          <p:spPr>
            <a:xfrm>
              <a:off x="1095004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9;p29"/>
            <p:cNvSpPr/>
            <p:nvPr/>
          </p:nvSpPr>
          <p:spPr>
            <a:xfrm>
              <a:off x="1500827" y="3071726"/>
              <a:ext cx="516875" cy="319454"/>
            </a:xfrm>
            <a:custGeom>
              <a:avLst/>
              <a:gdLst/>
              <a:ahLst/>
              <a:cxnLst/>
              <a:rect l="l" t="t" r="r" b="b"/>
              <a:pathLst>
                <a:path w="34562" h="21361" extrusionOk="0">
                  <a:moveTo>
                    <a:pt x="0" y="0"/>
                  </a:moveTo>
                  <a:lnTo>
                    <a:pt x="0" y="21360"/>
                  </a:lnTo>
                  <a:lnTo>
                    <a:pt x="34562" y="21360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20;p29"/>
            <p:cNvSpPr/>
            <p:nvPr/>
          </p:nvSpPr>
          <p:spPr>
            <a:xfrm>
              <a:off x="1500827" y="3451496"/>
              <a:ext cx="516875" cy="91869"/>
            </a:xfrm>
            <a:custGeom>
              <a:avLst/>
              <a:gdLst/>
              <a:ahLst/>
              <a:cxnLst/>
              <a:rect l="l" t="t" r="r" b="b"/>
              <a:pathLst>
                <a:path w="34562" h="6143" extrusionOk="0">
                  <a:moveTo>
                    <a:pt x="0" y="0"/>
                  </a:moveTo>
                  <a:lnTo>
                    <a:pt x="0" y="6142"/>
                  </a:lnTo>
                  <a:lnTo>
                    <a:pt x="34562" y="614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21;p29"/>
            <p:cNvSpPr/>
            <p:nvPr/>
          </p:nvSpPr>
          <p:spPr>
            <a:xfrm>
              <a:off x="1500827" y="3589965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22;p29"/>
            <p:cNvSpPr/>
            <p:nvPr/>
          </p:nvSpPr>
          <p:spPr>
            <a:xfrm>
              <a:off x="1500827" y="3665369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23;p29"/>
            <p:cNvSpPr/>
            <p:nvPr/>
          </p:nvSpPr>
          <p:spPr>
            <a:xfrm>
              <a:off x="1500827" y="3742148"/>
              <a:ext cx="516875" cy="34277"/>
            </a:xfrm>
            <a:custGeom>
              <a:avLst/>
              <a:gdLst/>
              <a:ahLst/>
              <a:cxnLst/>
              <a:rect l="l" t="t" r="r" b="b"/>
              <a:pathLst>
                <a:path w="34562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24;p29"/>
            <p:cNvSpPr/>
            <p:nvPr/>
          </p:nvSpPr>
          <p:spPr>
            <a:xfrm>
              <a:off x="1500827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21360" y="2292"/>
                  </a:lnTo>
                  <a:lnTo>
                    <a:pt x="21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25;p29"/>
            <p:cNvSpPr/>
            <p:nvPr/>
          </p:nvSpPr>
          <p:spPr>
            <a:xfrm>
              <a:off x="3299591" y="3340439"/>
              <a:ext cx="1243508" cy="749948"/>
            </a:xfrm>
            <a:custGeom>
              <a:avLst/>
              <a:gdLst/>
              <a:ahLst/>
              <a:cxnLst/>
              <a:rect l="l" t="t" r="r" b="b"/>
              <a:pathLst>
                <a:path w="83150" h="50147" extrusionOk="0">
                  <a:moveTo>
                    <a:pt x="2201" y="0"/>
                  </a:moveTo>
                  <a:cubicBezTo>
                    <a:pt x="917" y="0"/>
                    <a:pt x="0" y="917"/>
                    <a:pt x="0" y="2201"/>
                  </a:cubicBezTo>
                  <a:lnTo>
                    <a:pt x="0" y="47946"/>
                  </a:lnTo>
                  <a:cubicBezTo>
                    <a:pt x="0" y="49138"/>
                    <a:pt x="917" y="50146"/>
                    <a:pt x="2201" y="50146"/>
                  </a:cubicBezTo>
                  <a:lnTo>
                    <a:pt x="80949" y="50146"/>
                  </a:lnTo>
                  <a:cubicBezTo>
                    <a:pt x="82233" y="50146"/>
                    <a:pt x="83149" y="49138"/>
                    <a:pt x="83149" y="47946"/>
                  </a:cubicBezTo>
                  <a:lnTo>
                    <a:pt x="83149" y="2201"/>
                  </a:lnTo>
                  <a:cubicBezTo>
                    <a:pt x="83149" y="917"/>
                    <a:pt x="82233" y="0"/>
                    <a:pt x="80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26;p29"/>
            <p:cNvSpPr/>
            <p:nvPr/>
          </p:nvSpPr>
          <p:spPr>
            <a:xfrm>
              <a:off x="3332492" y="3377453"/>
              <a:ext cx="1126979" cy="674545"/>
            </a:xfrm>
            <a:custGeom>
              <a:avLst/>
              <a:gdLst/>
              <a:ahLst/>
              <a:cxnLst/>
              <a:rect l="l" t="t" r="r" b="b"/>
              <a:pathLst>
                <a:path w="75358" h="45105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43363"/>
                  </a:lnTo>
                  <a:cubicBezTo>
                    <a:pt x="1" y="44279"/>
                    <a:pt x="734" y="45104"/>
                    <a:pt x="1742" y="45104"/>
                  </a:cubicBezTo>
                  <a:lnTo>
                    <a:pt x="75357" y="45104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27;p29"/>
            <p:cNvSpPr/>
            <p:nvPr/>
          </p:nvSpPr>
          <p:spPr>
            <a:xfrm>
              <a:off x="4466330" y="3688331"/>
              <a:ext cx="61719" cy="52791"/>
            </a:xfrm>
            <a:custGeom>
              <a:avLst/>
              <a:gdLst/>
              <a:ahLst/>
              <a:cxnLst/>
              <a:rect l="l" t="t" r="r" b="b"/>
              <a:pathLst>
                <a:path w="4127" h="3530" extrusionOk="0">
                  <a:moveTo>
                    <a:pt x="2293" y="1"/>
                  </a:moveTo>
                  <a:cubicBezTo>
                    <a:pt x="734" y="1"/>
                    <a:pt x="1" y="1926"/>
                    <a:pt x="1101" y="3026"/>
                  </a:cubicBezTo>
                  <a:cubicBezTo>
                    <a:pt x="1449" y="3374"/>
                    <a:pt x="1872" y="3530"/>
                    <a:pt x="2289" y="3530"/>
                  </a:cubicBezTo>
                  <a:cubicBezTo>
                    <a:pt x="3188" y="3530"/>
                    <a:pt x="4064" y="2807"/>
                    <a:pt x="4126" y="1743"/>
                  </a:cubicBezTo>
                  <a:cubicBezTo>
                    <a:pt x="4126" y="826"/>
                    <a:pt x="3301" y="1"/>
                    <a:pt x="229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28;p29"/>
            <p:cNvSpPr/>
            <p:nvPr/>
          </p:nvSpPr>
          <p:spPr>
            <a:xfrm>
              <a:off x="3332492" y="3377453"/>
              <a:ext cx="1126979" cy="57592"/>
            </a:xfrm>
            <a:custGeom>
              <a:avLst/>
              <a:gdLst/>
              <a:ahLst/>
              <a:cxnLst/>
              <a:rect l="l" t="t" r="r" b="b"/>
              <a:pathLst>
                <a:path w="75358" h="3851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3851"/>
                  </a:lnTo>
                  <a:lnTo>
                    <a:pt x="75357" y="3851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29;p29"/>
            <p:cNvSpPr/>
            <p:nvPr/>
          </p:nvSpPr>
          <p:spPr>
            <a:xfrm>
              <a:off x="4283970" y="3392543"/>
              <a:ext cx="27442" cy="23629"/>
            </a:xfrm>
            <a:custGeom>
              <a:avLst/>
              <a:gdLst/>
              <a:ahLst/>
              <a:cxnLst/>
              <a:rect l="l" t="t" r="r" b="b"/>
              <a:pathLst>
                <a:path w="1835" h="1580" extrusionOk="0">
                  <a:moveTo>
                    <a:pt x="1101" y="0"/>
                  </a:moveTo>
                  <a:cubicBezTo>
                    <a:pt x="368" y="0"/>
                    <a:pt x="1" y="917"/>
                    <a:pt x="459" y="1375"/>
                  </a:cubicBezTo>
                  <a:cubicBezTo>
                    <a:pt x="630" y="1517"/>
                    <a:pt x="826" y="1580"/>
                    <a:pt x="1017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0;p29"/>
            <p:cNvSpPr/>
            <p:nvPr/>
          </p:nvSpPr>
          <p:spPr>
            <a:xfrm>
              <a:off x="4341562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100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10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1;p29"/>
            <p:cNvSpPr/>
            <p:nvPr/>
          </p:nvSpPr>
          <p:spPr>
            <a:xfrm>
              <a:off x="4400515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009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2;p29"/>
            <p:cNvSpPr/>
            <p:nvPr/>
          </p:nvSpPr>
          <p:spPr>
            <a:xfrm>
              <a:off x="3332492" y="3435030"/>
              <a:ext cx="1126979" cy="46630"/>
            </a:xfrm>
            <a:custGeom>
              <a:avLst/>
              <a:gdLst/>
              <a:ahLst/>
              <a:cxnLst/>
              <a:rect l="l" t="t" r="r" b="b"/>
              <a:pathLst>
                <a:path w="75358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75357" y="3118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;p29"/>
            <p:cNvSpPr/>
            <p:nvPr/>
          </p:nvSpPr>
          <p:spPr>
            <a:xfrm>
              <a:off x="4248332" y="3435030"/>
              <a:ext cx="211150" cy="46630"/>
            </a:xfrm>
            <a:custGeom>
              <a:avLst/>
              <a:gdLst/>
              <a:ahLst/>
              <a:cxnLst/>
              <a:rect l="l" t="t" r="r" b="b"/>
              <a:pathLst>
                <a:path w="14119" h="3118" extrusionOk="0">
                  <a:moveTo>
                    <a:pt x="0" y="1"/>
                  </a:moveTo>
                  <a:lnTo>
                    <a:pt x="0" y="3118"/>
                  </a:lnTo>
                  <a:lnTo>
                    <a:pt x="14118" y="3118"/>
                  </a:lnTo>
                  <a:lnTo>
                    <a:pt x="1411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4;p29"/>
            <p:cNvSpPr/>
            <p:nvPr/>
          </p:nvSpPr>
          <p:spPr>
            <a:xfrm>
              <a:off x="4090659" y="3435030"/>
              <a:ext cx="157686" cy="46630"/>
            </a:xfrm>
            <a:custGeom>
              <a:avLst/>
              <a:gdLst/>
              <a:ahLst/>
              <a:cxnLst/>
              <a:rect l="l" t="t" r="r" b="b"/>
              <a:pathLst>
                <a:path w="10544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10543" y="3118"/>
                  </a:lnTo>
                  <a:lnTo>
                    <a:pt x="10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5;p29"/>
            <p:cNvSpPr/>
            <p:nvPr/>
          </p:nvSpPr>
          <p:spPr>
            <a:xfrm>
              <a:off x="3938475" y="3521411"/>
              <a:ext cx="485350" cy="122033"/>
            </a:xfrm>
            <a:custGeom>
              <a:avLst/>
              <a:gdLst/>
              <a:ahLst/>
              <a:cxnLst/>
              <a:rect l="l" t="t" r="r" b="b"/>
              <a:pathLst>
                <a:path w="32454" h="8160" extrusionOk="0">
                  <a:moveTo>
                    <a:pt x="1" y="0"/>
                  </a:moveTo>
                  <a:lnTo>
                    <a:pt x="1" y="8159"/>
                  </a:lnTo>
                  <a:lnTo>
                    <a:pt x="32454" y="8159"/>
                  </a:lnTo>
                  <a:lnTo>
                    <a:pt x="32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6;p29"/>
            <p:cNvSpPr/>
            <p:nvPr/>
          </p:nvSpPr>
          <p:spPr>
            <a:xfrm>
              <a:off x="3938475" y="3677707"/>
              <a:ext cx="371557" cy="26067"/>
            </a:xfrm>
            <a:custGeom>
              <a:avLst/>
              <a:gdLst/>
              <a:ahLst/>
              <a:cxnLst/>
              <a:rect l="l" t="t" r="r" b="b"/>
              <a:pathLst>
                <a:path w="24845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24845" y="1742"/>
                  </a:lnTo>
                  <a:lnTo>
                    <a:pt x="248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7;p29"/>
            <p:cNvSpPr/>
            <p:nvPr/>
          </p:nvSpPr>
          <p:spPr>
            <a:xfrm>
              <a:off x="3938475" y="3733908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3"/>
                  </a:lnTo>
                  <a:lnTo>
                    <a:pt x="32454" y="1743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8;p29"/>
            <p:cNvSpPr/>
            <p:nvPr/>
          </p:nvSpPr>
          <p:spPr>
            <a:xfrm>
              <a:off x="3938475" y="3790124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32454" y="1742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9;p29"/>
            <p:cNvSpPr/>
            <p:nvPr/>
          </p:nvSpPr>
          <p:spPr>
            <a:xfrm>
              <a:off x="3938475" y="3847702"/>
              <a:ext cx="485350" cy="24706"/>
            </a:xfrm>
            <a:custGeom>
              <a:avLst/>
              <a:gdLst/>
              <a:ahLst/>
              <a:cxnLst/>
              <a:rect l="l" t="t" r="r" b="b"/>
              <a:pathLst>
                <a:path w="32454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32454" y="1651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0;p29"/>
            <p:cNvSpPr/>
            <p:nvPr/>
          </p:nvSpPr>
          <p:spPr>
            <a:xfrm>
              <a:off x="3938475" y="3903918"/>
              <a:ext cx="270102" cy="26067"/>
            </a:xfrm>
            <a:custGeom>
              <a:avLst/>
              <a:gdLst/>
              <a:ahLst/>
              <a:cxnLst/>
              <a:rect l="l" t="t" r="r" b="b"/>
              <a:pathLst>
                <a:path w="18061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18061" y="1742"/>
                  </a:lnTo>
                  <a:lnTo>
                    <a:pt x="18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1;p29"/>
            <p:cNvSpPr/>
            <p:nvPr/>
          </p:nvSpPr>
          <p:spPr>
            <a:xfrm>
              <a:off x="4240106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659" y="3026"/>
                  </a:lnTo>
                  <a:lnTo>
                    <a:pt x="2475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2;p29"/>
            <p:cNvSpPr/>
            <p:nvPr/>
          </p:nvSpPr>
          <p:spPr>
            <a:xfrm>
              <a:off x="4303172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3;p29"/>
            <p:cNvSpPr/>
            <p:nvPr/>
          </p:nvSpPr>
          <p:spPr>
            <a:xfrm>
              <a:off x="4366238" y="390390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559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642" y="3026"/>
                  </a:lnTo>
                  <a:lnTo>
                    <a:pt x="1559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4;p29"/>
            <p:cNvSpPr/>
            <p:nvPr/>
          </p:nvSpPr>
          <p:spPr>
            <a:xfrm>
              <a:off x="3368145" y="3521411"/>
              <a:ext cx="182346" cy="182361"/>
            </a:xfrm>
            <a:custGeom>
              <a:avLst/>
              <a:gdLst/>
              <a:ahLst/>
              <a:cxnLst/>
              <a:rect l="l" t="t" r="r" b="b"/>
              <a:pathLst>
                <a:path w="12193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2193" y="1219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5;p29"/>
            <p:cNvSpPr/>
            <p:nvPr/>
          </p:nvSpPr>
          <p:spPr>
            <a:xfrm>
              <a:off x="3368145" y="3738036"/>
              <a:ext cx="182346" cy="52103"/>
            </a:xfrm>
            <a:custGeom>
              <a:avLst/>
              <a:gdLst/>
              <a:ahLst/>
              <a:cxnLst/>
              <a:rect l="l" t="t" r="r" b="b"/>
              <a:pathLst>
                <a:path w="12193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2193" y="34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;p29"/>
            <p:cNvSpPr/>
            <p:nvPr/>
          </p:nvSpPr>
          <p:spPr>
            <a:xfrm>
              <a:off x="3368145" y="3816176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7;p29"/>
            <p:cNvSpPr/>
            <p:nvPr/>
          </p:nvSpPr>
          <p:spPr>
            <a:xfrm>
              <a:off x="3368145" y="3860054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2193" y="128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8;p29"/>
            <p:cNvSpPr/>
            <p:nvPr/>
          </p:nvSpPr>
          <p:spPr>
            <a:xfrm>
              <a:off x="3368145" y="3903918"/>
              <a:ext cx="182346" cy="19217"/>
            </a:xfrm>
            <a:custGeom>
              <a:avLst/>
              <a:gdLst/>
              <a:ahLst/>
              <a:cxnLst/>
              <a:rect l="l" t="t" r="r" b="b"/>
              <a:pathLst>
                <a:path w="12193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9;p29"/>
            <p:cNvSpPr/>
            <p:nvPr/>
          </p:nvSpPr>
          <p:spPr>
            <a:xfrm>
              <a:off x="3368145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0;p29"/>
            <p:cNvSpPr/>
            <p:nvPr/>
          </p:nvSpPr>
          <p:spPr>
            <a:xfrm>
              <a:off x="3599846" y="3521411"/>
              <a:ext cx="296139" cy="182361"/>
            </a:xfrm>
            <a:custGeom>
              <a:avLst/>
              <a:gdLst/>
              <a:ahLst/>
              <a:cxnLst/>
              <a:rect l="l" t="t" r="r" b="b"/>
              <a:pathLst>
                <a:path w="19802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9802" y="1219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1;p29"/>
            <p:cNvSpPr/>
            <p:nvPr/>
          </p:nvSpPr>
          <p:spPr>
            <a:xfrm>
              <a:off x="3599846" y="3738036"/>
              <a:ext cx="296139" cy="52103"/>
            </a:xfrm>
            <a:custGeom>
              <a:avLst/>
              <a:gdLst/>
              <a:ahLst/>
              <a:cxnLst/>
              <a:rect l="l" t="t" r="r" b="b"/>
              <a:pathLst>
                <a:path w="19802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9802" y="34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;p29"/>
            <p:cNvSpPr/>
            <p:nvPr/>
          </p:nvSpPr>
          <p:spPr>
            <a:xfrm>
              <a:off x="3599846" y="3816176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3;p29"/>
            <p:cNvSpPr/>
            <p:nvPr/>
          </p:nvSpPr>
          <p:spPr>
            <a:xfrm>
              <a:off x="3599846" y="3860054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9802" y="128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4;p29"/>
            <p:cNvSpPr/>
            <p:nvPr/>
          </p:nvSpPr>
          <p:spPr>
            <a:xfrm>
              <a:off x="3599846" y="3903918"/>
              <a:ext cx="296139" cy="19217"/>
            </a:xfrm>
            <a:custGeom>
              <a:avLst/>
              <a:gdLst/>
              <a:ahLst/>
              <a:cxnLst/>
              <a:rect l="l" t="t" r="r" b="b"/>
              <a:pathLst>
                <a:path w="19802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5;p29"/>
            <p:cNvSpPr/>
            <p:nvPr/>
          </p:nvSpPr>
          <p:spPr>
            <a:xfrm>
              <a:off x="3599846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745485F8-F8C8-4E15-A7EF-F8354A710A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4" y="1735808"/>
            <a:ext cx="4696304" cy="2642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01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1466106" y="192882"/>
            <a:ext cx="6385864" cy="638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800" dirty="0" err="1"/>
              <a:t>Desain</a:t>
            </a:r>
            <a:r>
              <a:rPr lang="en-US" sz="2800" dirty="0"/>
              <a:t> Input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MBKM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"/>
          </p:nvPr>
        </p:nvSpPr>
        <p:spPr>
          <a:xfrm>
            <a:off x="-331956" y="895475"/>
            <a:ext cx="2389356" cy="441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800" b="1" dirty="0"/>
              <a:t>	Input Internal</a:t>
            </a: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4072" y="831760"/>
            <a:ext cx="913992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Group 75"/>
          <p:cNvGrpSpPr/>
          <p:nvPr/>
        </p:nvGrpSpPr>
        <p:grpSpPr>
          <a:xfrm>
            <a:off x="5334000" y="1457411"/>
            <a:ext cx="3615512" cy="2973734"/>
            <a:chOff x="781050" y="1357975"/>
            <a:chExt cx="3762049" cy="2732417"/>
          </a:xfrm>
        </p:grpSpPr>
        <p:sp>
          <p:nvSpPr>
            <p:cNvPr id="77" name="Google Shape;459;p29"/>
            <p:cNvSpPr/>
            <p:nvPr/>
          </p:nvSpPr>
          <p:spPr>
            <a:xfrm>
              <a:off x="2634654" y="3249946"/>
              <a:ext cx="621066" cy="619705"/>
            </a:xfrm>
            <a:custGeom>
              <a:avLst/>
              <a:gdLst/>
              <a:ahLst/>
              <a:cxnLst/>
              <a:rect l="l" t="t" r="r" b="b"/>
              <a:pathLst>
                <a:path w="41529" h="41438" extrusionOk="0">
                  <a:moveTo>
                    <a:pt x="3025" y="1"/>
                  </a:moveTo>
                  <a:lnTo>
                    <a:pt x="0" y="41438"/>
                  </a:lnTo>
                  <a:lnTo>
                    <a:pt x="41529" y="41438"/>
                  </a:lnTo>
                  <a:lnTo>
                    <a:pt x="38504" y="1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0;p29"/>
            <p:cNvSpPr/>
            <p:nvPr/>
          </p:nvSpPr>
          <p:spPr>
            <a:xfrm>
              <a:off x="2492071" y="3754486"/>
              <a:ext cx="906228" cy="115168"/>
            </a:xfrm>
            <a:custGeom>
              <a:avLst/>
              <a:gdLst/>
              <a:ahLst/>
              <a:cxnLst/>
              <a:rect l="l" t="t" r="r" b="b"/>
              <a:pathLst>
                <a:path w="60597" h="7701" extrusionOk="0">
                  <a:moveTo>
                    <a:pt x="0" y="0"/>
                  </a:moveTo>
                  <a:lnTo>
                    <a:pt x="0" y="7701"/>
                  </a:lnTo>
                  <a:lnTo>
                    <a:pt x="60597" y="7701"/>
                  </a:lnTo>
                  <a:lnTo>
                    <a:pt x="60597" y="0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1;p29"/>
            <p:cNvSpPr/>
            <p:nvPr/>
          </p:nvSpPr>
          <p:spPr>
            <a:xfrm>
              <a:off x="1402108" y="1357975"/>
              <a:ext cx="3086129" cy="2093521"/>
            </a:xfrm>
            <a:custGeom>
              <a:avLst/>
              <a:gdLst/>
              <a:ahLst/>
              <a:cxnLst/>
              <a:rect l="l" t="t" r="r" b="b"/>
              <a:pathLst>
                <a:path w="206361" h="139988" extrusionOk="0">
                  <a:moveTo>
                    <a:pt x="5501" y="0"/>
                  </a:moveTo>
                  <a:cubicBezTo>
                    <a:pt x="2476" y="0"/>
                    <a:pt x="1" y="2475"/>
                    <a:pt x="1" y="5500"/>
                  </a:cubicBezTo>
                  <a:lnTo>
                    <a:pt x="1" y="134487"/>
                  </a:lnTo>
                  <a:cubicBezTo>
                    <a:pt x="1" y="137512"/>
                    <a:pt x="2476" y="139987"/>
                    <a:pt x="5501" y="139987"/>
                  </a:cubicBezTo>
                  <a:lnTo>
                    <a:pt x="200860" y="139987"/>
                  </a:lnTo>
                  <a:cubicBezTo>
                    <a:pt x="203885" y="139987"/>
                    <a:pt x="206360" y="137512"/>
                    <a:pt x="206360" y="134487"/>
                  </a:cubicBezTo>
                  <a:lnTo>
                    <a:pt x="206360" y="5500"/>
                  </a:lnTo>
                  <a:cubicBezTo>
                    <a:pt x="206360" y="2475"/>
                    <a:pt x="203885" y="0"/>
                    <a:pt x="200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2;p29"/>
            <p:cNvSpPr/>
            <p:nvPr/>
          </p:nvSpPr>
          <p:spPr>
            <a:xfrm>
              <a:off x="1483001" y="1440228"/>
              <a:ext cx="2924346" cy="1643839"/>
            </a:xfrm>
            <a:custGeom>
              <a:avLst/>
              <a:gdLst/>
              <a:ahLst/>
              <a:cxnLst/>
              <a:rect l="l" t="t" r="r" b="b"/>
              <a:pathLst>
                <a:path w="195543" h="109919" extrusionOk="0">
                  <a:moveTo>
                    <a:pt x="0" y="0"/>
                  </a:moveTo>
                  <a:lnTo>
                    <a:pt x="0" y="109918"/>
                  </a:lnTo>
                  <a:lnTo>
                    <a:pt x="195543" y="10991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3;p29"/>
            <p:cNvSpPr/>
            <p:nvPr/>
          </p:nvSpPr>
          <p:spPr>
            <a:xfrm>
              <a:off x="1402108" y="3173181"/>
              <a:ext cx="3086129" cy="278328"/>
            </a:xfrm>
            <a:custGeom>
              <a:avLst/>
              <a:gdLst/>
              <a:ahLst/>
              <a:cxnLst/>
              <a:rect l="l" t="t" r="r" b="b"/>
              <a:pathLst>
                <a:path w="206361" h="18611" extrusionOk="0">
                  <a:moveTo>
                    <a:pt x="1" y="0"/>
                  </a:moveTo>
                  <a:lnTo>
                    <a:pt x="1" y="13110"/>
                  </a:lnTo>
                  <a:cubicBezTo>
                    <a:pt x="1" y="16135"/>
                    <a:pt x="2476" y="18610"/>
                    <a:pt x="5501" y="18610"/>
                  </a:cubicBezTo>
                  <a:lnTo>
                    <a:pt x="200860" y="18610"/>
                  </a:lnTo>
                  <a:cubicBezTo>
                    <a:pt x="203885" y="18610"/>
                    <a:pt x="206360" y="16135"/>
                    <a:pt x="206360" y="13110"/>
                  </a:cubicBezTo>
                  <a:lnTo>
                    <a:pt x="20636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4;p29"/>
            <p:cNvSpPr/>
            <p:nvPr/>
          </p:nvSpPr>
          <p:spPr>
            <a:xfrm>
              <a:off x="1483001" y="1440228"/>
              <a:ext cx="2924346" cy="120657"/>
            </a:xfrm>
            <a:custGeom>
              <a:avLst/>
              <a:gdLst/>
              <a:ahLst/>
              <a:cxnLst/>
              <a:rect l="l" t="t" r="r" b="b"/>
              <a:pathLst>
                <a:path w="195543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195543" y="806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5;p29"/>
            <p:cNvSpPr/>
            <p:nvPr/>
          </p:nvSpPr>
          <p:spPr>
            <a:xfrm>
              <a:off x="1483001" y="1560871"/>
              <a:ext cx="2924346" cy="119296"/>
            </a:xfrm>
            <a:custGeom>
              <a:avLst/>
              <a:gdLst/>
              <a:ahLst/>
              <a:cxnLst/>
              <a:rect l="l" t="t" r="r" b="b"/>
              <a:pathLst>
                <a:path w="195543" h="7977" extrusionOk="0">
                  <a:moveTo>
                    <a:pt x="0" y="1"/>
                  </a:moveTo>
                  <a:lnTo>
                    <a:pt x="0" y="7977"/>
                  </a:lnTo>
                  <a:lnTo>
                    <a:pt x="195543" y="7977"/>
                  </a:lnTo>
                  <a:lnTo>
                    <a:pt x="195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6;p29"/>
            <p:cNvSpPr/>
            <p:nvPr/>
          </p:nvSpPr>
          <p:spPr>
            <a:xfrm>
              <a:off x="3858959" y="1560871"/>
              <a:ext cx="548415" cy="119296"/>
            </a:xfrm>
            <a:custGeom>
              <a:avLst/>
              <a:gdLst/>
              <a:ahLst/>
              <a:cxnLst/>
              <a:rect l="l" t="t" r="r" b="b"/>
              <a:pathLst>
                <a:path w="36671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36671" y="7977"/>
                  </a:lnTo>
                  <a:lnTo>
                    <a:pt x="3667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7;p29"/>
            <p:cNvSpPr/>
            <p:nvPr/>
          </p:nvSpPr>
          <p:spPr>
            <a:xfrm>
              <a:off x="3453135" y="1560871"/>
              <a:ext cx="407210" cy="119296"/>
            </a:xfrm>
            <a:custGeom>
              <a:avLst/>
              <a:gdLst/>
              <a:ahLst/>
              <a:cxnLst/>
              <a:rect l="l" t="t" r="r" b="b"/>
              <a:pathLst>
                <a:path w="27229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27228" y="7977"/>
                  </a:lnTo>
                  <a:lnTo>
                    <a:pt x="2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8;p29"/>
            <p:cNvSpPr/>
            <p:nvPr/>
          </p:nvSpPr>
          <p:spPr>
            <a:xfrm>
              <a:off x="3056913" y="1784345"/>
              <a:ext cx="1257222" cy="316717"/>
            </a:xfrm>
            <a:custGeom>
              <a:avLst/>
              <a:gdLst/>
              <a:ahLst/>
              <a:cxnLst/>
              <a:rect l="l" t="t" r="r" b="b"/>
              <a:pathLst>
                <a:path w="84067" h="21178" extrusionOk="0">
                  <a:moveTo>
                    <a:pt x="1" y="1"/>
                  </a:moveTo>
                  <a:lnTo>
                    <a:pt x="1" y="21178"/>
                  </a:lnTo>
                  <a:lnTo>
                    <a:pt x="84067" y="21178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;p29"/>
            <p:cNvSpPr/>
            <p:nvPr/>
          </p:nvSpPr>
          <p:spPr>
            <a:xfrm>
              <a:off x="3056913" y="2190167"/>
              <a:ext cx="963835" cy="67193"/>
            </a:xfrm>
            <a:custGeom>
              <a:avLst/>
              <a:gdLst/>
              <a:ahLst/>
              <a:cxnLst/>
              <a:rect l="l" t="t" r="r" b="b"/>
              <a:pathLst>
                <a:path w="64449" h="4493" extrusionOk="0">
                  <a:moveTo>
                    <a:pt x="1" y="0"/>
                  </a:moveTo>
                  <a:lnTo>
                    <a:pt x="1" y="4493"/>
                  </a:lnTo>
                  <a:lnTo>
                    <a:pt x="64448" y="4493"/>
                  </a:lnTo>
                  <a:lnTo>
                    <a:pt x="64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0;p29"/>
            <p:cNvSpPr/>
            <p:nvPr/>
          </p:nvSpPr>
          <p:spPr>
            <a:xfrm>
              <a:off x="3056913" y="2336861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;p29"/>
            <p:cNvSpPr/>
            <p:nvPr/>
          </p:nvSpPr>
          <p:spPr>
            <a:xfrm>
              <a:off x="3056913" y="2483556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2;p29"/>
            <p:cNvSpPr/>
            <p:nvPr/>
          </p:nvSpPr>
          <p:spPr>
            <a:xfrm>
              <a:off x="3056913" y="2630251"/>
              <a:ext cx="1257222" cy="67208"/>
            </a:xfrm>
            <a:custGeom>
              <a:avLst/>
              <a:gdLst/>
              <a:ahLst/>
              <a:cxnLst/>
              <a:rect l="l" t="t" r="r" b="b"/>
              <a:pathLst>
                <a:path w="84067" h="4494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3;p29"/>
            <p:cNvSpPr/>
            <p:nvPr/>
          </p:nvSpPr>
          <p:spPr>
            <a:xfrm>
              <a:off x="3056913" y="2776960"/>
              <a:ext cx="699236" cy="67193"/>
            </a:xfrm>
            <a:custGeom>
              <a:avLst/>
              <a:gdLst/>
              <a:ahLst/>
              <a:cxnLst/>
              <a:rect l="l" t="t" r="r" b="b"/>
              <a:pathLst>
                <a:path w="46756" h="4493" extrusionOk="0">
                  <a:moveTo>
                    <a:pt x="1" y="0"/>
                  </a:moveTo>
                  <a:lnTo>
                    <a:pt x="1" y="4492"/>
                  </a:lnTo>
                  <a:lnTo>
                    <a:pt x="46755" y="4492"/>
                  </a:lnTo>
                  <a:lnTo>
                    <a:pt x="46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4;p29"/>
            <p:cNvSpPr/>
            <p:nvPr/>
          </p:nvSpPr>
          <p:spPr>
            <a:xfrm>
              <a:off x="3839771" y="2785186"/>
              <a:ext cx="124770" cy="117920"/>
            </a:xfrm>
            <a:custGeom>
              <a:avLst/>
              <a:gdLst/>
              <a:ahLst/>
              <a:cxnLst/>
              <a:rect l="l" t="t" r="r" b="b"/>
              <a:pathLst>
                <a:path w="8343" h="7885" extrusionOk="0">
                  <a:moveTo>
                    <a:pt x="4217" y="0"/>
                  </a:moveTo>
                  <a:lnTo>
                    <a:pt x="2934" y="2567"/>
                  </a:lnTo>
                  <a:lnTo>
                    <a:pt x="0" y="3025"/>
                  </a:lnTo>
                  <a:lnTo>
                    <a:pt x="2109" y="5042"/>
                  </a:lnTo>
                  <a:lnTo>
                    <a:pt x="1650" y="7884"/>
                  </a:lnTo>
                  <a:lnTo>
                    <a:pt x="4217" y="6509"/>
                  </a:lnTo>
                  <a:lnTo>
                    <a:pt x="6692" y="7884"/>
                  </a:lnTo>
                  <a:lnTo>
                    <a:pt x="6234" y="5042"/>
                  </a:lnTo>
                  <a:lnTo>
                    <a:pt x="8343" y="3025"/>
                  </a:lnTo>
                  <a:lnTo>
                    <a:pt x="5501" y="2567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5;p29"/>
            <p:cNvSpPr/>
            <p:nvPr/>
          </p:nvSpPr>
          <p:spPr>
            <a:xfrm>
              <a:off x="4002917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2" y="2567"/>
                  </a:lnTo>
                  <a:lnTo>
                    <a:pt x="1" y="3025"/>
                  </a:lnTo>
                  <a:lnTo>
                    <a:pt x="2109" y="5042"/>
                  </a:lnTo>
                  <a:lnTo>
                    <a:pt x="1559" y="7884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234" y="5042"/>
                  </a:lnTo>
                  <a:lnTo>
                    <a:pt x="8251" y="3025"/>
                  </a:lnTo>
                  <a:lnTo>
                    <a:pt x="5409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6;p29"/>
            <p:cNvSpPr/>
            <p:nvPr/>
          </p:nvSpPr>
          <p:spPr>
            <a:xfrm>
              <a:off x="4166063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3" y="2567"/>
                  </a:lnTo>
                  <a:lnTo>
                    <a:pt x="1" y="3025"/>
                  </a:lnTo>
                  <a:lnTo>
                    <a:pt x="2018" y="5042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143" y="5042"/>
                  </a:lnTo>
                  <a:lnTo>
                    <a:pt x="8252" y="3025"/>
                  </a:lnTo>
                  <a:lnTo>
                    <a:pt x="5410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7;p29"/>
            <p:cNvSpPr/>
            <p:nvPr/>
          </p:nvSpPr>
          <p:spPr>
            <a:xfrm>
              <a:off x="3960415" y="1473129"/>
              <a:ext cx="65817" cy="55498"/>
            </a:xfrm>
            <a:custGeom>
              <a:avLst/>
              <a:gdLst/>
              <a:ahLst/>
              <a:cxnLst/>
              <a:rect l="l" t="t" r="r" b="b"/>
              <a:pathLst>
                <a:path w="4401" h="3711" extrusionOk="0">
                  <a:moveTo>
                    <a:pt x="2567" y="1"/>
                  </a:moveTo>
                  <a:cubicBezTo>
                    <a:pt x="917" y="1"/>
                    <a:pt x="1" y="2018"/>
                    <a:pt x="1192" y="3209"/>
                  </a:cubicBezTo>
                  <a:cubicBezTo>
                    <a:pt x="1566" y="3555"/>
                    <a:pt x="2022" y="3710"/>
                    <a:pt x="2470" y="3710"/>
                  </a:cubicBezTo>
                  <a:cubicBezTo>
                    <a:pt x="3451" y="3710"/>
                    <a:pt x="4401" y="2966"/>
                    <a:pt x="4401" y="1834"/>
                  </a:cubicBezTo>
                  <a:cubicBezTo>
                    <a:pt x="4401" y="826"/>
                    <a:pt x="3576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;p29"/>
            <p:cNvSpPr/>
            <p:nvPr/>
          </p:nvSpPr>
          <p:spPr>
            <a:xfrm>
              <a:off x="4082434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92" y="3209"/>
                  </a:cubicBezTo>
                  <a:cubicBezTo>
                    <a:pt x="1566" y="3555"/>
                    <a:pt x="2013" y="3710"/>
                    <a:pt x="2449" y="3710"/>
                  </a:cubicBezTo>
                  <a:cubicBezTo>
                    <a:pt x="3403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;p29"/>
            <p:cNvSpPr/>
            <p:nvPr/>
          </p:nvSpPr>
          <p:spPr>
            <a:xfrm>
              <a:off x="4204453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01" y="3209"/>
                  </a:cubicBezTo>
                  <a:cubicBezTo>
                    <a:pt x="1475" y="3555"/>
                    <a:pt x="1930" y="3710"/>
                    <a:pt x="2379" y="3710"/>
                  </a:cubicBezTo>
                  <a:cubicBezTo>
                    <a:pt x="3360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0;p29"/>
            <p:cNvSpPr/>
            <p:nvPr/>
          </p:nvSpPr>
          <p:spPr>
            <a:xfrm>
              <a:off x="1578968" y="1784345"/>
              <a:ext cx="471636" cy="473012"/>
            </a:xfrm>
            <a:custGeom>
              <a:avLst/>
              <a:gdLst/>
              <a:ahLst/>
              <a:cxnLst/>
              <a:rect l="l" t="t" r="r" b="b"/>
              <a:pathLst>
                <a:path w="31537" h="31629" extrusionOk="0">
                  <a:moveTo>
                    <a:pt x="1" y="1"/>
                  </a:moveTo>
                  <a:lnTo>
                    <a:pt x="1" y="31629"/>
                  </a:lnTo>
                  <a:lnTo>
                    <a:pt x="31537" y="31629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1;p29"/>
            <p:cNvSpPr/>
            <p:nvPr/>
          </p:nvSpPr>
          <p:spPr>
            <a:xfrm>
              <a:off x="1578968" y="2347839"/>
              <a:ext cx="471636" cy="135732"/>
            </a:xfrm>
            <a:custGeom>
              <a:avLst/>
              <a:gdLst/>
              <a:ahLst/>
              <a:cxnLst/>
              <a:rect l="l" t="t" r="r" b="b"/>
              <a:pathLst>
                <a:path w="31537" h="9076" extrusionOk="0">
                  <a:moveTo>
                    <a:pt x="1" y="0"/>
                  </a:moveTo>
                  <a:lnTo>
                    <a:pt x="1" y="9076"/>
                  </a:lnTo>
                  <a:lnTo>
                    <a:pt x="31537" y="9076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2;p29"/>
            <p:cNvSpPr/>
            <p:nvPr/>
          </p:nvSpPr>
          <p:spPr>
            <a:xfrm>
              <a:off x="1578968" y="2550735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31537" y="3393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3;p29"/>
            <p:cNvSpPr/>
            <p:nvPr/>
          </p:nvSpPr>
          <p:spPr>
            <a:xfrm>
              <a:off x="1578968" y="2663167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4;p29"/>
            <p:cNvSpPr/>
            <p:nvPr/>
          </p:nvSpPr>
          <p:spPr>
            <a:xfrm>
              <a:off x="1578968" y="2776960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5;p29"/>
            <p:cNvSpPr/>
            <p:nvPr/>
          </p:nvSpPr>
          <p:spPr>
            <a:xfrm>
              <a:off x="157896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6;p29"/>
            <p:cNvSpPr/>
            <p:nvPr/>
          </p:nvSpPr>
          <p:spPr>
            <a:xfrm>
              <a:off x="2179478" y="1784345"/>
              <a:ext cx="765023" cy="473012"/>
            </a:xfrm>
            <a:custGeom>
              <a:avLst/>
              <a:gdLst/>
              <a:ahLst/>
              <a:cxnLst/>
              <a:rect l="l" t="t" r="r" b="b"/>
              <a:pathLst>
                <a:path w="51155" h="31629" extrusionOk="0">
                  <a:moveTo>
                    <a:pt x="0" y="1"/>
                  </a:moveTo>
                  <a:lnTo>
                    <a:pt x="0" y="31629"/>
                  </a:lnTo>
                  <a:lnTo>
                    <a:pt x="51155" y="31629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;p29"/>
            <p:cNvSpPr/>
            <p:nvPr/>
          </p:nvSpPr>
          <p:spPr>
            <a:xfrm>
              <a:off x="2179478" y="2347839"/>
              <a:ext cx="765023" cy="135732"/>
            </a:xfrm>
            <a:custGeom>
              <a:avLst/>
              <a:gdLst/>
              <a:ahLst/>
              <a:cxnLst/>
              <a:rect l="l" t="t" r="r" b="b"/>
              <a:pathLst>
                <a:path w="51155" h="9076" extrusionOk="0">
                  <a:moveTo>
                    <a:pt x="0" y="0"/>
                  </a:moveTo>
                  <a:lnTo>
                    <a:pt x="0" y="9076"/>
                  </a:lnTo>
                  <a:lnTo>
                    <a:pt x="51155" y="9076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8;p29"/>
            <p:cNvSpPr/>
            <p:nvPr/>
          </p:nvSpPr>
          <p:spPr>
            <a:xfrm>
              <a:off x="2179478" y="2550735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51155" y="3393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;p29"/>
            <p:cNvSpPr/>
            <p:nvPr/>
          </p:nvSpPr>
          <p:spPr>
            <a:xfrm>
              <a:off x="2179478" y="2663167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0;p29"/>
            <p:cNvSpPr/>
            <p:nvPr/>
          </p:nvSpPr>
          <p:spPr>
            <a:xfrm>
              <a:off x="2179478" y="2776960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1;p29"/>
            <p:cNvSpPr/>
            <p:nvPr/>
          </p:nvSpPr>
          <p:spPr>
            <a:xfrm>
              <a:off x="217947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31536" y="3392"/>
                  </a:lnTo>
                  <a:lnTo>
                    <a:pt x="31536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2;p29"/>
            <p:cNvSpPr/>
            <p:nvPr/>
          </p:nvSpPr>
          <p:spPr>
            <a:xfrm>
              <a:off x="975721" y="2775585"/>
              <a:ext cx="2085295" cy="1140678"/>
            </a:xfrm>
            <a:custGeom>
              <a:avLst/>
              <a:gdLst/>
              <a:ahLst/>
              <a:cxnLst/>
              <a:rect l="l" t="t" r="r" b="b"/>
              <a:pathLst>
                <a:path w="139438" h="76274" extrusionOk="0">
                  <a:moveTo>
                    <a:pt x="5776" y="0"/>
                  </a:moveTo>
                  <a:cubicBezTo>
                    <a:pt x="2568" y="0"/>
                    <a:pt x="1" y="2659"/>
                    <a:pt x="1" y="5868"/>
                  </a:cubicBezTo>
                  <a:lnTo>
                    <a:pt x="1" y="76274"/>
                  </a:lnTo>
                  <a:lnTo>
                    <a:pt x="139438" y="76274"/>
                  </a:lnTo>
                  <a:lnTo>
                    <a:pt x="139438" y="5868"/>
                  </a:lnTo>
                  <a:cubicBezTo>
                    <a:pt x="139346" y="2659"/>
                    <a:pt x="136871" y="92"/>
                    <a:pt x="13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3;p29"/>
            <p:cNvSpPr/>
            <p:nvPr/>
          </p:nvSpPr>
          <p:spPr>
            <a:xfrm>
              <a:off x="1030562" y="2839951"/>
              <a:ext cx="1975630" cy="1076311"/>
            </a:xfrm>
            <a:custGeom>
              <a:avLst/>
              <a:gdLst/>
              <a:ahLst/>
              <a:cxnLst/>
              <a:rect l="l" t="t" r="r" b="b"/>
              <a:pathLst>
                <a:path w="132105" h="71970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71970"/>
                  </a:lnTo>
                  <a:lnTo>
                    <a:pt x="132104" y="71970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4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4859"/>
                  </a:lnTo>
                  <a:cubicBezTo>
                    <a:pt x="0" y="8618"/>
                    <a:pt x="3025" y="11643"/>
                    <a:pt x="6784" y="11643"/>
                  </a:cubicBezTo>
                  <a:lnTo>
                    <a:pt x="158689" y="11643"/>
                  </a:lnTo>
                  <a:cubicBezTo>
                    <a:pt x="162448" y="11643"/>
                    <a:pt x="165473" y="8618"/>
                    <a:pt x="165473" y="4859"/>
                  </a:cubicBezTo>
                  <a:lnTo>
                    <a:pt x="165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5;p29"/>
            <p:cNvSpPr/>
            <p:nvPr/>
          </p:nvSpPr>
          <p:spPr>
            <a:xfrm>
              <a:off x="1786000" y="3892945"/>
              <a:ext cx="464786" cy="79524"/>
            </a:xfrm>
            <a:custGeom>
              <a:avLst/>
              <a:gdLst/>
              <a:ahLst/>
              <a:cxnLst/>
              <a:rect l="l" t="t" r="r" b="b"/>
              <a:pathLst>
                <a:path w="31079" h="3760" extrusionOk="0">
                  <a:moveTo>
                    <a:pt x="1" y="1"/>
                  </a:moveTo>
                  <a:lnTo>
                    <a:pt x="1" y="3759"/>
                  </a:lnTo>
                  <a:lnTo>
                    <a:pt x="31078" y="3759"/>
                  </a:lnTo>
                  <a:lnTo>
                    <a:pt x="31078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6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2384"/>
                  </a:lnTo>
                  <a:cubicBezTo>
                    <a:pt x="0" y="7518"/>
                    <a:pt x="4125" y="11643"/>
                    <a:pt x="9259" y="11643"/>
                  </a:cubicBezTo>
                  <a:lnTo>
                    <a:pt x="156214" y="11643"/>
                  </a:lnTo>
                  <a:cubicBezTo>
                    <a:pt x="161347" y="11643"/>
                    <a:pt x="165473" y="7518"/>
                    <a:pt x="165473" y="2384"/>
                  </a:cubicBezTo>
                  <a:lnTo>
                    <a:pt x="165473" y="1"/>
                  </a:lnTo>
                  <a:lnTo>
                    <a:pt x="165381" y="1"/>
                  </a:lnTo>
                  <a:cubicBezTo>
                    <a:pt x="164556" y="4401"/>
                    <a:pt x="160706" y="7701"/>
                    <a:pt x="156214" y="7701"/>
                  </a:cubicBezTo>
                  <a:lnTo>
                    <a:pt x="9259" y="7701"/>
                  </a:lnTo>
                  <a:cubicBezTo>
                    <a:pt x="4767" y="7701"/>
                    <a:pt x="825" y="4401"/>
                    <a:pt x="9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7;p29"/>
            <p:cNvSpPr/>
            <p:nvPr/>
          </p:nvSpPr>
          <p:spPr>
            <a:xfrm>
              <a:off x="1030562" y="2839951"/>
              <a:ext cx="1975630" cy="80966"/>
            </a:xfrm>
            <a:custGeom>
              <a:avLst/>
              <a:gdLst/>
              <a:ahLst/>
              <a:cxnLst/>
              <a:rect l="l" t="t" r="r" b="b"/>
              <a:pathLst>
                <a:path w="132105" h="5414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5414"/>
                  </a:lnTo>
                  <a:lnTo>
                    <a:pt x="132104" y="5414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8;p29"/>
            <p:cNvSpPr/>
            <p:nvPr/>
          </p:nvSpPr>
          <p:spPr>
            <a:xfrm>
              <a:off x="1030562" y="2920903"/>
              <a:ext cx="1975630" cy="80907"/>
            </a:xfrm>
            <a:custGeom>
              <a:avLst/>
              <a:gdLst/>
              <a:ahLst/>
              <a:cxnLst/>
              <a:rect l="l" t="t" r="r" b="b"/>
              <a:pathLst>
                <a:path w="132105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132104" y="5410"/>
                  </a:lnTo>
                  <a:lnTo>
                    <a:pt x="132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9;p29"/>
            <p:cNvSpPr/>
            <p:nvPr/>
          </p:nvSpPr>
          <p:spPr>
            <a:xfrm>
              <a:off x="2636015" y="2920903"/>
              <a:ext cx="370196" cy="80907"/>
            </a:xfrm>
            <a:custGeom>
              <a:avLst/>
              <a:gdLst/>
              <a:ahLst/>
              <a:cxnLst/>
              <a:rect l="l" t="t" r="r" b="b"/>
              <a:pathLst>
                <a:path w="24754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24753" y="5410"/>
                  </a:lnTo>
                  <a:lnTo>
                    <a:pt x="2475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0;p29"/>
            <p:cNvSpPr/>
            <p:nvPr/>
          </p:nvSpPr>
          <p:spPr>
            <a:xfrm>
              <a:off x="2360451" y="2920903"/>
              <a:ext cx="275576" cy="80907"/>
            </a:xfrm>
            <a:custGeom>
              <a:avLst/>
              <a:gdLst/>
              <a:ahLst/>
              <a:cxnLst/>
              <a:rect l="l" t="t" r="r" b="b"/>
              <a:pathLst>
                <a:path w="18427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8427" y="5410"/>
                  </a:lnTo>
                  <a:lnTo>
                    <a:pt x="1842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01;p29"/>
            <p:cNvSpPr/>
            <p:nvPr/>
          </p:nvSpPr>
          <p:spPr>
            <a:xfrm>
              <a:off x="2093097" y="3071726"/>
              <a:ext cx="850027" cy="213886"/>
            </a:xfrm>
            <a:custGeom>
              <a:avLst/>
              <a:gdLst/>
              <a:ahLst/>
              <a:cxnLst/>
              <a:rect l="l" t="t" r="r" b="b"/>
              <a:pathLst>
                <a:path w="56839" h="14302" extrusionOk="0">
                  <a:moveTo>
                    <a:pt x="1" y="0"/>
                  </a:moveTo>
                  <a:lnTo>
                    <a:pt x="1" y="14301"/>
                  </a:lnTo>
                  <a:lnTo>
                    <a:pt x="56839" y="14301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2;p29"/>
            <p:cNvSpPr/>
            <p:nvPr/>
          </p:nvSpPr>
          <p:spPr>
            <a:xfrm>
              <a:off x="2093097" y="3345928"/>
              <a:ext cx="651245" cy="45254"/>
            </a:xfrm>
            <a:custGeom>
              <a:avLst/>
              <a:gdLst/>
              <a:ahLst/>
              <a:cxnLst/>
              <a:rect l="l" t="t" r="r" b="b"/>
              <a:pathLst>
                <a:path w="43547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43546" y="3025"/>
                  </a:lnTo>
                  <a:lnTo>
                    <a:pt x="43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3;p29"/>
            <p:cNvSpPr/>
            <p:nvPr/>
          </p:nvSpPr>
          <p:spPr>
            <a:xfrm>
              <a:off x="2093097" y="3444631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1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4;p29"/>
            <p:cNvSpPr/>
            <p:nvPr/>
          </p:nvSpPr>
          <p:spPr>
            <a:xfrm>
              <a:off x="2093097" y="3543350"/>
              <a:ext cx="850027" cy="46630"/>
            </a:xfrm>
            <a:custGeom>
              <a:avLst/>
              <a:gdLst/>
              <a:ahLst/>
              <a:cxnLst/>
              <a:rect l="l" t="t" r="r" b="b"/>
              <a:pathLst>
                <a:path w="56839" h="3118" extrusionOk="0">
                  <a:moveTo>
                    <a:pt x="1" y="0"/>
                  </a:moveTo>
                  <a:lnTo>
                    <a:pt x="1" y="3117"/>
                  </a:lnTo>
                  <a:lnTo>
                    <a:pt x="56839" y="3117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05;p29"/>
            <p:cNvSpPr/>
            <p:nvPr/>
          </p:nvSpPr>
          <p:spPr>
            <a:xfrm>
              <a:off x="2093097" y="3643430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0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06;p29"/>
            <p:cNvSpPr/>
            <p:nvPr/>
          </p:nvSpPr>
          <p:spPr>
            <a:xfrm>
              <a:off x="2093097" y="3742148"/>
              <a:ext cx="473012" cy="45254"/>
            </a:xfrm>
            <a:custGeom>
              <a:avLst/>
              <a:gdLst/>
              <a:ahLst/>
              <a:cxnLst/>
              <a:rect l="l" t="t" r="r" b="b"/>
              <a:pathLst>
                <a:path w="31629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31628" y="3025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07;p29"/>
            <p:cNvSpPr/>
            <p:nvPr/>
          </p:nvSpPr>
          <p:spPr>
            <a:xfrm>
              <a:off x="2622316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1925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08;p29"/>
            <p:cNvSpPr/>
            <p:nvPr/>
          </p:nvSpPr>
          <p:spPr>
            <a:xfrm>
              <a:off x="2731997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2017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09;p29"/>
            <p:cNvSpPr/>
            <p:nvPr/>
          </p:nvSpPr>
          <p:spPr>
            <a:xfrm>
              <a:off x="2843039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751" y="1"/>
                  </a:moveTo>
                  <a:lnTo>
                    <a:pt x="1926" y="1743"/>
                  </a:lnTo>
                  <a:lnTo>
                    <a:pt x="1" y="2018"/>
                  </a:lnTo>
                  <a:lnTo>
                    <a:pt x="1376" y="3393"/>
                  </a:lnTo>
                  <a:lnTo>
                    <a:pt x="1009" y="5318"/>
                  </a:lnTo>
                  <a:lnTo>
                    <a:pt x="2751" y="4401"/>
                  </a:lnTo>
                  <a:lnTo>
                    <a:pt x="4493" y="5318"/>
                  </a:lnTo>
                  <a:lnTo>
                    <a:pt x="4126" y="3393"/>
                  </a:lnTo>
                  <a:lnTo>
                    <a:pt x="5593" y="2018"/>
                  </a:lnTo>
                  <a:lnTo>
                    <a:pt x="3668" y="174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0;p29"/>
            <p:cNvSpPr/>
            <p:nvPr/>
          </p:nvSpPr>
          <p:spPr>
            <a:xfrm>
              <a:off x="2704569" y="2861950"/>
              <a:ext cx="43893" cy="37447"/>
            </a:xfrm>
            <a:custGeom>
              <a:avLst/>
              <a:gdLst/>
              <a:ahLst/>
              <a:cxnLst/>
              <a:rect l="l" t="t" r="r" b="b"/>
              <a:pathLst>
                <a:path w="2935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36" y="2503"/>
                    <a:pt x="1658" y="2503"/>
                  </a:cubicBezTo>
                  <a:cubicBezTo>
                    <a:pt x="2315" y="2503"/>
                    <a:pt x="2934" y="1993"/>
                    <a:pt x="2934" y="1193"/>
                  </a:cubicBezTo>
                  <a:cubicBezTo>
                    <a:pt x="2934" y="551"/>
                    <a:pt x="2384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1;p29"/>
            <p:cNvSpPr/>
            <p:nvPr/>
          </p:nvSpPr>
          <p:spPr>
            <a:xfrm>
              <a:off x="2785462" y="2861950"/>
              <a:ext cx="45254" cy="37447"/>
            </a:xfrm>
            <a:custGeom>
              <a:avLst/>
              <a:gdLst/>
              <a:ahLst/>
              <a:cxnLst/>
              <a:rect l="l" t="t" r="r" b="b"/>
              <a:pathLst>
                <a:path w="3026" h="2504" extrusionOk="0">
                  <a:moveTo>
                    <a:pt x="1742" y="1"/>
                  </a:moveTo>
                  <a:cubicBezTo>
                    <a:pt x="642" y="1"/>
                    <a:pt x="0" y="1376"/>
                    <a:pt x="825" y="2109"/>
                  </a:cubicBezTo>
                  <a:cubicBezTo>
                    <a:pt x="1097" y="2381"/>
                    <a:pt x="1428" y="2503"/>
                    <a:pt x="1749" y="2503"/>
                  </a:cubicBezTo>
                  <a:cubicBezTo>
                    <a:pt x="2406" y="2503"/>
                    <a:pt x="3026" y="1993"/>
                    <a:pt x="3026" y="1193"/>
                  </a:cubicBezTo>
                  <a:cubicBezTo>
                    <a:pt x="3026" y="551"/>
                    <a:pt x="2384" y="1"/>
                    <a:pt x="1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2;p29"/>
            <p:cNvSpPr/>
            <p:nvPr/>
          </p:nvSpPr>
          <p:spPr>
            <a:xfrm>
              <a:off x="2869091" y="2861950"/>
              <a:ext cx="42517" cy="37447"/>
            </a:xfrm>
            <a:custGeom>
              <a:avLst/>
              <a:gdLst/>
              <a:ahLst/>
              <a:cxnLst/>
              <a:rect l="l" t="t" r="r" b="b"/>
              <a:pathLst>
                <a:path w="2843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26" y="2503"/>
                    <a:pt x="1635" y="2503"/>
                  </a:cubicBezTo>
                  <a:cubicBezTo>
                    <a:pt x="2264" y="2503"/>
                    <a:pt x="2842" y="1993"/>
                    <a:pt x="2842" y="1193"/>
                  </a:cubicBezTo>
                  <a:cubicBezTo>
                    <a:pt x="2842" y="551"/>
                    <a:pt x="2292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3;p29"/>
            <p:cNvSpPr/>
            <p:nvPr/>
          </p:nvSpPr>
          <p:spPr>
            <a:xfrm>
              <a:off x="1095004" y="3071726"/>
              <a:ext cx="319454" cy="319454"/>
            </a:xfrm>
            <a:custGeom>
              <a:avLst/>
              <a:gdLst/>
              <a:ahLst/>
              <a:cxnLst/>
              <a:rect l="l" t="t" r="r" b="b"/>
              <a:pathLst>
                <a:path w="21361" h="21361" extrusionOk="0">
                  <a:moveTo>
                    <a:pt x="1" y="0"/>
                  </a:moveTo>
                  <a:lnTo>
                    <a:pt x="1" y="21360"/>
                  </a:lnTo>
                  <a:lnTo>
                    <a:pt x="21361" y="21360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4;p29"/>
            <p:cNvSpPr/>
            <p:nvPr/>
          </p:nvSpPr>
          <p:spPr>
            <a:xfrm>
              <a:off x="1095004" y="3451496"/>
              <a:ext cx="319454" cy="91869"/>
            </a:xfrm>
            <a:custGeom>
              <a:avLst/>
              <a:gdLst/>
              <a:ahLst/>
              <a:cxnLst/>
              <a:rect l="l" t="t" r="r" b="b"/>
              <a:pathLst>
                <a:path w="21361" h="6143" extrusionOk="0">
                  <a:moveTo>
                    <a:pt x="1" y="0"/>
                  </a:moveTo>
                  <a:lnTo>
                    <a:pt x="1" y="6142"/>
                  </a:lnTo>
                  <a:lnTo>
                    <a:pt x="21361" y="614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5;p29"/>
            <p:cNvSpPr/>
            <p:nvPr/>
          </p:nvSpPr>
          <p:spPr>
            <a:xfrm>
              <a:off x="1095004" y="3589965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6;p29"/>
            <p:cNvSpPr/>
            <p:nvPr/>
          </p:nvSpPr>
          <p:spPr>
            <a:xfrm>
              <a:off x="1095004" y="3665369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7;p29"/>
            <p:cNvSpPr/>
            <p:nvPr/>
          </p:nvSpPr>
          <p:spPr>
            <a:xfrm>
              <a:off x="1095004" y="3742148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8;p29"/>
            <p:cNvSpPr/>
            <p:nvPr/>
          </p:nvSpPr>
          <p:spPr>
            <a:xfrm>
              <a:off x="1095004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9;p29"/>
            <p:cNvSpPr/>
            <p:nvPr/>
          </p:nvSpPr>
          <p:spPr>
            <a:xfrm>
              <a:off x="1500827" y="3071726"/>
              <a:ext cx="516875" cy="319454"/>
            </a:xfrm>
            <a:custGeom>
              <a:avLst/>
              <a:gdLst/>
              <a:ahLst/>
              <a:cxnLst/>
              <a:rect l="l" t="t" r="r" b="b"/>
              <a:pathLst>
                <a:path w="34562" h="21361" extrusionOk="0">
                  <a:moveTo>
                    <a:pt x="0" y="0"/>
                  </a:moveTo>
                  <a:lnTo>
                    <a:pt x="0" y="21360"/>
                  </a:lnTo>
                  <a:lnTo>
                    <a:pt x="34562" y="21360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20;p29"/>
            <p:cNvSpPr/>
            <p:nvPr/>
          </p:nvSpPr>
          <p:spPr>
            <a:xfrm>
              <a:off x="1500827" y="3451496"/>
              <a:ext cx="516875" cy="91869"/>
            </a:xfrm>
            <a:custGeom>
              <a:avLst/>
              <a:gdLst/>
              <a:ahLst/>
              <a:cxnLst/>
              <a:rect l="l" t="t" r="r" b="b"/>
              <a:pathLst>
                <a:path w="34562" h="6143" extrusionOk="0">
                  <a:moveTo>
                    <a:pt x="0" y="0"/>
                  </a:moveTo>
                  <a:lnTo>
                    <a:pt x="0" y="6142"/>
                  </a:lnTo>
                  <a:lnTo>
                    <a:pt x="34562" y="614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21;p29"/>
            <p:cNvSpPr/>
            <p:nvPr/>
          </p:nvSpPr>
          <p:spPr>
            <a:xfrm>
              <a:off x="1500827" y="3589965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22;p29"/>
            <p:cNvSpPr/>
            <p:nvPr/>
          </p:nvSpPr>
          <p:spPr>
            <a:xfrm>
              <a:off x="1500827" y="3665369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23;p29"/>
            <p:cNvSpPr/>
            <p:nvPr/>
          </p:nvSpPr>
          <p:spPr>
            <a:xfrm>
              <a:off x="1500827" y="3742148"/>
              <a:ext cx="516875" cy="34277"/>
            </a:xfrm>
            <a:custGeom>
              <a:avLst/>
              <a:gdLst/>
              <a:ahLst/>
              <a:cxnLst/>
              <a:rect l="l" t="t" r="r" b="b"/>
              <a:pathLst>
                <a:path w="34562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24;p29"/>
            <p:cNvSpPr/>
            <p:nvPr/>
          </p:nvSpPr>
          <p:spPr>
            <a:xfrm>
              <a:off x="1500827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21360" y="2292"/>
                  </a:lnTo>
                  <a:lnTo>
                    <a:pt x="21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25;p29"/>
            <p:cNvSpPr/>
            <p:nvPr/>
          </p:nvSpPr>
          <p:spPr>
            <a:xfrm>
              <a:off x="3299591" y="3340439"/>
              <a:ext cx="1243508" cy="749948"/>
            </a:xfrm>
            <a:custGeom>
              <a:avLst/>
              <a:gdLst/>
              <a:ahLst/>
              <a:cxnLst/>
              <a:rect l="l" t="t" r="r" b="b"/>
              <a:pathLst>
                <a:path w="83150" h="50147" extrusionOk="0">
                  <a:moveTo>
                    <a:pt x="2201" y="0"/>
                  </a:moveTo>
                  <a:cubicBezTo>
                    <a:pt x="917" y="0"/>
                    <a:pt x="0" y="917"/>
                    <a:pt x="0" y="2201"/>
                  </a:cubicBezTo>
                  <a:lnTo>
                    <a:pt x="0" y="47946"/>
                  </a:lnTo>
                  <a:cubicBezTo>
                    <a:pt x="0" y="49138"/>
                    <a:pt x="917" y="50146"/>
                    <a:pt x="2201" y="50146"/>
                  </a:cubicBezTo>
                  <a:lnTo>
                    <a:pt x="80949" y="50146"/>
                  </a:lnTo>
                  <a:cubicBezTo>
                    <a:pt x="82233" y="50146"/>
                    <a:pt x="83149" y="49138"/>
                    <a:pt x="83149" y="47946"/>
                  </a:cubicBezTo>
                  <a:lnTo>
                    <a:pt x="83149" y="2201"/>
                  </a:lnTo>
                  <a:cubicBezTo>
                    <a:pt x="83149" y="917"/>
                    <a:pt x="82233" y="0"/>
                    <a:pt x="80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26;p29"/>
            <p:cNvSpPr/>
            <p:nvPr/>
          </p:nvSpPr>
          <p:spPr>
            <a:xfrm>
              <a:off x="3332492" y="3377453"/>
              <a:ext cx="1126979" cy="674545"/>
            </a:xfrm>
            <a:custGeom>
              <a:avLst/>
              <a:gdLst/>
              <a:ahLst/>
              <a:cxnLst/>
              <a:rect l="l" t="t" r="r" b="b"/>
              <a:pathLst>
                <a:path w="75358" h="45105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43363"/>
                  </a:lnTo>
                  <a:cubicBezTo>
                    <a:pt x="1" y="44279"/>
                    <a:pt x="734" y="45104"/>
                    <a:pt x="1742" y="45104"/>
                  </a:cubicBezTo>
                  <a:lnTo>
                    <a:pt x="75357" y="45104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27;p29"/>
            <p:cNvSpPr/>
            <p:nvPr/>
          </p:nvSpPr>
          <p:spPr>
            <a:xfrm>
              <a:off x="4466330" y="3688331"/>
              <a:ext cx="61719" cy="52791"/>
            </a:xfrm>
            <a:custGeom>
              <a:avLst/>
              <a:gdLst/>
              <a:ahLst/>
              <a:cxnLst/>
              <a:rect l="l" t="t" r="r" b="b"/>
              <a:pathLst>
                <a:path w="4127" h="3530" extrusionOk="0">
                  <a:moveTo>
                    <a:pt x="2293" y="1"/>
                  </a:moveTo>
                  <a:cubicBezTo>
                    <a:pt x="734" y="1"/>
                    <a:pt x="1" y="1926"/>
                    <a:pt x="1101" y="3026"/>
                  </a:cubicBezTo>
                  <a:cubicBezTo>
                    <a:pt x="1449" y="3374"/>
                    <a:pt x="1872" y="3530"/>
                    <a:pt x="2289" y="3530"/>
                  </a:cubicBezTo>
                  <a:cubicBezTo>
                    <a:pt x="3188" y="3530"/>
                    <a:pt x="4064" y="2807"/>
                    <a:pt x="4126" y="1743"/>
                  </a:cubicBezTo>
                  <a:cubicBezTo>
                    <a:pt x="4126" y="826"/>
                    <a:pt x="3301" y="1"/>
                    <a:pt x="229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28;p29"/>
            <p:cNvSpPr/>
            <p:nvPr/>
          </p:nvSpPr>
          <p:spPr>
            <a:xfrm>
              <a:off x="3332492" y="3377453"/>
              <a:ext cx="1126979" cy="57592"/>
            </a:xfrm>
            <a:custGeom>
              <a:avLst/>
              <a:gdLst/>
              <a:ahLst/>
              <a:cxnLst/>
              <a:rect l="l" t="t" r="r" b="b"/>
              <a:pathLst>
                <a:path w="75358" h="3851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3851"/>
                  </a:lnTo>
                  <a:lnTo>
                    <a:pt x="75357" y="3851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29;p29"/>
            <p:cNvSpPr/>
            <p:nvPr/>
          </p:nvSpPr>
          <p:spPr>
            <a:xfrm>
              <a:off x="4283970" y="3392543"/>
              <a:ext cx="27442" cy="23629"/>
            </a:xfrm>
            <a:custGeom>
              <a:avLst/>
              <a:gdLst/>
              <a:ahLst/>
              <a:cxnLst/>
              <a:rect l="l" t="t" r="r" b="b"/>
              <a:pathLst>
                <a:path w="1835" h="1580" extrusionOk="0">
                  <a:moveTo>
                    <a:pt x="1101" y="0"/>
                  </a:moveTo>
                  <a:cubicBezTo>
                    <a:pt x="368" y="0"/>
                    <a:pt x="1" y="917"/>
                    <a:pt x="459" y="1375"/>
                  </a:cubicBezTo>
                  <a:cubicBezTo>
                    <a:pt x="630" y="1517"/>
                    <a:pt x="826" y="1580"/>
                    <a:pt x="1017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0;p29"/>
            <p:cNvSpPr/>
            <p:nvPr/>
          </p:nvSpPr>
          <p:spPr>
            <a:xfrm>
              <a:off x="4341562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100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10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1;p29"/>
            <p:cNvSpPr/>
            <p:nvPr/>
          </p:nvSpPr>
          <p:spPr>
            <a:xfrm>
              <a:off x="4400515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009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2;p29"/>
            <p:cNvSpPr/>
            <p:nvPr/>
          </p:nvSpPr>
          <p:spPr>
            <a:xfrm>
              <a:off x="3332492" y="3435030"/>
              <a:ext cx="1126979" cy="46630"/>
            </a:xfrm>
            <a:custGeom>
              <a:avLst/>
              <a:gdLst/>
              <a:ahLst/>
              <a:cxnLst/>
              <a:rect l="l" t="t" r="r" b="b"/>
              <a:pathLst>
                <a:path w="75358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75357" y="3118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;p29"/>
            <p:cNvSpPr/>
            <p:nvPr/>
          </p:nvSpPr>
          <p:spPr>
            <a:xfrm>
              <a:off x="4248332" y="3435030"/>
              <a:ext cx="211150" cy="46630"/>
            </a:xfrm>
            <a:custGeom>
              <a:avLst/>
              <a:gdLst/>
              <a:ahLst/>
              <a:cxnLst/>
              <a:rect l="l" t="t" r="r" b="b"/>
              <a:pathLst>
                <a:path w="14119" h="3118" extrusionOk="0">
                  <a:moveTo>
                    <a:pt x="0" y="1"/>
                  </a:moveTo>
                  <a:lnTo>
                    <a:pt x="0" y="3118"/>
                  </a:lnTo>
                  <a:lnTo>
                    <a:pt x="14118" y="3118"/>
                  </a:lnTo>
                  <a:lnTo>
                    <a:pt x="1411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4;p29"/>
            <p:cNvSpPr/>
            <p:nvPr/>
          </p:nvSpPr>
          <p:spPr>
            <a:xfrm>
              <a:off x="4090659" y="3435030"/>
              <a:ext cx="157686" cy="46630"/>
            </a:xfrm>
            <a:custGeom>
              <a:avLst/>
              <a:gdLst/>
              <a:ahLst/>
              <a:cxnLst/>
              <a:rect l="l" t="t" r="r" b="b"/>
              <a:pathLst>
                <a:path w="10544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10543" y="3118"/>
                  </a:lnTo>
                  <a:lnTo>
                    <a:pt x="10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5;p29"/>
            <p:cNvSpPr/>
            <p:nvPr/>
          </p:nvSpPr>
          <p:spPr>
            <a:xfrm>
              <a:off x="3938475" y="3521411"/>
              <a:ext cx="485350" cy="122033"/>
            </a:xfrm>
            <a:custGeom>
              <a:avLst/>
              <a:gdLst/>
              <a:ahLst/>
              <a:cxnLst/>
              <a:rect l="l" t="t" r="r" b="b"/>
              <a:pathLst>
                <a:path w="32454" h="8160" extrusionOk="0">
                  <a:moveTo>
                    <a:pt x="1" y="0"/>
                  </a:moveTo>
                  <a:lnTo>
                    <a:pt x="1" y="8159"/>
                  </a:lnTo>
                  <a:lnTo>
                    <a:pt x="32454" y="8159"/>
                  </a:lnTo>
                  <a:lnTo>
                    <a:pt x="32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6;p29"/>
            <p:cNvSpPr/>
            <p:nvPr/>
          </p:nvSpPr>
          <p:spPr>
            <a:xfrm>
              <a:off x="3938475" y="3677707"/>
              <a:ext cx="371557" cy="26067"/>
            </a:xfrm>
            <a:custGeom>
              <a:avLst/>
              <a:gdLst/>
              <a:ahLst/>
              <a:cxnLst/>
              <a:rect l="l" t="t" r="r" b="b"/>
              <a:pathLst>
                <a:path w="24845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24845" y="1742"/>
                  </a:lnTo>
                  <a:lnTo>
                    <a:pt x="248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7;p29"/>
            <p:cNvSpPr/>
            <p:nvPr/>
          </p:nvSpPr>
          <p:spPr>
            <a:xfrm>
              <a:off x="3938475" y="3733908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3"/>
                  </a:lnTo>
                  <a:lnTo>
                    <a:pt x="32454" y="1743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8;p29"/>
            <p:cNvSpPr/>
            <p:nvPr/>
          </p:nvSpPr>
          <p:spPr>
            <a:xfrm>
              <a:off x="3938475" y="3790124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32454" y="1742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9;p29"/>
            <p:cNvSpPr/>
            <p:nvPr/>
          </p:nvSpPr>
          <p:spPr>
            <a:xfrm>
              <a:off x="3938475" y="3847702"/>
              <a:ext cx="485350" cy="24706"/>
            </a:xfrm>
            <a:custGeom>
              <a:avLst/>
              <a:gdLst/>
              <a:ahLst/>
              <a:cxnLst/>
              <a:rect l="l" t="t" r="r" b="b"/>
              <a:pathLst>
                <a:path w="32454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32454" y="1651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0;p29"/>
            <p:cNvSpPr/>
            <p:nvPr/>
          </p:nvSpPr>
          <p:spPr>
            <a:xfrm>
              <a:off x="3938475" y="3903918"/>
              <a:ext cx="270102" cy="26067"/>
            </a:xfrm>
            <a:custGeom>
              <a:avLst/>
              <a:gdLst/>
              <a:ahLst/>
              <a:cxnLst/>
              <a:rect l="l" t="t" r="r" b="b"/>
              <a:pathLst>
                <a:path w="18061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18061" y="1742"/>
                  </a:lnTo>
                  <a:lnTo>
                    <a:pt x="18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1;p29"/>
            <p:cNvSpPr/>
            <p:nvPr/>
          </p:nvSpPr>
          <p:spPr>
            <a:xfrm>
              <a:off x="4240106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659" y="3026"/>
                  </a:lnTo>
                  <a:lnTo>
                    <a:pt x="2475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2;p29"/>
            <p:cNvSpPr/>
            <p:nvPr/>
          </p:nvSpPr>
          <p:spPr>
            <a:xfrm>
              <a:off x="4303172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3;p29"/>
            <p:cNvSpPr/>
            <p:nvPr/>
          </p:nvSpPr>
          <p:spPr>
            <a:xfrm>
              <a:off x="4366238" y="390390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559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642" y="3026"/>
                  </a:lnTo>
                  <a:lnTo>
                    <a:pt x="1559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4;p29"/>
            <p:cNvSpPr/>
            <p:nvPr/>
          </p:nvSpPr>
          <p:spPr>
            <a:xfrm>
              <a:off x="3368145" y="3521411"/>
              <a:ext cx="182346" cy="182361"/>
            </a:xfrm>
            <a:custGeom>
              <a:avLst/>
              <a:gdLst/>
              <a:ahLst/>
              <a:cxnLst/>
              <a:rect l="l" t="t" r="r" b="b"/>
              <a:pathLst>
                <a:path w="12193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2193" y="1219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5;p29"/>
            <p:cNvSpPr/>
            <p:nvPr/>
          </p:nvSpPr>
          <p:spPr>
            <a:xfrm>
              <a:off x="3368145" y="3738036"/>
              <a:ext cx="182346" cy="52103"/>
            </a:xfrm>
            <a:custGeom>
              <a:avLst/>
              <a:gdLst/>
              <a:ahLst/>
              <a:cxnLst/>
              <a:rect l="l" t="t" r="r" b="b"/>
              <a:pathLst>
                <a:path w="12193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2193" y="34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;p29"/>
            <p:cNvSpPr/>
            <p:nvPr/>
          </p:nvSpPr>
          <p:spPr>
            <a:xfrm>
              <a:off x="3368145" y="3816176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7;p29"/>
            <p:cNvSpPr/>
            <p:nvPr/>
          </p:nvSpPr>
          <p:spPr>
            <a:xfrm>
              <a:off x="3368145" y="3860054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2193" y="128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8;p29"/>
            <p:cNvSpPr/>
            <p:nvPr/>
          </p:nvSpPr>
          <p:spPr>
            <a:xfrm>
              <a:off x="3368145" y="3903918"/>
              <a:ext cx="182346" cy="19217"/>
            </a:xfrm>
            <a:custGeom>
              <a:avLst/>
              <a:gdLst/>
              <a:ahLst/>
              <a:cxnLst/>
              <a:rect l="l" t="t" r="r" b="b"/>
              <a:pathLst>
                <a:path w="12193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9;p29"/>
            <p:cNvSpPr/>
            <p:nvPr/>
          </p:nvSpPr>
          <p:spPr>
            <a:xfrm>
              <a:off x="3368145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0;p29"/>
            <p:cNvSpPr/>
            <p:nvPr/>
          </p:nvSpPr>
          <p:spPr>
            <a:xfrm>
              <a:off x="3599846" y="3521411"/>
              <a:ext cx="296139" cy="182361"/>
            </a:xfrm>
            <a:custGeom>
              <a:avLst/>
              <a:gdLst/>
              <a:ahLst/>
              <a:cxnLst/>
              <a:rect l="l" t="t" r="r" b="b"/>
              <a:pathLst>
                <a:path w="19802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9802" y="1219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1;p29"/>
            <p:cNvSpPr/>
            <p:nvPr/>
          </p:nvSpPr>
          <p:spPr>
            <a:xfrm>
              <a:off x="3599846" y="3738036"/>
              <a:ext cx="296139" cy="52103"/>
            </a:xfrm>
            <a:custGeom>
              <a:avLst/>
              <a:gdLst/>
              <a:ahLst/>
              <a:cxnLst/>
              <a:rect l="l" t="t" r="r" b="b"/>
              <a:pathLst>
                <a:path w="19802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9802" y="34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;p29"/>
            <p:cNvSpPr/>
            <p:nvPr/>
          </p:nvSpPr>
          <p:spPr>
            <a:xfrm>
              <a:off x="3599846" y="3816176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3;p29"/>
            <p:cNvSpPr/>
            <p:nvPr/>
          </p:nvSpPr>
          <p:spPr>
            <a:xfrm>
              <a:off x="3599846" y="3860054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9802" y="128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4;p29"/>
            <p:cNvSpPr/>
            <p:nvPr/>
          </p:nvSpPr>
          <p:spPr>
            <a:xfrm>
              <a:off x="3599846" y="3903918"/>
              <a:ext cx="296139" cy="19217"/>
            </a:xfrm>
            <a:custGeom>
              <a:avLst/>
              <a:gdLst/>
              <a:ahLst/>
              <a:cxnLst/>
              <a:rect l="l" t="t" r="r" b="b"/>
              <a:pathLst>
                <a:path w="19802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5;p29"/>
            <p:cNvSpPr/>
            <p:nvPr/>
          </p:nvSpPr>
          <p:spPr>
            <a:xfrm>
              <a:off x="3599846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B4F0013-C3CA-4B24-B7AF-CD71A930FD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9273" y="1759718"/>
            <a:ext cx="4853691" cy="27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1466106" y="192882"/>
            <a:ext cx="6385864" cy="638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800" dirty="0" err="1"/>
              <a:t>Desain</a:t>
            </a:r>
            <a:r>
              <a:rPr lang="en-US" sz="2800" dirty="0"/>
              <a:t> Input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MBKM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"/>
          </p:nvPr>
        </p:nvSpPr>
        <p:spPr>
          <a:xfrm>
            <a:off x="-331956" y="895475"/>
            <a:ext cx="2389356" cy="441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800" b="1" dirty="0"/>
              <a:t>	Input Internal</a:t>
            </a: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4072" y="831760"/>
            <a:ext cx="913992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Group 75"/>
          <p:cNvGrpSpPr/>
          <p:nvPr/>
        </p:nvGrpSpPr>
        <p:grpSpPr>
          <a:xfrm>
            <a:off x="5334000" y="1457411"/>
            <a:ext cx="3615512" cy="2973734"/>
            <a:chOff x="781050" y="1357975"/>
            <a:chExt cx="3762049" cy="2732417"/>
          </a:xfrm>
        </p:grpSpPr>
        <p:sp>
          <p:nvSpPr>
            <p:cNvPr id="77" name="Google Shape;459;p29"/>
            <p:cNvSpPr/>
            <p:nvPr/>
          </p:nvSpPr>
          <p:spPr>
            <a:xfrm>
              <a:off x="2634654" y="3249946"/>
              <a:ext cx="621066" cy="619705"/>
            </a:xfrm>
            <a:custGeom>
              <a:avLst/>
              <a:gdLst/>
              <a:ahLst/>
              <a:cxnLst/>
              <a:rect l="l" t="t" r="r" b="b"/>
              <a:pathLst>
                <a:path w="41529" h="41438" extrusionOk="0">
                  <a:moveTo>
                    <a:pt x="3025" y="1"/>
                  </a:moveTo>
                  <a:lnTo>
                    <a:pt x="0" y="41438"/>
                  </a:lnTo>
                  <a:lnTo>
                    <a:pt x="41529" y="41438"/>
                  </a:lnTo>
                  <a:lnTo>
                    <a:pt x="38504" y="1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0;p29"/>
            <p:cNvSpPr/>
            <p:nvPr/>
          </p:nvSpPr>
          <p:spPr>
            <a:xfrm>
              <a:off x="2492071" y="3754486"/>
              <a:ext cx="906228" cy="115168"/>
            </a:xfrm>
            <a:custGeom>
              <a:avLst/>
              <a:gdLst/>
              <a:ahLst/>
              <a:cxnLst/>
              <a:rect l="l" t="t" r="r" b="b"/>
              <a:pathLst>
                <a:path w="60597" h="7701" extrusionOk="0">
                  <a:moveTo>
                    <a:pt x="0" y="0"/>
                  </a:moveTo>
                  <a:lnTo>
                    <a:pt x="0" y="7701"/>
                  </a:lnTo>
                  <a:lnTo>
                    <a:pt x="60597" y="7701"/>
                  </a:lnTo>
                  <a:lnTo>
                    <a:pt x="60597" y="0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1;p29"/>
            <p:cNvSpPr/>
            <p:nvPr/>
          </p:nvSpPr>
          <p:spPr>
            <a:xfrm>
              <a:off x="1402108" y="1357975"/>
              <a:ext cx="3086129" cy="2093521"/>
            </a:xfrm>
            <a:custGeom>
              <a:avLst/>
              <a:gdLst/>
              <a:ahLst/>
              <a:cxnLst/>
              <a:rect l="l" t="t" r="r" b="b"/>
              <a:pathLst>
                <a:path w="206361" h="139988" extrusionOk="0">
                  <a:moveTo>
                    <a:pt x="5501" y="0"/>
                  </a:moveTo>
                  <a:cubicBezTo>
                    <a:pt x="2476" y="0"/>
                    <a:pt x="1" y="2475"/>
                    <a:pt x="1" y="5500"/>
                  </a:cubicBezTo>
                  <a:lnTo>
                    <a:pt x="1" y="134487"/>
                  </a:lnTo>
                  <a:cubicBezTo>
                    <a:pt x="1" y="137512"/>
                    <a:pt x="2476" y="139987"/>
                    <a:pt x="5501" y="139987"/>
                  </a:cubicBezTo>
                  <a:lnTo>
                    <a:pt x="200860" y="139987"/>
                  </a:lnTo>
                  <a:cubicBezTo>
                    <a:pt x="203885" y="139987"/>
                    <a:pt x="206360" y="137512"/>
                    <a:pt x="206360" y="134487"/>
                  </a:cubicBezTo>
                  <a:lnTo>
                    <a:pt x="206360" y="5500"/>
                  </a:lnTo>
                  <a:cubicBezTo>
                    <a:pt x="206360" y="2475"/>
                    <a:pt x="203885" y="0"/>
                    <a:pt x="200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2;p29"/>
            <p:cNvSpPr/>
            <p:nvPr/>
          </p:nvSpPr>
          <p:spPr>
            <a:xfrm>
              <a:off x="1483001" y="1440228"/>
              <a:ext cx="2924346" cy="1643839"/>
            </a:xfrm>
            <a:custGeom>
              <a:avLst/>
              <a:gdLst/>
              <a:ahLst/>
              <a:cxnLst/>
              <a:rect l="l" t="t" r="r" b="b"/>
              <a:pathLst>
                <a:path w="195543" h="109919" extrusionOk="0">
                  <a:moveTo>
                    <a:pt x="0" y="0"/>
                  </a:moveTo>
                  <a:lnTo>
                    <a:pt x="0" y="109918"/>
                  </a:lnTo>
                  <a:lnTo>
                    <a:pt x="195543" y="10991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3;p29"/>
            <p:cNvSpPr/>
            <p:nvPr/>
          </p:nvSpPr>
          <p:spPr>
            <a:xfrm>
              <a:off x="1402108" y="3173181"/>
              <a:ext cx="3086129" cy="278328"/>
            </a:xfrm>
            <a:custGeom>
              <a:avLst/>
              <a:gdLst/>
              <a:ahLst/>
              <a:cxnLst/>
              <a:rect l="l" t="t" r="r" b="b"/>
              <a:pathLst>
                <a:path w="206361" h="18611" extrusionOk="0">
                  <a:moveTo>
                    <a:pt x="1" y="0"/>
                  </a:moveTo>
                  <a:lnTo>
                    <a:pt x="1" y="13110"/>
                  </a:lnTo>
                  <a:cubicBezTo>
                    <a:pt x="1" y="16135"/>
                    <a:pt x="2476" y="18610"/>
                    <a:pt x="5501" y="18610"/>
                  </a:cubicBezTo>
                  <a:lnTo>
                    <a:pt x="200860" y="18610"/>
                  </a:lnTo>
                  <a:cubicBezTo>
                    <a:pt x="203885" y="18610"/>
                    <a:pt x="206360" y="16135"/>
                    <a:pt x="206360" y="13110"/>
                  </a:cubicBezTo>
                  <a:lnTo>
                    <a:pt x="20636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4;p29"/>
            <p:cNvSpPr/>
            <p:nvPr/>
          </p:nvSpPr>
          <p:spPr>
            <a:xfrm>
              <a:off x="1483001" y="1440228"/>
              <a:ext cx="2924346" cy="120657"/>
            </a:xfrm>
            <a:custGeom>
              <a:avLst/>
              <a:gdLst/>
              <a:ahLst/>
              <a:cxnLst/>
              <a:rect l="l" t="t" r="r" b="b"/>
              <a:pathLst>
                <a:path w="195543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195543" y="806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5;p29"/>
            <p:cNvSpPr/>
            <p:nvPr/>
          </p:nvSpPr>
          <p:spPr>
            <a:xfrm>
              <a:off x="1483001" y="1560871"/>
              <a:ext cx="2924346" cy="119296"/>
            </a:xfrm>
            <a:custGeom>
              <a:avLst/>
              <a:gdLst/>
              <a:ahLst/>
              <a:cxnLst/>
              <a:rect l="l" t="t" r="r" b="b"/>
              <a:pathLst>
                <a:path w="195543" h="7977" extrusionOk="0">
                  <a:moveTo>
                    <a:pt x="0" y="1"/>
                  </a:moveTo>
                  <a:lnTo>
                    <a:pt x="0" y="7977"/>
                  </a:lnTo>
                  <a:lnTo>
                    <a:pt x="195543" y="7977"/>
                  </a:lnTo>
                  <a:lnTo>
                    <a:pt x="195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6;p29"/>
            <p:cNvSpPr/>
            <p:nvPr/>
          </p:nvSpPr>
          <p:spPr>
            <a:xfrm>
              <a:off x="3858959" y="1560871"/>
              <a:ext cx="548415" cy="119296"/>
            </a:xfrm>
            <a:custGeom>
              <a:avLst/>
              <a:gdLst/>
              <a:ahLst/>
              <a:cxnLst/>
              <a:rect l="l" t="t" r="r" b="b"/>
              <a:pathLst>
                <a:path w="36671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36671" y="7977"/>
                  </a:lnTo>
                  <a:lnTo>
                    <a:pt x="3667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7;p29"/>
            <p:cNvSpPr/>
            <p:nvPr/>
          </p:nvSpPr>
          <p:spPr>
            <a:xfrm>
              <a:off x="3453135" y="1560871"/>
              <a:ext cx="407210" cy="119296"/>
            </a:xfrm>
            <a:custGeom>
              <a:avLst/>
              <a:gdLst/>
              <a:ahLst/>
              <a:cxnLst/>
              <a:rect l="l" t="t" r="r" b="b"/>
              <a:pathLst>
                <a:path w="27229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27228" y="7977"/>
                  </a:lnTo>
                  <a:lnTo>
                    <a:pt x="2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8;p29"/>
            <p:cNvSpPr/>
            <p:nvPr/>
          </p:nvSpPr>
          <p:spPr>
            <a:xfrm>
              <a:off x="3056913" y="1784345"/>
              <a:ext cx="1257222" cy="316717"/>
            </a:xfrm>
            <a:custGeom>
              <a:avLst/>
              <a:gdLst/>
              <a:ahLst/>
              <a:cxnLst/>
              <a:rect l="l" t="t" r="r" b="b"/>
              <a:pathLst>
                <a:path w="84067" h="21178" extrusionOk="0">
                  <a:moveTo>
                    <a:pt x="1" y="1"/>
                  </a:moveTo>
                  <a:lnTo>
                    <a:pt x="1" y="21178"/>
                  </a:lnTo>
                  <a:lnTo>
                    <a:pt x="84067" y="21178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;p29"/>
            <p:cNvSpPr/>
            <p:nvPr/>
          </p:nvSpPr>
          <p:spPr>
            <a:xfrm>
              <a:off x="3056913" y="2190167"/>
              <a:ext cx="963835" cy="67193"/>
            </a:xfrm>
            <a:custGeom>
              <a:avLst/>
              <a:gdLst/>
              <a:ahLst/>
              <a:cxnLst/>
              <a:rect l="l" t="t" r="r" b="b"/>
              <a:pathLst>
                <a:path w="64449" h="4493" extrusionOk="0">
                  <a:moveTo>
                    <a:pt x="1" y="0"/>
                  </a:moveTo>
                  <a:lnTo>
                    <a:pt x="1" y="4493"/>
                  </a:lnTo>
                  <a:lnTo>
                    <a:pt x="64448" y="4493"/>
                  </a:lnTo>
                  <a:lnTo>
                    <a:pt x="64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0;p29"/>
            <p:cNvSpPr/>
            <p:nvPr/>
          </p:nvSpPr>
          <p:spPr>
            <a:xfrm>
              <a:off x="3056913" y="2336861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;p29"/>
            <p:cNvSpPr/>
            <p:nvPr/>
          </p:nvSpPr>
          <p:spPr>
            <a:xfrm>
              <a:off x="3056913" y="2483556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2;p29"/>
            <p:cNvSpPr/>
            <p:nvPr/>
          </p:nvSpPr>
          <p:spPr>
            <a:xfrm>
              <a:off x="3056913" y="2630251"/>
              <a:ext cx="1257222" cy="67208"/>
            </a:xfrm>
            <a:custGeom>
              <a:avLst/>
              <a:gdLst/>
              <a:ahLst/>
              <a:cxnLst/>
              <a:rect l="l" t="t" r="r" b="b"/>
              <a:pathLst>
                <a:path w="84067" h="4494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3;p29"/>
            <p:cNvSpPr/>
            <p:nvPr/>
          </p:nvSpPr>
          <p:spPr>
            <a:xfrm>
              <a:off x="3056913" y="2776960"/>
              <a:ext cx="699236" cy="67193"/>
            </a:xfrm>
            <a:custGeom>
              <a:avLst/>
              <a:gdLst/>
              <a:ahLst/>
              <a:cxnLst/>
              <a:rect l="l" t="t" r="r" b="b"/>
              <a:pathLst>
                <a:path w="46756" h="4493" extrusionOk="0">
                  <a:moveTo>
                    <a:pt x="1" y="0"/>
                  </a:moveTo>
                  <a:lnTo>
                    <a:pt x="1" y="4492"/>
                  </a:lnTo>
                  <a:lnTo>
                    <a:pt x="46755" y="4492"/>
                  </a:lnTo>
                  <a:lnTo>
                    <a:pt x="46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4;p29"/>
            <p:cNvSpPr/>
            <p:nvPr/>
          </p:nvSpPr>
          <p:spPr>
            <a:xfrm>
              <a:off x="3839771" y="2785186"/>
              <a:ext cx="124770" cy="117920"/>
            </a:xfrm>
            <a:custGeom>
              <a:avLst/>
              <a:gdLst/>
              <a:ahLst/>
              <a:cxnLst/>
              <a:rect l="l" t="t" r="r" b="b"/>
              <a:pathLst>
                <a:path w="8343" h="7885" extrusionOk="0">
                  <a:moveTo>
                    <a:pt x="4217" y="0"/>
                  </a:moveTo>
                  <a:lnTo>
                    <a:pt x="2934" y="2567"/>
                  </a:lnTo>
                  <a:lnTo>
                    <a:pt x="0" y="3025"/>
                  </a:lnTo>
                  <a:lnTo>
                    <a:pt x="2109" y="5042"/>
                  </a:lnTo>
                  <a:lnTo>
                    <a:pt x="1650" y="7884"/>
                  </a:lnTo>
                  <a:lnTo>
                    <a:pt x="4217" y="6509"/>
                  </a:lnTo>
                  <a:lnTo>
                    <a:pt x="6692" y="7884"/>
                  </a:lnTo>
                  <a:lnTo>
                    <a:pt x="6234" y="5042"/>
                  </a:lnTo>
                  <a:lnTo>
                    <a:pt x="8343" y="3025"/>
                  </a:lnTo>
                  <a:lnTo>
                    <a:pt x="5501" y="2567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5;p29"/>
            <p:cNvSpPr/>
            <p:nvPr/>
          </p:nvSpPr>
          <p:spPr>
            <a:xfrm>
              <a:off x="4002917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2" y="2567"/>
                  </a:lnTo>
                  <a:lnTo>
                    <a:pt x="1" y="3025"/>
                  </a:lnTo>
                  <a:lnTo>
                    <a:pt x="2109" y="5042"/>
                  </a:lnTo>
                  <a:lnTo>
                    <a:pt x="1559" y="7884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234" y="5042"/>
                  </a:lnTo>
                  <a:lnTo>
                    <a:pt x="8251" y="3025"/>
                  </a:lnTo>
                  <a:lnTo>
                    <a:pt x="5409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6;p29"/>
            <p:cNvSpPr/>
            <p:nvPr/>
          </p:nvSpPr>
          <p:spPr>
            <a:xfrm>
              <a:off x="4166063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3" y="2567"/>
                  </a:lnTo>
                  <a:lnTo>
                    <a:pt x="1" y="3025"/>
                  </a:lnTo>
                  <a:lnTo>
                    <a:pt x="2018" y="5042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143" y="5042"/>
                  </a:lnTo>
                  <a:lnTo>
                    <a:pt x="8252" y="3025"/>
                  </a:lnTo>
                  <a:lnTo>
                    <a:pt x="5410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7;p29"/>
            <p:cNvSpPr/>
            <p:nvPr/>
          </p:nvSpPr>
          <p:spPr>
            <a:xfrm>
              <a:off x="3960415" y="1473129"/>
              <a:ext cx="65817" cy="55498"/>
            </a:xfrm>
            <a:custGeom>
              <a:avLst/>
              <a:gdLst/>
              <a:ahLst/>
              <a:cxnLst/>
              <a:rect l="l" t="t" r="r" b="b"/>
              <a:pathLst>
                <a:path w="4401" h="3711" extrusionOk="0">
                  <a:moveTo>
                    <a:pt x="2567" y="1"/>
                  </a:moveTo>
                  <a:cubicBezTo>
                    <a:pt x="917" y="1"/>
                    <a:pt x="1" y="2018"/>
                    <a:pt x="1192" y="3209"/>
                  </a:cubicBezTo>
                  <a:cubicBezTo>
                    <a:pt x="1566" y="3555"/>
                    <a:pt x="2022" y="3710"/>
                    <a:pt x="2470" y="3710"/>
                  </a:cubicBezTo>
                  <a:cubicBezTo>
                    <a:pt x="3451" y="3710"/>
                    <a:pt x="4401" y="2966"/>
                    <a:pt x="4401" y="1834"/>
                  </a:cubicBezTo>
                  <a:cubicBezTo>
                    <a:pt x="4401" y="826"/>
                    <a:pt x="3576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;p29"/>
            <p:cNvSpPr/>
            <p:nvPr/>
          </p:nvSpPr>
          <p:spPr>
            <a:xfrm>
              <a:off x="4082434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92" y="3209"/>
                  </a:cubicBezTo>
                  <a:cubicBezTo>
                    <a:pt x="1566" y="3555"/>
                    <a:pt x="2013" y="3710"/>
                    <a:pt x="2449" y="3710"/>
                  </a:cubicBezTo>
                  <a:cubicBezTo>
                    <a:pt x="3403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;p29"/>
            <p:cNvSpPr/>
            <p:nvPr/>
          </p:nvSpPr>
          <p:spPr>
            <a:xfrm>
              <a:off x="4204453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01" y="3209"/>
                  </a:cubicBezTo>
                  <a:cubicBezTo>
                    <a:pt x="1475" y="3555"/>
                    <a:pt x="1930" y="3710"/>
                    <a:pt x="2379" y="3710"/>
                  </a:cubicBezTo>
                  <a:cubicBezTo>
                    <a:pt x="3360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0;p29"/>
            <p:cNvSpPr/>
            <p:nvPr/>
          </p:nvSpPr>
          <p:spPr>
            <a:xfrm>
              <a:off x="1578968" y="1784345"/>
              <a:ext cx="471636" cy="473012"/>
            </a:xfrm>
            <a:custGeom>
              <a:avLst/>
              <a:gdLst/>
              <a:ahLst/>
              <a:cxnLst/>
              <a:rect l="l" t="t" r="r" b="b"/>
              <a:pathLst>
                <a:path w="31537" h="31629" extrusionOk="0">
                  <a:moveTo>
                    <a:pt x="1" y="1"/>
                  </a:moveTo>
                  <a:lnTo>
                    <a:pt x="1" y="31629"/>
                  </a:lnTo>
                  <a:lnTo>
                    <a:pt x="31537" y="31629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1;p29"/>
            <p:cNvSpPr/>
            <p:nvPr/>
          </p:nvSpPr>
          <p:spPr>
            <a:xfrm>
              <a:off x="1578968" y="2347839"/>
              <a:ext cx="471636" cy="135732"/>
            </a:xfrm>
            <a:custGeom>
              <a:avLst/>
              <a:gdLst/>
              <a:ahLst/>
              <a:cxnLst/>
              <a:rect l="l" t="t" r="r" b="b"/>
              <a:pathLst>
                <a:path w="31537" h="9076" extrusionOk="0">
                  <a:moveTo>
                    <a:pt x="1" y="0"/>
                  </a:moveTo>
                  <a:lnTo>
                    <a:pt x="1" y="9076"/>
                  </a:lnTo>
                  <a:lnTo>
                    <a:pt x="31537" y="9076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2;p29"/>
            <p:cNvSpPr/>
            <p:nvPr/>
          </p:nvSpPr>
          <p:spPr>
            <a:xfrm>
              <a:off x="1578968" y="2550735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31537" y="3393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3;p29"/>
            <p:cNvSpPr/>
            <p:nvPr/>
          </p:nvSpPr>
          <p:spPr>
            <a:xfrm>
              <a:off x="1578968" y="2663167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4;p29"/>
            <p:cNvSpPr/>
            <p:nvPr/>
          </p:nvSpPr>
          <p:spPr>
            <a:xfrm>
              <a:off x="1578968" y="2776960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5;p29"/>
            <p:cNvSpPr/>
            <p:nvPr/>
          </p:nvSpPr>
          <p:spPr>
            <a:xfrm>
              <a:off x="157896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6;p29"/>
            <p:cNvSpPr/>
            <p:nvPr/>
          </p:nvSpPr>
          <p:spPr>
            <a:xfrm>
              <a:off x="2179478" y="1784345"/>
              <a:ext cx="765023" cy="473012"/>
            </a:xfrm>
            <a:custGeom>
              <a:avLst/>
              <a:gdLst/>
              <a:ahLst/>
              <a:cxnLst/>
              <a:rect l="l" t="t" r="r" b="b"/>
              <a:pathLst>
                <a:path w="51155" h="31629" extrusionOk="0">
                  <a:moveTo>
                    <a:pt x="0" y="1"/>
                  </a:moveTo>
                  <a:lnTo>
                    <a:pt x="0" y="31629"/>
                  </a:lnTo>
                  <a:lnTo>
                    <a:pt x="51155" y="31629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;p29"/>
            <p:cNvSpPr/>
            <p:nvPr/>
          </p:nvSpPr>
          <p:spPr>
            <a:xfrm>
              <a:off x="2179478" y="2347839"/>
              <a:ext cx="765023" cy="135732"/>
            </a:xfrm>
            <a:custGeom>
              <a:avLst/>
              <a:gdLst/>
              <a:ahLst/>
              <a:cxnLst/>
              <a:rect l="l" t="t" r="r" b="b"/>
              <a:pathLst>
                <a:path w="51155" h="9076" extrusionOk="0">
                  <a:moveTo>
                    <a:pt x="0" y="0"/>
                  </a:moveTo>
                  <a:lnTo>
                    <a:pt x="0" y="9076"/>
                  </a:lnTo>
                  <a:lnTo>
                    <a:pt x="51155" y="9076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8;p29"/>
            <p:cNvSpPr/>
            <p:nvPr/>
          </p:nvSpPr>
          <p:spPr>
            <a:xfrm>
              <a:off x="2179478" y="2550735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51155" y="3393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;p29"/>
            <p:cNvSpPr/>
            <p:nvPr/>
          </p:nvSpPr>
          <p:spPr>
            <a:xfrm>
              <a:off x="2179478" y="2663167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0;p29"/>
            <p:cNvSpPr/>
            <p:nvPr/>
          </p:nvSpPr>
          <p:spPr>
            <a:xfrm>
              <a:off x="2179478" y="2776960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1;p29"/>
            <p:cNvSpPr/>
            <p:nvPr/>
          </p:nvSpPr>
          <p:spPr>
            <a:xfrm>
              <a:off x="217947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31536" y="3392"/>
                  </a:lnTo>
                  <a:lnTo>
                    <a:pt x="31536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2;p29"/>
            <p:cNvSpPr/>
            <p:nvPr/>
          </p:nvSpPr>
          <p:spPr>
            <a:xfrm>
              <a:off x="975721" y="2775585"/>
              <a:ext cx="2085295" cy="1140678"/>
            </a:xfrm>
            <a:custGeom>
              <a:avLst/>
              <a:gdLst/>
              <a:ahLst/>
              <a:cxnLst/>
              <a:rect l="l" t="t" r="r" b="b"/>
              <a:pathLst>
                <a:path w="139438" h="76274" extrusionOk="0">
                  <a:moveTo>
                    <a:pt x="5776" y="0"/>
                  </a:moveTo>
                  <a:cubicBezTo>
                    <a:pt x="2568" y="0"/>
                    <a:pt x="1" y="2659"/>
                    <a:pt x="1" y="5868"/>
                  </a:cubicBezTo>
                  <a:lnTo>
                    <a:pt x="1" y="76274"/>
                  </a:lnTo>
                  <a:lnTo>
                    <a:pt x="139438" y="76274"/>
                  </a:lnTo>
                  <a:lnTo>
                    <a:pt x="139438" y="5868"/>
                  </a:lnTo>
                  <a:cubicBezTo>
                    <a:pt x="139346" y="2659"/>
                    <a:pt x="136871" y="92"/>
                    <a:pt x="13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3;p29"/>
            <p:cNvSpPr/>
            <p:nvPr/>
          </p:nvSpPr>
          <p:spPr>
            <a:xfrm>
              <a:off x="1030562" y="2839951"/>
              <a:ext cx="1975630" cy="1076311"/>
            </a:xfrm>
            <a:custGeom>
              <a:avLst/>
              <a:gdLst/>
              <a:ahLst/>
              <a:cxnLst/>
              <a:rect l="l" t="t" r="r" b="b"/>
              <a:pathLst>
                <a:path w="132105" h="71970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71970"/>
                  </a:lnTo>
                  <a:lnTo>
                    <a:pt x="132104" y="71970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4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4859"/>
                  </a:lnTo>
                  <a:cubicBezTo>
                    <a:pt x="0" y="8618"/>
                    <a:pt x="3025" y="11643"/>
                    <a:pt x="6784" y="11643"/>
                  </a:cubicBezTo>
                  <a:lnTo>
                    <a:pt x="158689" y="11643"/>
                  </a:lnTo>
                  <a:cubicBezTo>
                    <a:pt x="162448" y="11643"/>
                    <a:pt x="165473" y="8618"/>
                    <a:pt x="165473" y="4859"/>
                  </a:cubicBezTo>
                  <a:lnTo>
                    <a:pt x="165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5;p29"/>
            <p:cNvSpPr/>
            <p:nvPr/>
          </p:nvSpPr>
          <p:spPr>
            <a:xfrm>
              <a:off x="1786000" y="3892945"/>
              <a:ext cx="464786" cy="79524"/>
            </a:xfrm>
            <a:custGeom>
              <a:avLst/>
              <a:gdLst/>
              <a:ahLst/>
              <a:cxnLst/>
              <a:rect l="l" t="t" r="r" b="b"/>
              <a:pathLst>
                <a:path w="31079" h="3760" extrusionOk="0">
                  <a:moveTo>
                    <a:pt x="1" y="1"/>
                  </a:moveTo>
                  <a:lnTo>
                    <a:pt x="1" y="3759"/>
                  </a:lnTo>
                  <a:lnTo>
                    <a:pt x="31078" y="3759"/>
                  </a:lnTo>
                  <a:lnTo>
                    <a:pt x="31078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6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2384"/>
                  </a:lnTo>
                  <a:cubicBezTo>
                    <a:pt x="0" y="7518"/>
                    <a:pt x="4125" y="11643"/>
                    <a:pt x="9259" y="11643"/>
                  </a:cubicBezTo>
                  <a:lnTo>
                    <a:pt x="156214" y="11643"/>
                  </a:lnTo>
                  <a:cubicBezTo>
                    <a:pt x="161347" y="11643"/>
                    <a:pt x="165473" y="7518"/>
                    <a:pt x="165473" y="2384"/>
                  </a:cubicBezTo>
                  <a:lnTo>
                    <a:pt x="165473" y="1"/>
                  </a:lnTo>
                  <a:lnTo>
                    <a:pt x="165381" y="1"/>
                  </a:lnTo>
                  <a:cubicBezTo>
                    <a:pt x="164556" y="4401"/>
                    <a:pt x="160706" y="7701"/>
                    <a:pt x="156214" y="7701"/>
                  </a:cubicBezTo>
                  <a:lnTo>
                    <a:pt x="9259" y="7701"/>
                  </a:lnTo>
                  <a:cubicBezTo>
                    <a:pt x="4767" y="7701"/>
                    <a:pt x="825" y="4401"/>
                    <a:pt x="9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7;p29"/>
            <p:cNvSpPr/>
            <p:nvPr/>
          </p:nvSpPr>
          <p:spPr>
            <a:xfrm>
              <a:off x="1030562" y="2839951"/>
              <a:ext cx="1975630" cy="80966"/>
            </a:xfrm>
            <a:custGeom>
              <a:avLst/>
              <a:gdLst/>
              <a:ahLst/>
              <a:cxnLst/>
              <a:rect l="l" t="t" r="r" b="b"/>
              <a:pathLst>
                <a:path w="132105" h="5414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5414"/>
                  </a:lnTo>
                  <a:lnTo>
                    <a:pt x="132104" y="5414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8;p29"/>
            <p:cNvSpPr/>
            <p:nvPr/>
          </p:nvSpPr>
          <p:spPr>
            <a:xfrm>
              <a:off x="1030562" y="2920903"/>
              <a:ext cx="1975630" cy="80907"/>
            </a:xfrm>
            <a:custGeom>
              <a:avLst/>
              <a:gdLst/>
              <a:ahLst/>
              <a:cxnLst/>
              <a:rect l="l" t="t" r="r" b="b"/>
              <a:pathLst>
                <a:path w="132105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132104" y="5410"/>
                  </a:lnTo>
                  <a:lnTo>
                    <a:pt x="132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9;p29"/>
            <p:cNvSpPr/>
            <p:nvPr/>
          </p:nvSpPr>
          <p:spPr>
            <a:xfrm>
              <a:off x="2636015" y="2920903"/>
              <a:ext cx="370196" cy="80907"/>
            </a:xfrm>
            <a:custGeom>
              <a:avLst/>
              <a:gdLst/>
              <a:ahLst/>
              <a:cxnLst/>
              <a:rect l="l" t="t" r="r" b="b"/>
              <a:pathLst>
                <a:path w="24754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24753" y="5410"/>
                  </a:lnTo>
                  <a:lnTo>
                    <a:pt x="2475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0;p29"/>
            <p:cNvSpPr/>
            <p:nvPr/>
          </p:nvSpPr>
          <p:spPr>
            <a:xfrm>
              <a:off x="2360451" y="2920903"/>
              <a:ext cx="275576" cy="80907"/>
            </a:xfrm>
            <a:custGeom>
              <a:avLst/>
              <a:gdLst/>
              <a:ahLst/>
              <a:cxnLst/>
              <a:rect l="l" t="t" r="r" b="b"/>
              <a:pathLst>
                <a:path w="18427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8427" y="5410"/>
                  </a:lnTo>
                  <a:lnTo>
                    <a:pt x="1842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01;p29"/>
            <p:cNvSpPr/>
            <p:nvPr/>
          </p:nvSpPr>
          <p:spPr>
            <a:xfrm>
              <a:off x="2093097" y="3071726"/>
              <a:ext cx="850027" cy="213886"/>
            </a:xfrm>
            <a:custGeom>
              <a:avLst/>
              <a:gdLst/>
              <a:ahLst/>
              <a:cxnLst/>
              <a:rect l="l" t="t" r="r" b="b"/>
              <a:pathLst>
                <a:path w="56839" h="14302" extrusionOk="0">
                  <a:moveTo>
                    <a:pt x="1" y="0"/>
                  </a:moveTo>
                  <a:lnTo>
                    <a:pt x="1" y="14301"/>
                  </a:lnTo>
                  <a:lnTo>
                    <a:pt x="56839" y="14301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2;p29"/>
            <p:cNvSpPr/>
            <p:nvPr/>
          </p:nvSpPr>
          <p:spPr>
            <a:xfrm>
              <a:off x="2093097" y="3345928"/>
              <a:ext cx="651245" cy="45254"/>
            </a:xfrm>
            <a:custGeom>
              <a:avLst/>
              <a:gdLst/>
              <a:ahLst/>
              <a:cxnLst/>
              <a:rect l="l" t="t" r="r" b="b"/>
              <a:pathLst>
                <a:path w="43547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43546" y="3025"/>
                  </a:lnTo>
                  <a:lnTo>
                    <a:pt x="43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3;p29"/>
            <p:cNvSpPr/>
            <p:nvPr/>
          </p:nvSpPr>
          <p:spPr>
            <a:xfrm>
              <a:off x="2093097" y="3444631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1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4;p29"/>
            <p:cNvSpPr/>
            <p:nvPr/>
          </p:nvSpPr>
          <p:spPr>
            <a:xfrm>
              <a:off x="2093097" y="3543350"/>
              <a:ext cx="850027" cy="46630"/>
            </a:xfrm>
            <a:custGeom>
              <a:avLst/>
              <a:gdLst/>
              <a:ahLst/>
              <a:cxnLst/>
              <a:rect l="l" t="t" r="r" b="b"/>
              <a:pathLst>
                <a:path w="56839" h="3118" extrusionOk="0">
                  <a:moveTo>
                    <a:pt x="1" y="0"/>
                  </a:moveTo>
                  <a:lnTo>
                    <a:pt x="1" y="3117"/>
                  </a:lnTo>
                  <a:lnTo>
                    <a:pt x="56839" y="3117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05;p29"/>
            <p:cNvSpPr/>
            <p:nvPr/>
          </p:nvSpPr>
          <p:spPr>
            <a:xfrm>
              <a:off x="2093097" y="3643430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0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06;p29"/>
            <p:cNvSpPr/>
            <p:nvPr/>
          </p:nvSpPr>
          <p:spPr>
            <a:xfrm>
              <a:off x="2093097" y="3742148"/>
              <a:ext cx="473012" cy="45254"/>
            </a:xfrm>
            <a:custGeom>
              <a:avLst/>
              <a:gdLst/>
              <a:ahLst/>
              <a:cxnLst/>
              <a:rect l="l" t="t" r="r" b="b"/>
              <a:pathLst>
                <a:path w="31629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31628" y="3025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07;p29"/>
            <p:cNvSpPr/>
            <p:nvPr/>
          </p:nvSpPr>
          <p:spPr>
            <a:xfrm>
              <a:off x="2622316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1925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08;p29"/>
            <p:cNvSpPr/>
            <p:nvPr/>
          </p:nvSpPr>
          <p:spPr>
            <a:xfrm>
              <a:off x="2731997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2017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09;p29"/>
            <p:cNvSpPr/>
            <p:nvPr/>
          </p:nvSpPr>
          <p:spPr>
            <a:xfrm>
              <a:off x="2843039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751" y="1"/>
                  </a:moveTo>
                  <a:lnTo>
                    <a:pt x="1926" y="1743"/>
                  </a:lnTo>
                  <a:lnTo>
                    <a:pt x="1" y="2018"/>
                  </a:lnTo>
                  <a:lnTo>
                    <a:pt x="1376" y="3393"/>
                  </a:lnTo>
                  <a:lnTo>
                    <a:pt x="1009" y="5318"/>
                  </a:lnTo>
                  <a:lnTo>
                    <a:pt x="2751" y="4401"/>
                  </a:lnTo>
                  <a:lnTo>
                    <a:pt x="4493" y="5318"/>
                  </a:lnTo>
                  <a:lnTo>
                    <a:pt x="4126" y="3393"/>
                  </a:lnTo>
                  <a:lnTo>
                    <a:pt x="5593" y="2018"/>
                  </a:lnTo>
                  <a:lnTo>
                    <a:pt x="3668" y="174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0;p29"/>
            <p:cNvSpPr/>
            <p:nvPr/>
          </p:nvSpPr>
          <p:spPr>
            <a:xfrm>
              <a:off x="2704569" y="2861950"/>
              <a:ext cx="43893" cy="37447"/>
            </a:xfrm>
            <a:custGeom>
              <a:avLst/>
              <a:gdLst/>
              <a:ahLst/>
              <a:cxnLst/>
              <a:rect l="l" t="t" r="r" b="b"/>
              <a:pathLst>
                <a:path w="2935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36" y="2503"/>
                    <a:pt x="1658" y="2503"/>
                  </a:cubicBezTo>
                  <a:cubicBezTo>
                    <a:pt x="2315" y="2503"/>
                    <a:pt x="2934" y="1993"/>
                    <a:pt x="2934" y="1193"/>
                  </a:cubicBezTo>
                  <a:cubicBezTo>
                    <a:pt x="2934" y="551"/>
                    <a:pt x="2384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1;p29"/>
            <p:cNvSpPr/>
            <p:nvPr/>
          </p:nvSpPr>
          <p:spPr>
            <a:xfrm>
              <a:off x="2785462" y="2861950"/>
              <a:ext cx="45254" cy="37447"/>
            </a:xfrm>
            <a:custGeom>
              <a:avLst/>
              <a:gdLst/>
              <a:ahLst/>
              <a:cxnLst/>
              <a:rect l="l" t="t" r="r" b="b"/>
              <a:pathLst>
                <a:path w="3026" h="2504" extrusionOk="0">
                  <a:moveTo>
                    <a:pt x="1742" y="1"/>
                  </a:moveTo>
                  <a:cubicBezTo>
                    <a:pt x="642" y="1"/>
                    <a:pt x="0" y="1376"/>
                    <a:pt x="825" y="2109"/>
                  </a:cubicBezTo>
                  <a:cubicBezTo>
                    <a:pt x="1097" y="2381"/>
                    <a:pt x="1428" y="2503"/>
                    <a:pt x="1749" y="2503"/>
                  </a:cubicBezTo>
                  <a:cubicBezTo>
                    <a:pt x="2406" y="2503"/>
                    <a:pt x="3026" y="1993"/>
                    <a:pt x="3026" y="1193"/>
                  </a:cubicBezTo>
                  <a:cubicBezTo>
                    <a:pt x="3026" y="551"/>
                    <a:pt x="2384" y="1"/>
                    <a:pt x="1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2;p29"/>
            <p:cNvSpPr/>
            <p:nvPr/>
          </p:nvSpPr>
          <p:spPr>
            <a:xfrm>
              <a:off x="2869091" y="2861950"/>
              <a:ext cx="42517" cy="37447"/>
            </a:xfrm>
            <a:custGeom>
              <a:avLst/>
              <a:gdLst/>
              <a:ahLst/>
              <a:cxnLst/>
              <a:rect l="l" t="t" r="r" b="b"/>
              <a:pathLst>
                <a:path w="2843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26" y="2503"/>
                    <a:pt x="1635" y="2503"/>
                  </a:cubicBezTo>
                  <a:cubicBezTo>
                    <a:pt x="2264" y="2503"/>
                    <a:pt x="2842" y="1993"/>
                    <a:pt x="2842" y="1193"/>
                  </a:cubicBezTo>
                  <a:cubicBezTo>
                    <a:pt x="2842" y="551"/>
                    <a:pt x="2292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3;p29"/>
            <p:cNvSpPr/>
            <p:nvPr/>
          </p:nvSpPr>
          <p:spPr>
            <a:xfrm>
              <a:off x="1095004" y="3071726"/>
              <a:ext cx="319454" cy="319454"/>
            </a:xfrm>
            <a:custGeom>
              <a:avLst/>
              <a:gdLst/>
              <a:ahLst/>
              <a:cxnLst/>
              <a:rect l="l" t="t" r="r" b="b"/>
              <a:pathLst>
                <a:path w="21361" h="21361" extrusionOk="0">
                  <a:moveTo>
                    <a:pt x="1" y="0"/>
                  </a:moveTo>
                  <a:lnTo>
                    <a:pt x="1" y="21360"/>
                  </a:lnTo>
                  <a:lnTo>
                    <a:pt x="21361" y="21360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4;p29"/>
            <p:cNvSpPr/>
            <p:nvPr/>
          </p:nvSpPr>
          <p:spPr>
            <a:xfrm>
              <a:off x="1095004" y="3451496"/>
              <a:ext cx="319454" cy="91869"/>
            </a:xfrm>
            <a:custGeom>
              <a:avLst/>
              <a:gdLst/>
              <a:ahLst/>
              <a:cxnLst/>
              <a:rect l="l" t="t" r="r" b="b"/>
              <a:pathLst>
                <a:path w="21361" h="6143" extrusionOk="0">
                  <a:moveTo>
                    <a:pt x="1" y="0"/>
                  </a:moveTo>
                  <a:lnTo>
                    <a:pt x="1" y="6142"/>
                  </a:lnTo>
                  <a:lnTo>
                    <a:pt x="21361" y="614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5;p29"/>
            <p:cNvSpPr/>
            <p:nvPr/>
          </p:nvSpPr>
          <p:spPr>
            <a:xfrm>
              <a:off x="1095004" y="3589965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6;p29"/>
            <p:cNvSpPr/>
            <p:nvPr/>
          </p:nvSpPr>
          <p:spPr>
            <a:xfrm>
              <a:off x="1095004" y="3665369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7;p29"/>
            <p:cNvSpPr/>
            <p:nvPr/>
          </p:nvSpPr>
          <p:spPr>
            <a:xfrm>
              <a:off x="1095004" y="3742148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8;p29"/>
            <p:cNvSpPr/>
            <p:nvPr/>
          </p:nvSpPr>
          <p:spPr>
            <a:xfrm>
              <a:off x="1095004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9;p29"/>
            <p:cNvSpPr/>
            <p:nvPr/>
          </p:nvSpPr>
          <p:spPr>
            <a:xfrm>
              <a:off x="1500827" y="3071726"/>
              <a:ext cx="516875" cy="319454"/>
            </a:xfrm>
            <a:custGeom>
              <a:avLst/>
              <a:gdLst/>
              <a:ahLst/>
              <a:cxnLst/>
              <a:rect l="l" t="t" r="r" b="b"/>
              <a:pathLst>
                <a:path w="34562" h="21361" extrusionOk="0">
                  <a:moveTo>
                    <a:pt x="0" y="0"/>
                  </a:moveTo>
                  <a:lnTo>
                    <a:pt x="0" y="21360"/>
                  </a:lnTo>
                  <a:lnTo>
                    <a:pt x="34562" y="21360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20;p29"/>
            <p:cNvSpPr/>
            <p:nvPr/>
          </p:nvSpPr>
          <p:spPr>
            <a:xfrm>
              <a:off x="1500827" y="3451496"/>
              <a:ext cx="516875" cy="91869"/>
            </a:xfrm>
            <a:custGeom>
              <a:avLst/>
              <a:gdLst/>
              <a:ahLst/>
              <a:cxnLst/>
              <a:rect l="l" t="t" r="r" b="b"/>
              <a:pathLst>
                <a:path w="34562" h="6143" extrusionOk="0">
                  <a:moveTo>
                    <a:pt x="0" y="0"/>
                  </a:moveTo>
                  <a:lnTo>
                    <a:pt x="0" y="6142"/>
                  </a:lnTo>
                  <a:lnTo>
                    <a:pt x="34562" y="614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21;p29"/>
            <p:cNvSpPr/>
            <p:nvPr/>
          </p:nvSpPr>
          <p:spPr>
            <a:xfrm>
              <a:off x="1500827" y="3589965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22;p29"/>
            <p:cNvSpPr/>
            <p:nvPr/>
          </p:nvSpPr>
          <p:spPr>
            <a:xfrm>
              <a:off x="1500827" y="3665369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23;p29"/>
            <p:cNvSpPr/>
            <p:nvPr/>
          </p:nvSpPr>
          <p:spPr>
            <a:xfrm>
              <a:off x="1500827" y="3742148"/>
              <a:ext cx="516875" cy="34277"/>
            </a:xfrm>
            <a:custGeom>
              <a:avLst/>
              <a:gdLst/>
              <a:ahLst/>
              <a:cxnLst/>
              <a:rect l="l" t="t" r="r" b="b"/>
              <a:pathLst>
                <a:path w="34562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24;p29"/>
            <p:cNvSpPr/>
            <p:nvPr/>
          </p:nvSpPr>
          <p:spPr>
            <a:xfrm>
              <a:off x="1500827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21360" y="2292"/>
                  </a:lnTo>
                  <a:lnTo>
                    <a:pt x="21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25;p29"/>
            <p:cNvSpPr/>
            <p:nvPr/>
          </p:nvSpPr>
          <p:spPr>
            <a:xfrm>
              <a:off x="3299591" y="3340439"/>
              <a:ext cx="1243508" cy="749948"/>
            </a:xfrm>
            <a:custGeom>
              <a:avLst/>
              <a:gdLst/>
              <a:ahLst/>
              <a:cxnLst/>
              <a:rect l="l" t="t" r="r" b="b"/>
              <a:pathLst>
                <a:path w="83150" h="50147" extrusionOk="0">
                  <a:moveTo>
                    <a:pt x="2201" y="0"/>
                  </a:moveTo>
                  <a:cubicBezTo>
                    <a:pt x="917" y="0"/>
                    <a:pt x="0" y="917"/>
                    <a:pt x="0" y="2201"/>
                  </a:cubicBezTo>
                  <a:lnTo>
                    <a:pt x="0" y="47946"/>
                  </a:lnTo>
                  <a:cubicBezTo>
                    <a:pt x="0" y="49138"/>
                    <a:pt x="917" y="50146"/>
                    <a:pt x="2201" y="50146"/>
                  </a:cubicBezTo>
                  <a:lnTo>
                    <a:pt x="80949" y="50146"/>
                  </a:lnTo>
                  <a:cubicBezTo>
                    <a:pt x="82233" y="50146"/>
                    <a:pt x="83149" y="49138"/>
                    <a:pt x="83149" y="47946"/>
                  </a:cubicBezTo>
                  <a:lnTo>
                    <a:pt x="83149" y="2201"/>
                  </a:lnTo>
                  <a:cubicBezTo>
                    <a:pt x="83149" y="917"/>
                    <a:pt x="82233" y="0"/>
                    <a:pt x="80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26;p29"/>
            <p:cNvSpPr/>
            <p:nvPr/>
          </p:nvSpPr>
          <p:spPr>
            <a:xfrm>
              <a:off x="3332492" y="3377453"/>
              <a:ext cx="1126979" cy="674545"/>
            </a:xfrm>
            <a:custGeom>
              <a:avLst/>
              <a:gdLst/>
              <a:ahLst/>
              <a:cxnLst/>
              <a:rect l="l" t="t" r="r" b="b"/>
              <a:pathLst>
                <a:path w="75358" h="45105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43363"/>
                  </a:lnTo>
                  <a:cubicBezTo>
                    <a:pt x="1" y="44279"/>
                    <a:pt x="734" y="45104"/>
                    <a:pt x="1742" y="45104"/>
                  </a:cubicBezTo>
                  <a:lnTo>
                    <a:pt x="75357" y="45104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27;p29"/>
            <p:cNvSpPr/>
            <p:nvPr/>
          </p:nvSpPr>
          <p:spPr>
            <a:xfrm>
              <a:off x="4466330" y="3688331"/>
              <a:ext cx="61719" cy="52791"/>
            </a:xfrm>
            <a:custGeom>
              <a:avLst/>
              <a:gdLst/>
              <a:ahLst/>
              <a:cxnLst/>
              <a:rect l="l" t="t" r="r" b="b"/>
              <a:pathLst>
                <a:path w="4127" h="3530" extrusionOk="0">
                  <a:moveTo>
                    <a:pt x="2293" y="1"/>
                  </a:moveTo>
                  <a:cubicBezTo>
                    <a:pt x="734" y="1"/>
                    <a:pt x="1" y="1926"/>
                    <a:pt x="1101" y="3026"/>
                  </a:cubicBezTo>
                  <a:cubicBezTo>
                    <a:pt x="1449" y="3374"/>
                    <a:pt x="1872" y="3530"/>
                    <a:pt x="2289" y="3530"/>
                  </a:cubicBezTo>
                  <a:cubicBezTo>
                    <a:pt x="3188" y="3530"/>
                    <a:pt x="4064" y="2807"/>
                    <a:pt x="4126" y="1743"/>
                  </a:cubicBezTo>
                  <a:cubicBezTo>
                    <a:pt x="4126" y="826"/>
                    <a:pt x="3301" y="1"/>
                    <a:pt x="229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28;p29"/>
            <p:cNvSpPr/>
            <p:nvPr/>
          </p:nvSpPr>
          <p:spPr>
            <a:xfrm>
              <a:off x="3332492" y="3377453"/>
              <a:ext cx="1126979" cy="57592"/>
            </a:xfrm>
            <a:custGeom>
              <a:avLst/>
              <a:gdLst/>
              <a:ahLst/>
              <a:cxnLst/>
              <a:rect l="l" t="t" r="r" b="b"/>
              <a:pathLst>
                <a:path w="75358" h="3851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3851"/>
                  </a:lnTo>
                  <a:lnTo>
                    <a:pt x="75357" y="3851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29;p29"/>
            <p:cNvSpPr/>
            <p:nvPr/>
          </p:nvSpPr>
          <p:spPr>
            <a:xfrm>
              <a:off x="4283970" y="3392543"/>
              <a:ext cx="27442" cy="23629"/>
            </a:xfrm>
            <a:custGeom>
              <a:avLst/>
              <a:gdLst/>
              <a:ahLst/>
              <a:cxnLst/>
              <a:rect l="l" t="t" r="r" b="b"/>
              <a:pathLst>
                <a:path w="1835" h="1580" extrusionOk="0">
                  <a:moveTo>
                    <a:pt x="1101" y="0"/>
                  </a:moveTo>
                  <a:cubicBezTo>
                    <a:pt x="368" y="0"/>
                    <a:pt x="1" y="917"/>
                    <a:pt x="459" y="1375"/>
                  </a:cubicBezTo>
                  <a:cubicBezTo>
                    <a:pt x="630" y="1517"/>
                    <a:pt x="826" y="1580"/>
                    <a:pt x="1017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0;p29"/>
            <p:cNvSpPr/>
            <p:nvPr/>
          </p:nvSpPr>
          <p:spPr>
            <a:xfrm>
              <a:off x="4341562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100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10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1;p29"/>
            <p:cNvSpPr/>
            <p:nvPr/>
          </p:nvSpPr>
          <p:spPr>
            <a:xfrm>
              <a:off x="4400515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009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2;p29"/>
            <p:cNvSpPr/>
            <p:nvPr/>
          </p:nvSpPr>
          <p:spPr>
            <a:xfrm>
              <a:off x="3332492" y="3435030"/>
              <a:ext cx="1126979" cy="46630"/>
            </a:xfrm>
            <a:custGeom>
              <a:avLst/>
              <a:gdLst/>
              <a:ahLst/>
              <a:cxnLst/>
              <a:rect l="l" t="t" r="r" b="b"/>
              <a:pathLst>
                <a:path w="75358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75357" y="3118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;p29"/>
            <p:cNvSpPr/>
            <p:nvPr/>
          </p:nvSpPr>
          <p:spPr>
            <a:xfrm>
              <a:off x="4248332" y="3435030"/>
              <a:ext cx="211150" cy="46630"/>
            </a:xfrm>
            <a:custGeom>
              <a:avLst/>
              <a:gdLst/>
              <a:ahLst/>
              <a:cxnLst/>
              <a:rect l="l" t="t" r="r" b="b"/>
              <a:pathLst>
                <a:path w="14119" h="3118" extrusionOk="0">
                  <a:moveTo>
                    <a:pt x="0" y="1"/>
                  </a:moveTo>
                  <a:lnTo>
                    <a:pt x="0" y="3118"/>
                  </a:lnTo>
                  <a:lnTo>
                    <a:pt x="14118" y="3118"/>
                  </a:lnTo>
                  <a:lnTo>
                    <a:pt x="1411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4;p29"/>
            <p:cNvSpPr/>
            <p:nvPr/>
          </p:nvSpPr>
          <p:spPr>
            <a:xfrm>
              <a:off x="4090659" y="3435030"/>
              <a:ext cx="157686" cy="46630"/>
            </a:xfrm>
            <a:custGeom>
              <a:avLst/>
              <a:gdLst/>
              <a:ahLst/>
              <a:cxnLst/>
              <a:rect l="l" t="t" r="r" b="b"/>
              <a:pathLst>
                <a:path w="10544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10543" y="3118"/>
                  </a:lnTo>
                  <a:lnTo>
                    <a:pt x="10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5;p29"/>
            <p:cNvSpPr/>
            <p:nvPr/>
          </p:nvSpPr>
          <p:spPr>
            <a:xfrm>
              <a:off x="3938475" y="3521411"/>
              <a:ext cx="485350" cy="122033"/>
            </a:xfrm>
            <a:custGeom>
              <a:avLst/>
              <a:gdLst/>
              <a:ahLst/>
              <a:cxnLst/>
              <a:rect l="l" t="t" r="r" b="b"/>
              <a:pathLst>
                <a:path w="32454" h="8160" extrusionOk="0">
                  <a:moveTo>
                    <a:pt x="1" y="0"/>
                  </a:moveTo>
                  <a:lnTo>
                    <a:pt x="1" y="8159"/>
                  </a:lnTo>
                  <a:lnTo>
                    <a:pt x="32454" y="8159"/>
                  </a:lnTo>
                  <a:lnTo>
                    <a:pt x="32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6;p29"/>
            <p:cNvSpPr/>
            <p:nvPr/>
          </p:nvSpPr>
          <p:spPr>
            <a:xfrm>
              <a:off x="3938475" y="3677707"/>
              <a:ext cx="371557" cy="26067"/>
            </a:xfrm>
            <a:custGeom>
              <a:avLst/>
              <a:gdLst/>
              <a:ahLst/>
              <a:cxnLst/>
              <a:rect l="l" t="t" r="r" b="b"/>
              <a:pathLst>
                <a:path w="24845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24845" y="1742"/>
                  </a:lnTo>
                  <a:lnTo>
                    <a:pt x="248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7;p29"/>
            <p:cNvSpPr/>
            <p:nvPr/>
          </p:nvSpPr>
          <p:spPr>
            <a:xfrm>
              <a:off x="3938475" y="3733908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3"/>
                  </a:lnTo>
                  <a:lnTo>
                    <a:pt x="32454" y="1743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8;p29"/>
            <p:cNvSpPr/>
            <p:nvPr/>
          </p:nvSpPr>
          <p:spPr>
            <a:xfrm>
              <a:off x="3938475" y="3790124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32454" y="1742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9;p29"/>
            <p:cNvSpPr/>
            <p:nvPr/>
          </p:nvSpPr>
          <p:spPr>
            <a:xfrm>
              <a:off x="3938475" y="3847702"/>
              <a:ext cx="485350" cy="24706"/>
            </a:xfrm>
            <a:custGeom>
              <a:avLst/>
              <a:gdLst/>
              <a:ahLst/>
              <a:cxnLst/>
              <a:rect l="l" t="t" r="r" b="b"/>
              <a:pathLst>
                <a:path w="32454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32454" y="1651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0;p29"/>
            <p:cNvSpPr/>
            <p:nvPr/>
          </p:nvSpPr>
          <p:spPr>
            <a:xfrm>
              <a:off x="3938475" y="3903918"/>
              <a:ext cx="270102" cy="26067"/>
            </a:xfrm>
            <a:custGeom>
              <a:avLst/>
              <a:gdLst/>
              <a:ahLst/>
              <a:cxnLst/>
              <a:rect l="l" t="t" r="r" b="b"/>
              <a:pathLst>
                <a:path w="18061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18061" y="1742"/>
                  </a:lnTo>
                  <a:lnTo>
                    <a:pt x="18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1;p29"/>
            <p:cNvSpPr/>
            <p:nvPr/>
          </p:nvSpPr>
          <p:spPr>
            <a:xfrm>
              <a:off x="4240106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659" y="3026"/>
                  </a:lnTo>
                  <a:lnTo>
                    <a:pt x="2475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2;p29"/>
            <p:cNvSpPr/>
            <p:nvPr/>
          </p:nvSpPr>
          <p:spPr>
            <a:xfrm>
              <a:off x="4303172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3;p29"/>
            <p:cNvSpPr/>
            <p:nvPr/>
          </p:nvSpPr>
          <p:spPr>
            <a:xfrm>
              <a:off x="4366238" y="390390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559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642" y="3026"/>
                  </a:lnTo>
                  <a:lnTo>
                    <a:pt x="1559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4;p29"/>
            <p:cNvSpPr/>
            <p:nvPr/>
          </p:nvSpPr>
          <p:spPr>
            <a:xfrm>
              <a:off x="3368145" y="3521411"/>
              <a:ext cx="182346" cy="182361"/>
            </a:xfrm>
            <a:custGeom>
              <a:avLst/>
              <a:gdLst/>
              <a:ahLst/>
              <a:cxnLst/>
              <a:rect l="l" t="t" r="r" b="b"/>
              <a:pathLst>
                <a:path w="12193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2193" y="1219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5;p29"/>
            <p:cNvSpPr/>
            <p:nvPr/>
          </p:nvSpPr>
          <p:spPr>
            <a:xfrm>
              <a:off x="3368145" y="3738036"/>
              <a:ext cx="182346" cy="52103"/>
            </a:xfrm>
            <a:custGeom>
              <a:avLst/>
              <a:gdLst/>
              <a:ahLst/>
              <a:cxnLst/>
              <a:rect l="l" t="t" r="r" b="b"/>
              <a:pathLst>
                <a:path w="12193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2193" y="34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;p29"/>
            <p:cNvSpPr/>
            <p:nvPr/>
          </p:nvSpPr>
          <p:spPr>
            <a:xfrm>
              <a:off x="3368145" y="3816176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7;p29"/>
            <p:cNvSpPr/>
            <p:nvPr/>
          </p:nvSpPr>
          <p:spPr>
            <a:xfrm>
              <a:off x="3368145" y="3860054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2193" y="128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8;p29"/>
            <p:cNvSpPr/>
            <p:nvPr/>
          </p:nvSpPr>
          <p:spPr>
            <a:xfrm>
              <a:off x="3368145" y="3903918"/>
              <a:ext cx="182346" cy="19217"/>
            </a:xfrm>
            <a:custGeom>
              <a:avLst/>
              <a:gdLst/>
              <a:ahLst/>
              <a:cxnLst/>
              <a:rect l="l" t="t" r="r" b="b"/>
              <a:pathLst>
                <a:path w="12193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9;p29"/>
            <p:cNvSpPr/>
            <p:nvPr/>
          </p:nvSpPr>
          <p:spPr>
            <a:xfrm>
              <a:off x="3368145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0;p29"/>
            <p:cNvSpPr/>
            <p:nvPr/>
          </p:nvSpPr>
          <p:spPr>
            <a:xfrm>
              <a:off x="3599846" y="3521411"/>
              <a:ext cx="296139" cy="182361"/>
            </a:xfrm>
            <a:custGeom>
              <a:avLst/>
              <a:gdLst/>
              <a:ahLst/>
              <a:cxnLst/>
              <a:rect l="l" t="t" r="r" b="b"/>
              <a:pathLst>
                <a:path w="19802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9802" y="1219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1;p29"/>
            <p:cNvSpPr/>
            <p:nvPr/>
          </p:nvSpPr>
          <p:spPr>
            <a:xfrm>
              <a:off x="3599846" y="3738036"/>
              <a:ext cx="296139" cy="52103"/>
            </a:xfrm>
            <a:custGeom>
              <a:avLst/>
              <a:gdLst/>
              <a:ahLst/>
              <a:cxnLst/>
              <a:rect l="l" t="t" r="r" b="b"/>
              <a:pathLst>
                <a:path w="19802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9802" y="34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;p29"/>
            <p:cNvSpPr/>
            <p:nvPr/>
          </p:nvSpPr>
          <p:spPr>
            <a:xfrm>
              <a:off x="3599846" y="3816176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3;p29"/>
            <p:cNvSpPr/>
            <p:nvPr/>
          </p:nvSpPr>
          <p:spPr>
            <a:xfrm>
              <a:off x="3599846" y="3860054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9802" y="128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4;p29"/>
            <p:cNvSpPr/>
            <p:nvPr/>
          </p:nvSpPr>
          <p:spPr>
            <a:xfrm>
              <a:off x="3599846" y="3903918"/>
              <a:ext cx="296139" cy="19217"/>
            </a:xfrm>
            <a:custGeom>
              <a:avLst/>
              <a:gdLst/>
              <a:ahLst/>
              <a:cxnLst/>
              <a:rect l="l" t="t" r="r" b="b"/>
              <a:pathLst>
                <a:path w="19802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5;p29"/>
            <p:cNvSpPr/>
            <p:nvPr/>
          </p:nvSpPr>
          <p:spPr>
            <a:xfrm>
              <a:off x="3599846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169054B4-C5A1-474C-9E0E-F9A3A1295148}"/>
              </a:ext>
            </a:extLst>
          </p:cNvPr>
          <p:cNvPicPr/>
          <p:nvPr/>
        </p:nvPicPr>
        <p:blipFill rotWithShape="1">
          <a:blip r:embed="rId3"/>
          <a:srcRect l="25948" r="25488" b="4143"/>
          <a:stretch/>
        </p:blipFill>
        <p:spPr bwMode="auto">
          <a:xfrm>
            <a:off x="1178283" y="1336836"/>
            <a:ext cx="3336290" cy="370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84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1466106" y="192882"/>
            <a:ext cx="6385864" cy="638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800" dirty="0" err="1"/>
              <a:t>Desain</a:t>
            </a:r>
            <a:r>
              <a:rPr lang="en-US" sz="2800" dirty="0"/>
              <a:t> Input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MBKM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"/>
          </p:nvPr>
        </p:nvSpPr>
        <p:spPr>
          <a:xfrm>
            <a:off x="-331956" y="895475"/>
            <a:ext cx="2389356" cy="441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800" b="1" dirty="0"/>
              <a:t>	Input Internal</a:t>
            </a: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4072" y="831760"/>
            <a:ext cx="913992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Group 75"/>
          <p:cNvGrpSpPr/>
          <p:nvPr/>
        </p:nvGrpSpPr>
        <p:grpSpPr>
          <a:xfrm>
            <a:off x="5334000" y="1457411"/>
            <a:ext cx="3615512" cy="2973734"/>
            <a:chOff x="781050" y="1357975"/>
            <a:chExt cx="3762049" cy="2732417"/>
          </a:xfrm>
        </p:grpSpPr>
        <p:sp>
          <p:nvSpPr>
            <p:cNvPr id="77" name="Google Shape;459;p29"/>
            <p:cNvSpPr/>
            <p:nvPr/>
          </p:nvSpPr>
          <p:spPr>
            <a:xfrm>
              <a:off x="2634654" y="3249946"/>
              <a:ext cx="621066" cy="619705"/>
            </a:xfrm>
            <a:custGeom>
              <a:avLst/>
              <a:gdLst/>
              <a:ahLst/>
              <a:cxnLst/>
              <a:rect l="l" t="t" r="r" b="b"/>
              <a:pathLst>
                <a:path w="41529" h="41438" extrusionOk="0">
                  <a:moveTo>
                    <a:pt x="3025" y="1"/>
                  </a:moveTo>
                  <a:lnTo>
                    <a:pt x="0" y="41438"/>
                  </a:lnTo>
                  <a:lnTo>
                    <a:pt x="41529" y="41438"/>
                  </a:lnTo>
                  <a:lnTo>
                    <a:pt x="38504" y="1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0;p29"/>
            <p:cNvSpPr/>
            <p:nvPr/>
          </p:nvSpPr>
          <p:spPr>
            <a:xfrm>
              <a:off x="2492071" y="3754486"/>
              <a:ext cx="906228" cy="115168"/>
            </a:xfrm>
            <a:custGeom>
              <a:avLst/>
              <a:gdLst/>
              <a:ahLst/>
              <a:cxnLst/>
              <a:rect l="l" t="t" r="r" b="b"/>
              <a:pathLst>
                <a:path w="60597" h="7701" extrusionOk="0">
                  <a:moveTo>
                    <a:pt x="0" y="0"/>
                  </a:moveTo>
                  <a:lnTo>
                    <a:pt x="0" y="7701"/>
                  </a:lnTo>
                  <a:lnTo>
                    <a:pt x="60597" y="7701"/>
                  </a:lnTo>
                  <a:lnTo>
                    <a:pt x="60597" y="0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1;p29"/>
            <p:cNvSpPr/>
            <p:nvPr/>
          </p:nvSpPr>
          <p:spPr>
            <a:xfrm>
              <a:off x="1402108" y="1357975"/>
              <a:ext cx="3086129" cy="2093521"/>
            </a:xfrm>
            <a:custGeom>
              <a:avLst/>
              <a:gdLst/>
              <a:ahLst/>
              <a:cxnLst/>
              <a:rect l="l" t="t" r="r" b="b"/>
              <a:pathLst>
                <a:path w="206361" h="139988" extrusionOk="0">
                  <a:moveTo>
                    <a:pt x="5501" y="0"/>
                  </a:moveTo>
                  <a:cubicBezTo>
                    <a:pt x="2476" y="0"/>
                    <a:pt x="1" y="2475"/>
                    <a:pt x="1" y="5500"/>
                  </a:cubicBezTo>
                  <a:lnTo>
                    <a:pt x="1" y="134487"/>
                  </a:lnTo>
                  <a:cubicBezTo>
                    <a:pt x="1" y="137512"/>
                    <a:pt x="2476" y="139987"/>
                    <a:pt x="5501" y="139987"/>
                  </a:cubicBezTo>
                  <a:lnTo>
                    <a:pt x="200860" y="139987"/>
                  </a:lnTo>
                  <a:cubicBezTo>
                    <a:pt x="203885" y="139987"/>
                    <a:pt x="206360" y="137512"/>
                    <a:pt x="206360" y="134487"/>
                  </a:cubicBezTo>
                  <a:lnTo>
                    <a:pt x="206360" y="5500"/>
                  </a:lnTo>
                  <a:cubicBezTo>
                    <a:pt x="206360" y="2475"/>
                    <a:pt x="203885" y="0"/>
                    <a:pt x="200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2;p29"/>
            <p:cNvSpPr/>
            <p:nvPr/>
          </p:nvSpPr>
          <p:spPr>
            <a:xfrm>
              <a:off x="1483001" y="1440228"/>
              <a:ext cx="2924346" cy="1643839"/>
            </a:xfrm>
            <a:custGeom>
              <a:avLst/>
              <a:gdLst/>
              <a:ahLst/>
              <a:cxnLst/>
              <a:rect l="l" t="t" r="r" b="b"/>
              <a:pathLst>
                <a:path w="195543" h="109919" extrusionOk="0">
                  <a:moveTo>
                    <a:pt x="0" y="0"/>
                  </a:moveTo>
                  <a:lnTo>
                    <a:pt x="0" y="109918"/>
                  </a:lnTo>
                  <a:lnTo>
                    <a:pt x="195543" y="10991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3;p29"/>
            <p:cNvSpPr/>
            <p:nvPr/>
          </p:nvSpPr>
          <p:spPr>
            <a:xfrm>
              <a:off x="1402108" y="3173181"/>
              <a:ext cx="3086129" cy="278328"/>
            </a:xfrm>
            <a:custGeom>
              <a:avLst/>
              <a:gdLst/>
              <a:ahLst/>
              <a:cxnLst/>
              <a:rect l="l" t="t" r="r" b="b"/>
              <a:pathLst>
                <a:path w="206361" h="18611" extrusionOk="0">
                  <a:moveTo>
                    <a:pt x="1" y="0"/>
                  </a:moveTo>
                  <a:lnTo>
                    <a:pt x="1" y="13110"/>
                  </a:lnTo>
                  <a:cubicBezTo>
                    <a:pt x="1" y="16135"/>
                    <a:pt x="2476" y="18610"/>
                    <a:pt x="5501" y="18610"/>
                  </a:cubicBezTo>
                  <a:lnTo>
                    <a:pt x="200860" y="18610"/>
                  </a:lnTo>
                  <a:cubicBezTo>
                    <a:pt x="203885" y="18610"/>
                    <a:pt x="206360" y="16135"/>
                    <a:pt x="206360" y="13110"/>
                  </a:cubicBezTo>
                  <a:lnTo>
                    <a:pt x="20636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4;p29"/>
            <p:cNvSpPr/>
            <p:nvPr/>
          </p:nvSpPr>
          <p:spPr>
            <a:xfrm>
              <a:off x="1483001" y="1440228"/>
              <a:ext cx="2924346" cy="120657"/>
            </a:xfrm>
            <a:custGeom>
              <a:avLst/>
              <a:gdLst/>
              <a:ahLst/>
              <a:cxnLst/>
              <a:rect l="l" t="t" r="r" b="b"/>
              <a:pathLst>
                <a:path w="195543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195543" y="806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5;p29"/>
            <p:cNvSpPr/>
            <p:nvPr/>
          </p:nvSpPr>
          <p:spPr>
            <a:xfrm>
              <a:off x="1483001" y="1560871"/>
              <a:ext cx="2924346" cy="119296"/>
            </a:xfrm>
            <a:custGeom>
              <a:avLst/>
              <a:gdLst/>
              <a:ahLst/>
              <a:cxnLst/>
              <a:rect l="l" t="t" r="r" b="b"/>
              <a:pathLst>
                <a:path w="195543" h="7977" extrusionOk="0">
                  <a:moveTo>
                    <a:pt x="0" y="1"/>
                  </a:moveTo>
                  <a:lnTo>
                    <a:pt x="0" y="7977"/>
                  </a:lnTo>
                  <a:lnTo>
                    <a:pt x="195543" y="7977"/>
                  </a:lnTo>
                  <a:lnTo>
                    <a:pt x="195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6;p29"/>
            <p:cNvSpPr/>
            <p:nvPr/>
          </p:nvSpPr>
          <p:spPr>
            <a:xfrm>
              <a:off x="3858959" y="1560871"/>
              <a:ext cx="548415" cy="119296"/>
            </a:xfrm>
            <a:custGeom>
              <a:avLst/>
              <a:gdLst/>
              <a:ahLst/>
              <a:cxnLst/>
              <a:rect l="l" t="t" r="r" b="b"/>
              <a:pathLst>
                <a:path w="36671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36671" y="7977"/>
                  </a:lnTo>
                  <a:lnTo>
                    <a:pt x="3667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7;p29"/>
            <p:cNvSpPr/>
            <p:nvPr/>
          </p:nvSpPr>
          <p:spPr>
            <a:xfrm>
              <a:off x="3453135" y="1560871"/>
              <a:ext cx="407210" cy="119296"/>
            </a:xfrm>
            <a:custGeom>
              <a:avLst/>
              <a:gdLst/>
              <a:ahLst/>
              <a:cxnLst/>
              <a:rect l="l" t="t" r="r" b="b"/>
              <a:pathLst>
                <a:path w="27229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27228" y="7977"/>
                  </a:lnTo>
                  <a:lnTo>
                    <a:pt x="2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8;p29"/>
            <p:cNvSpPr/>
            <p:nvPr/>
          </p:nvSpPr>
          <p:spPr>
            <a:xfrm>
              <a:off x="3056913" y="1784345"/>
              <a:ext cx="1257222" cy="316717"/>
            </a:xfrm>
            <a:custGeom>
              <a:avLst/>
              <a:gdLst/>
              <a:ahLst/>
              <a:cxnLst/>
              <a:rect l="l" t="t" r="r" b="b"/>
              <a:pathLst>
                <a:path w="84067" h="21178" extrusionOk="0">
                  <a:moveTo>
                    <a:pt x="1" y="1"/>
                  </a:moveTo>
                  <a:lnTo>
                    <a:pt x="1" y="21178"/>
                  </a:lnTo>
                  <a:lnTo>
                    <a:pt x="84067" y="21178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;p29"/>
            <p:cNvSpPr/>
            <p:nvPr/>
          </p:nvSpPr>
          <p:spPr>
            <a:xfrm>
              <a:off x="3056913" y="2190167"/>
              <a:ext cx="963835" cy="67193"/>
            </a:xfrm>
            <a:custGeom>
              <a:avLst/>
              <a:gdLst/>
              <a:ahLst/>
              <a:cxnLst/>
              <a:rect l="l" t="t" r="r" b="b"/>
              <a:pathLst>
                <a:path w="64449" h="4493" extrusionOk="0">
                  <a:moveTo>
                    <a:pt x="1" y="0"/>
                  </a:moveTo>
                  <a:lnTo>
                    <a:pt x="1" y="4493"/>
                  </a:lnTo>
                  <a:lnTo>
                    <a:pt x="64448" y="4493"/>
                  </a:lnTo>
                  <a:lnTo>
                    <a:pt x="64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0;p29"/>
            <p:cNvSpPr/>
            <p:nvPr/>
          </p:nvSpPr>
          <p:spPr>
            <a:xfrm>
              <a:off x="3056913" y="2336861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;p29"/>
            <p:cNvSpPr/>
            <p:nvPr/>
          </p:nvSpPr>
          <p:spPr>
            <a:xfrm>
              <a:off x="3056913" y="2483556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2;p29"/>
            <p:cNvSpPr/>
            <p:nvPr/>
          </p:nvSpPr>
          <p:spPr>
            <a:xfrm>
              <a:off x="3056913" y="2630251"/>
              <a:ext cx="1257222" cy="67208"/>
            </a:xfrm>
            <a:custGeom>
              <a:avLst/>
              <a:gdLst/>
              <a:ahLst/>
              <a:cxnLst/>
              <a:rect l="l" t="t" r="r" b="b"/>
              <a:pathLst>
                <a:path w="84067" h="4494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3;p29"/>
            <p:cNvSpPr/>
            <p:nvPr/>
          </p:nvSpPr>
          <p:spPr>
            <a:xfrm>
              <a:off x="3056913" y="2776960"/>
              <a:ext cx="699236" cy="67193"/>
            </a:xfrm>
            <a:custGeom>
              <a:avLst/>
              <a:gdLst/>
              <a:ahLst/>
              <a:cxnLst/>
              <a:rect l="l" t="t" r="r" b="b"/>
              <a:pathLst>
                <a:path w="46756" h="4493" extrusionOk="0">
                  <a:moveTo>
                    <a:pt x="1" y="0"/>
                  </a:moveTo>
                  <a:lnTo>
                    <a:pt x="1" y="4492"/>
                  </a:lnTo>
                  <a:lnTo>
                    <a:pt x="46755" y="4492"/>
                  </a:lnTo>
                  <a:lnTo>
                    <a:pt x="46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4;p29"/>
            <p:cNvSpPr/>
            <p:nvPr/>
          </p:nvSpPr>
          <p:spPr>
            <a:xfrm>
              <a:off x="3839771" y="2785186"/>
              <a:ext cx="124770" cy="117920"/>
            </a:xfrm>
            <a:custGeom>
              <a:avLst/>
              <a:gdLst/>
              <a:ahLst/>
              <a:cxnLst/>
              <a:rect l="l" t="t" r="r" b="b"/>
              <a:pathLst>
                <a:path w="8343" h="7885" extrusionOk="0">
                  <a:moveTo>
                    <a:pt x="4217" y="0"/>
                  </a:moveTo>
                  <a:lnTo>
                    <a:pt x="2934" y="2567"/>
                  </a:lnTo>
                  <a:lnTo>
                    <a:pt x="0" y="3025"/>
                  </a:lnTo>
                  <a:lnTo>
                    <a:pt x="2109" y="5042"/>
                  </a:lnTo>
                  <a:lnTo>
                    <a:pt x="1650" y="7884"/>
                  </a:lnTo>
                  <a:lnTo>
                    <a:pt x="4217" y="6509"/>
                  </a:lnTo>
                  <a:lnTo>
                    <a:pt x="6692" y="7884"/>
                  </a:lnTo>
                  <a:lnTo>
                    <a:pt x="6234" y="5042"/>
                  </a:lnTo>
                  <a:lnTo>
                    <a:pt x="8343" y="3025"/>
                  </a:lnTo>
                  <a:lnTo>
                    <a:pt x="5501" y="2567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5;p29"/>
            <p:cNvSpPr/>
            <p:nvPr/>
          </p:nvSpPr>
          <p:spPr>
            <a:xfrm>
              <a:off x="4002917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2" y="2567"/>
                  </a:lnTo>
                  <a:lnTo>
                    <a:pt x="1" y="3025"/>
                  </a:lnTo>
                  <a:lnTo>
                    <a:pt x="2109" y="5042"/>
                  </a:lnTo>
                  <a:lnTo>
                    <a:pt x="1559" y="7884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234" y="5042"/>
                  </a:lnTo>
                  <a:lnTo>
                    <a:pt x="8251" y="3025"/>
                  </a:lnTo>
                  <a:lnTo>
                    <a:pt x="5409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6;p29"/>
            <p:cNvSpPr/>
            <p:nvPr/>
          </p:nvSpPr>
          <p:spPr>
            <a:xfrm>
              <a:off x="4166063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3" y="2567"/>
                  </a:lnTo>
                  <a:lnTo>
                    <a:pt x="1" y="3025"/>
                  </a:lnTo>
                  <a:lnTo>
                    <a:pt x="2018" y="5042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143" y="5042"/>
                  </a:lnTo>
                  <a:lnTo>
                    <a:pt x="8252" y="3025"/>
                  </a:lnTo>
                  <a:lnTo>
                    <a:pt x="5410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7;p29"/>
            <p:cNvSpPr/>
            <p:nvPr/>
          </p:nvSpPr>
          <p:spPr>
            <a:xfrm>
              <a:off x="3960415" y="1473129"/>
              <a:ext cx="65817" cy="55498"/>
            </a:xfrm>
            <a:custGeom>
              <a:avLst/>
              <a:gdLst/>
              <a:ahLst/>
              <a:cxnLst/>
              <a:rect l="l" t="t" r="r" b="b"/>
              <a:pathLst>
                <a:path w="4401" h="3711" extrusionOk="0">
                  <a:moveTo>
                    <a:pt x="2567" y="1"/>
                  </a:moveTo>
                  <a:cubicBezTo>
                    <a:pt x="917" y="1"/>
                    <a:pt x="1" y="2018"/>
                    <a:pt x="1192" y="3209"/>
                  </a:cubicBezTo>
                  <a:cubicBezTo>
                    <a:pt x="1566" y="3555"/>
                    <a:pt x="2022" y="3710"/>
                    <a:pt x="2470" y="3710"/>
                  </a:cubicBezTo>
                  <a:cubicBezTo>
                    <a:pt x="3451" y="3710"/>
                    <a:pt x="4401" y="2966"/>
                    <a:pt x="4401" y="1834"/>
                  </a:cubicBezTo>
                  <a:cubicBezTo>
                    <a:pt x="4401" y="826"/>
                    <a:pt x="3576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;p29"/>
            <p:cNvSpPr/>
            <p:nvPr/>
          </p:nvSpPr>
          <p:spPr>
            <a:xfrm>
              <a:off x="4082434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92" y="3209"/>
                  </a:cubicBezTo>
                  <a:cubicBezTo>
                    <a:pt x="1566" y="3555"/>
                    <a:pt x="2013" y="3710"/>
                    <a:pt x="2449" y="3710"/>
                  </a:cubicBezTo>
                  <a:cubicBezTo>
                    <a:pt x="3403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;p29"/>
            <p:cNvSpPr/>
            <p:nvPr/>
          </p:nvSpPr>
          <p:spPr>
            <a:xfrm>
              <a:off x="4204453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01" y="3209"/>
                  </a:cubicBezTo>
                  <a:cubicBezTo>
                    <a:pt x="1475" y="3555"/>
                    <a:pt x="1930" y="3710"/>
                    <a:pt x="2379" y="3710"/>
                  </a:cubicBezTo>
                  <a:cubicBezTo>
                    <a:pt x="3360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0;p29"/>
            <p:cNvSpPr/>
            <p:nvPr/>
          </p:nvSpPr>
          <p:spPr>
            <a:xfrm>
              <a:off x="1578968" y="1784345"/>
              <a:ext cx="471636" cy="473012"/>
            </a:xfrm>
            <a:custGeom>
              <a:avLst/>
              <a:gdLst/>
              <a:ahLst/>
              <a:cxnLst/>
              <a:rect l="l" t="t" r="r" b="b"/>
              <a:pathLst>
                <a:path w="31537" h="31629" extrusionOk="0">
                  <a:moveTo>
                    <a:pt x="1" y="1"/>
                  </a:moveTo>
                  <a:lnTo>
                    <a:pt x="1" y="31629"/>
                  </a:lnTo>
                  <a:lnTo>
                    <a:pt x="31537" y="31629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1;p29"/>
            <p:cNvSpPr/>
            <p:nvPr/>
          </p:nvSpPr>
          <p:spPr>
            <a:xfrm>
              <a:off x="1578968" y="2347839"/>
              <a:ext cx="471636" cy="135732"/>
            </a:xfrm>
            <a:custGeom>
              <a:avLst/>
              <a:gdLst/>
              <a:ahLst/>
              <a:cxnLst/>
              <a:rect l="l" t="t" r="r" b="b"/>
              <a:pathLst>
                <a:path w="31537" h="9076" extrusionOk="0">
                  <a:moveTo>
                    <a:pt x="1" y="0"/>
                  </a:moveTo>
                  <a:lnTo>
                    <a:pt x="1" y="9076"/>
                  </a:lnTo>
                  <a:lnTo>
                    <a:pt x="31537" y="9076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2;p29"/>
            <p:cNvSpPr/>
            <p:nvPr/>
          </p:nvSpPr>
          <p:spPr>
            <a:xfrm>
              <a:off x="1578968" y="2550735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31537" y="3393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3;p29"/>
            <p:cNvSpPr/>
            <p:nvPr/>
          </p:nvSpPr>
          <p:spPr>
            <a:xfrm>
              <a:off x="1578968" y="2663167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4;p29"/>
            <p:cNvSpPr/>
            <p:nvPr/>
          </p:nvSpPr>
          <p:spPr>
            <a:xfrm>
              <a:off x="1578968" y="2776960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5;p29"/>
            <p:cNvSpPr/>
            <p:nvPr/>
          </p:nvSpPr>
          <p:spPr>
            <a:xfrm>
              <a:off x="157896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6;p29"/>
            <p:cNvSpPr/>
            <p:nvPr/>
          </p:nvSpPr>
          <p:spPr>
            <a:xfrm>
              <a:off x="2179478" y="1784345"/>
              <a:ext cx="765023" cy="473012"/>
            </a:xfrm>
            <a:custGeom>
              <a:avLst/>
              <a:gdLst/>
              <a:ahLst/>
              <a:cxnLst/>
              <a:rect l="l" t="t" r="r" b="b"/>
              <a:pathLst>
                <a:path w="51155" h="31629" extrusionOk="0">
                  <a:moveTo>
                    <a:pt x="0" y="1"/>
                  </a:moveTo>
                  <a:lnTo>
                    <a:pt x="0" y="31629"/>
                  </a:lnTo>
                  <a:lnTo>
                    <a:pt x="51155" y="31629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;p29"/>
            <p:cNvSpPr/>
            <p:nvPr/>
          </p:nvSpPr>
          <p:spPr>
            <a:xfrm>
              <a:off x="2179478" y="2347839"/>
              <a:ext cx="765023" cy="135732"/>
            </a:xfrm>
            <a:custGeom>
              <a:avLst/>
              <a:gdLst/>
              <a:ahLst/>
              <a:cxnLst/>
              <a:rect l="l" t="t" r="r" b="b"/>
              <a:pathLst>
                <a:path w="51155" h="9076" extrusionOk="0">
                  <a:moveTo>
                    <a:pt x="0" y="0"/>
                  </a:moveTo>
                  <a:lnTo>
                    <a:pt x="0" y="9076"/>
                  </a:lnTo>
                  <a:lnTo>
                    <a:pt x="51155" y="9076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8;p29"/>
            <p:cNvSpPr/>
            <p:nvPr/>
          </p:nvSpPr>
          <p:spPr>
            <a:xfrm>
              <a:off x="2179478" y="2550735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51155" y="3393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;p29"/>
            <p:cNvSpPr/>
            <p:nvPr/>
          </p:nvSpPr>
          <p:spPr>
            <a:xfrm>
              <a:off x="2179478" y="2663167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0;p29"/>
            <p:cNvSpPr/>
            <p:nvPr/>
          </p:nvSpPr>
          <p:spPr>
            <a:xfrm>
              <a:off x="2179478" y="2776960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1;p29"/>
            <p:cNvSpPr/>
            <p:nvPr/>
          </p:nvSpPr>
          <p:spPr>
            <a:xfrm>
              <a:off x="217947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31536" y="3392"/>
                  </a:lnTo>
                  <a:lnTo>
                    <a:pt x="31536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2;p29"/>
            <p:cNvSpPr/>
            <p:nvPr/>
          </p:nvSpPr>
          <p:spPr>
            <a:xfrm>
              <a:off x="975721" y="2775585"/>
              <a:ext cx="2085295" cy="1140678"/>
            </a:xfrm>
            <a:custGeom>
              <a:avLst/>
              <a:gdLst/>
              <a:ahLst/>
              <a:cxnLst/>
              <a:rect l="l" t="t" r="r" b="b"/>
              <a:pathLst>
                <a:path w="139438" h="76274" extrusionOk="0">
                  <a:moveTo>
                    <a:pt x="5776" y="0"/>
                  </a:moveTo>
                  <a:cubicBezTo>
                    <a:pt x="2568" y="0"/>
                    <a:pt x="1" y="2659"/>
                    <a:pt x="1" y="5868"/>
                  </a:cubicBezTo>
                  <a:lnTo>
                    <a:pt x="1" y="76274"/>
                  </a:lnTo>
                  <a:lnTo>
                    <a:pt x="139438" y="76274"/>
                  </a:lnTo>
                  <a:lnTo>
                    <a:pt x="139438" y="5868"/>
                  </a:lnTo>
                  <a:cubicBezTo>
                    <a:pt x="139346" y="2659"/>
                    <a:pt x="136871" y="92"/>
                    <a:pt x="13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3;p29"/>
            <p:cNvSpPr/>
            <p:nvPr/>
          </p:nvSpPr>
          <p:spPr>
            <a:xfrm>
              <a:off x="1030562" y="2839951"/>
              <a:ext cx="1975630" cy="1076311"/>
            </a:xfrm>
            <a:custGeom>
              <a:avLst/>
              <a:gdLst/>
              <a:ahLst/>
              <a:cxnLst/>
              <a:rect l="l" t="t" r="r" b="b"/>
              <a:pathLst>
                <a:path w="132105" h="71970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71970"/>
                  </a:lnTo>
                  <a:lnTo>
                    <a:pt x="132104" y="71970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4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4859"/>
                  </a:lnTo>
                  <a:cubicBezTo>
                    <a:pt x="0" y="8618"/>
                    <a:pt x="3025" y="11643"/>
                    <a:pt x="6784" y="11643"/>
                  </a:cubicBezTo>
                  <a:lnTo>
                    <a:pt x="158689" y="11643"/>
                  </a:lnTo>
                  <a:cubicBezTo>
                    <a:pt x="162448" y="11643"/>
                    <a:pt x="165473" y="8618"/>
                    <a:pt x="165473" y="4859"/>
                  </a:cubicBezTo>
                  <a:lnTo>
                    <a:pt x="165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5;p29"/>
            <p:cNvSpPr/>
            <p:nvPr/>
          </p:nvSpPr>
          <p:spPr>
            <a:xfrm>
              <a:off x="1786000" y="3892945"/>
              <a:ext cx="464786" cy="79524"/>
            </a:xfrm>
            <a:custGeom>
              <a:avLst/>
              <a:gdLst/>
              <a:ahLst/>
              <a:cxnLst/>
              <a:rect l="l" t="t" r="r" b="b"/>
              <a:pathLst>
                <a:path w="31079" h="3760" extrusionOk="0">
                  <a:moveTo>
                    <a:pt x="1" y="1"/>
                  </a:moveTo>
                  <a:lnTo>
                    <a:pt x="1" y="3759"/>
                  </a:lnTo>
                  <a:lnTo>
                    <a:pt x="31078" y="3759"/>
                  </a:lnTo>
                  <a:lnTo>
                    <a:pt x="31078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6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2384"/>
                  </a:lnTo>
                  <a:cubicBezTo>
                    <a:pt x="0" y="7518"/>
                    <a:pt x="4125" y="11643"/>
                    <a:pt x="9259" y="11643"/>
                  </a:cubicBezTo>
                  <a:lnTo>
                    <a:pt x="156214" y="11643"/>
                  </a:lnTo>
                  <a:cubicBezTo>
                    <a:pt x="161347" y="11643"/>
                    <a:pt x="165473" y="7518"/>
                    <a:pt x="165473" y="2384"/>
                  </a:cubicBezTo>
                  <a:lnTo>
                    <a:pt x="165473" y="1"/>
                  </a:lnTo>
                  <a:lnTo>
                    <a:pt x="165381" y="1"/>
                  </a:lnTo>
                  <a:cubicBezTo>
                    <a:pt x="164556" y="4401"/>
                    <a:pt x="160706" y="7701"/>
                    <a:pt x="156214" y="7701"/>
                  </a:cubicBezTo>
                  <a:lnTo>
                    <a:pt x="9259" y="7701"/>
                  </a:lnTo>
                  <a:cubicBezTo>
                    <a:pt x="4767" y="7701"/>
                    <a:pt x="825" y="4401"/>
                    <a:pt x="9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7;p29"/>
            <p:cNvSpPr/>
            <p:nvPr/>
          </p:nvSpPr>
          <p:spPr>
            <a:xfrm>
              <a:off x="1030562" y="2839951"/>
              <a:ext cx="1975630" cy="80966"/>
            </a:xfrm>
            <a:custGeom>
              <a:avLst/>
              <a:gdLst/>
              <a:ahLst/>
              <a:cxnLst/>
              <a:rect l="l" t="t" r="r" b="b"/>
              <a:pathLst>
                <a:path w="132105" h="5414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5414"/>
                  </a:lnTo>
                  <a:lnTo>
                    <a:pt x="132104" y="5414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8;p29"/>
            <p:cNvSpPr/>
            <p:nvPr/>
          </p:nvSpPr>
          <p:spPr>
            <a:xfrm>
              <a:off x="1030562" y="2920903"/>
              <a:ext cx="1975630" cy="80907"/>
            </a:xfrm>
            <a:custGeom>
              <a:avLst/>
              <a:gdLst/>
              <a:ahLst/>
              <a:cxnLst/>
              <a:rect l="l" t="t" r="r" b="b"/>
              <a:pathLst>
                <a:path w="132105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132104" y="5410"/>
                  </a:lnTo>
                  <a:lnTo>
                    <a:pt x="132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9;p29"/>
            <p:cNvSpPr/>
            <p:nvPr/>
          </p:nvSpPr>
          <p:spPr>
            <a:xfrm>
              <a:off x="2636015" y="2920903"/>
              <a:ext cx="370196" cy="80907"/>
            </a:xfrm>
            <a:custGeom>
              <a:avLst/>
              <a:gdLst/>
              <a:ahLst/>
              <a:cxnLst/>
              <a:rect l="l" t="t" r="r" b="b"/>
              <a:pathLst>
                <a:path w="24754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24753" y="5410"/>
                  </a:lnTo>
                  <a:lnTo>
                    <a:pt x="2475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0;p29"/>
            <p:cNvSpPr/>
            <p:nvPr/>
          </p:nvSpPr>
          <p:spPr>
            <a:xfrm>
              <a:off x="2360451" y="2920903"/>
              <a:ext cx="275576" cy="80907"/>
            </a:xfrm>
            <a:custGeom>
              <a:avLst/>
              <a:gdLst/>
              <a:ahLst/>
              <a:cxnLst/>
              <a:rect l="l" t="t" r="r" b="b"/>
              <a:pathLst>
                <a:path w="18427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8427" y="5410"/>
                  </a:lnTo>
                  <a:lnTo>
                    <a:pt x="1842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01;p29"/>
            <p:cNvSpPr/>
            <p:nvPr/>
          </p:nvSpPr>
          <p:spPr>
            <a:xfrm>
              <a:off x="2093097" y="3071726"/>
              <a:ext cx="850027" cy="213886"/>
            </a:xfrm>
            <a:custGeom>
              <a:avLst/>
              <a:gdLst/>
              <a:ahLst/>
              <a:cxnLst/>
              <a:rect l="l" t="t" r="r" b="b"/>
              <a:pathLst>
                <a:path w="56839" h="14302" extrusionOk="0">
                  <a:moveTo>
                    <a:pt x="1" y="0"/>
                  </a:moveTo>
                  <a:lnTo>
                    <a:pt x="1" y="14301"/>
                  </a:lnTo>
                  <a:lnTo>
                    <a:pt x="56839" y="14301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2;p29"/>
            <p:cNvSpPr/>
            <p:nvPr/>
          </p:nvSpPr>
          <p:spPr>
            <a:xfrm>
              <a:off x="2093097" y="3345928"/>
              <a:ext cx="651245" cy="45254"/>
            </a:xfrm>
            <a:custGeom>
              <a:avLst/>
              <a:gdLst/>
              <a:ahLst/>
              <a:cxnLst/>
              <a:rect l="l" t="t" r="r" b="b"/>
              <a:pathLst>
                <a:path w="43547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43546" y="3025"/>
                  </a:lnTo>
                  <a:lnTo>
                    <a:pt x="43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3;p29"/>
            <p:cNvSpPr/>
            <p:nvPr/>
          </p:nvSpPr>
          <p:spPr>
            <a:xfrm>
              <a:off x="2093097" y="3444631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1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4;p29"/>
            <p:cNvSpPr/>
            <p:nvPr/>
          </p:nvSpPr>
          <p:spPr>
            <a:xfrm>
              <a:off x="2093097" y="3543350"/>
              <a:ext cx="850027" cy="46630"/>
            </a:xfrm>
            <a:custGeom>
              <a:avLst/>
              <a:gdLst/>
              <a:ahLst/>
              <a:cxnLst/>
              <a:rect l="l" t="t" r="r" b="b"/>
              <a:pathLst>
                <a:path w="56839" h="3118" extrusionOk="0">
                  <a:moveTo>
                    <a:pt x="1" y="0"/>
                  </a:moveTo>
                  <a:lnTo>
                    <a:pt x="1" y="3117"/>
                  </a:lnTo>
                  <a:lnTo>
                    <a:pt x="56839" y="3117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05;p29"/>
            <p:cNvSpPr/>
            <p:nvPr/>
          </p:nvSpPr>
          <p:spPr>
            <a:xfrm>
              <a:off x="2093097" y="3643430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0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06;p29"/>
            <p:cNvSpPr/>
            <p:nvPr/>
          </p:nvSpPr>
          <p:spPr>
            <a:xfrm>
              <a:off x="2093097" y="3742148"/>
              <a:ext cx="473012" cy="45254"/>
            </a:xfrm>
            <a:custGeom>
              <a:avLst/>
              <a:gdLst/>
              <a:ahLst/>
              <a:cxnLst/>
              <a:rect l="l" t="t" r="r" b="b"/>
              <a:pathLst>
                <a:path w="31629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31628" y="3025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07;p29"/>
            <p:cNvSpPr/>
            <p:nvPr/>
          </p:nvSpPr>
          <p:spPr>
            <a:xfrm>
              <a:off x="2622316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1925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08;p29"/>
            <p:cNvSpPr/>
            <p:nvPr/>
          </p:nvSpPr>
          <p:spPr>
            <a:xfrm>
              <a:off x="2731997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2017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09;p29"/>
            <p:cNvSpPr/>
            <p:nvPr/>
          </p:nvSpPr>
          <p:spPr>
            <a:xfrm>
              <a:off x="2843039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751" y="1"/>
                  </a:moveTo>
                  <a:lnTo>
                    <a:pt x="1926" y="1743"/>
                  </a:lnTo>
                  <a:lnTo>
                    <a:pt x="1" y="2018"/>
                  </a:lnTo>
                  <a:lnTo>
                    <a:pt x="1376" y="3393"/>
                  </a:lnTo>
                  <a:lnTo>
                    <a:pt x="1009" y="5318"/>
                  </a:lnTo>
                  <a:lnTo>
                    <a:pt x="2751" y="4401"/>
                  </a:lnTo>
                  <a:lnTo>
                    <a:pt x="4493" y="5318"/>
                  </a:lnTo>
                  <a:lnTo>
                    <a:pt x="4126" y="3393"/>
                  </a:lnTo>
                  <a:lnTo>
                    <a:pt x="5593" y="2018"/>
                  </a:lnTo>
                  <a:lnTo>
                    <a:pt x="3668" y="174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0;p29"/>
            <p:cNvSpPr/>
            <p:nvPr/>
          </p:nvSpPr>
          <p:spPr>
            <a:xfrm>
              <a:off x="2704569" y="2861950"/>
              <a:ext cx="43893" cy="37447"/>
            </a:xfrm>
            <a:custGeom>
              <a:avLst/>
              <a:gdLst/>
              <a:ahLst/>
              <a:cxnLst/>
              <a:rect l="l" t="t" r="r" b="b"/>
              <a:pathLst>
                <a:path w="2935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36" y="2503"/>
                    <a:pt x="1658" y="2503"/>
                  </a:cubicBezTo>
                  <a:cubicBezTo>
                    <a:pt x="2315" y="2503"/>
                    <a:pt x="2934" y="1993"/>
                    <a:pt x="2934" y="1193"/>
                  </a:cubicBezTo>
                  <a:cubicBezTo>
                    <a:pt x="2934" y="551"/>
                    <a:pt x="2384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1;p29"/>
            <p:cNvSpPr/>
            <p:nvPr/>
          </p:nvSpPr>
          <p:spPr>
            <a:xfrm>
              <a:off x="2785462" y="2861950"/>
              <a:ext cx="45254" cy="37447"/>
            </a:xfrm>
            <a:custGeom>
              <a:avLst/>
              <a:gdLst/>
              <a:ahLst/>
              <a:cxnLst/>
              <a:rect l="l" t="t" r="r" b="b"/>
              <a:pathLst>
                <a:path w="3026" h="2504" extrusionOk="0">
                  <a:moveTo>
                    <a:pt x="1742" y="1"/>
                  </a:moveTo>
                  <a:cubicBezTo>
                    <a:pt x="642" y="1"/>
                    <a:pt x="0" y="1376"/>
                    <a:pt x="825" y="2109"/>
                  </a:cubicBezTo>
                  <a:cubicBezTo>
                    <a:pt x="1097" y="2381"/>
                    <a:pt x="1428" y="2503"/>
                    <a:pt x="1749" y="2503"/>
                  </a:cubicBezTo>
                  <a:cubicBezTo>
                    <a:pt x="2406" y="2503"/>
                    <a:pt x="3026" y="1993"/>
                    <a:pt x="3026" y="1193"/>
                  </a:cubicBezTo>
                  <a:cubicBezTo>
                    <a:pt x="3026" y="551"/>
                    <a:pt x="2384" y="1"/>
                    <a:pt x="1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2;p29"/>
            <p:cNvSpPr/>
            <p:nvPr/>
          </p:nvSpPr>
          <p:spPr>
            <a:xfrm>
              <a:off x="2869091" y="2861950"/>
              <a:ext cx="42517" cy="37447"/>
            </a:xfrm>
            <a:custGeom>
              <a:avLst/>
              <a:gdLst/>
              <a:ahLst/>
              <a:cxnLst/>
              <a:rect l="l" t="t" r="r" b="b"/>
              <a:pathLst>
                <a:path w="2843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26" y="2503"/>
                    <a:pt x="1635" y="2503"/>
                  </a:cubicBezTo>
                  <a:cubicBezTo>
                    <a:pt x="2264" y="2503"/>
                    <a:pt x="2842" y="1993"/>
                    <a:pt x="2842" y="1193"/>
                  </a:cubicBezTo>
                  <a:cubicBezTo>
                    <a:pt x="2842" y="551"/>
                    <a:pt x="2292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3;p29"/>
            <p:cNvSpPr/>
            <p:nvPr/>
          </p:nvSpPr>
          <p:spPr>
            <a:xfrm>
              <a:off x="1095004" y="3071726"/>
              <a:ext cx="319454" cy="319454"/>
            </a:xfrm>
            <a:custGeom>
              <a:avLst/>
              <a:gdLst/>
              <a:ahLst/>
              <a:cxnLst/>
              <a:rect l="l" t="t" r="r" b="b"/>
              <a:pathLst>
                <a:path w="21361" h="21361" extrusionOk="0">
                  <a:moveTo>
                    <a:pt x="1" y="0"/>
                  </a:moveTo>
                  <a:lnTo>
                    <a:pt x="1" y="21360"/>
                  </a:lnTo>
                  <a:lnTo>
                    <a:pt x="21361" y="21360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4;p29"/>
            <p:cNvSpPr/>
            <p:nvPr/>
          </p:nvSpPr>
          <p:spPr>
            <a:xfrm>
              <a:off x="1095004" y="3451496"/>
              <a:ext cx="319454" cy="91869"/>
            </a:xfrm>
            <a:custGeom>
              <a:avLst/>
              <a:gdLst/>
              <a:ahLst/>
              <a:cxnLst/>
              <a:rect l="l" t="t" r="r" b="b"/>
              <a:pathLst>
                <a:path w="21361" h="6143" extrusionOk="0">
                  <a:moveTo>
                    <a:pt x="1" y="0"/>
                  </a:moveTo>
                  <a:lnTo>
                    <a:pt x="1" y="6142"/>
                  </a:lnTo>
                  <a:lnTo>
                    <a:pt x="21361" y="614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5;p29"/>
            <p:cNvSpPr/>
            <p:nvPr/>
          </p:nvSpPr>
          <p:spPr>
            <a:xfrm>
              <a:off x="1095004" y="3589965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6;p29"/>
            <p:cNvSpPr/>
            <p:nvPr/>
          </p:nvSpPr>
          <p:spPr>
            <a:xfrm>
              <a:off x="1095004" y="3665369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7;p29"/>
            <p:cNvSpPr/>
            <p:nvPr/>
          </p:nvSpPr>
          <p:spPr>
            <a:xfrm>
              <a:off x="1095004" y="3742148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8;p29"/>
            <p:cNvSpPr/>
            <p:nvPr/>
          </p:nvSpPr>
          <p:spPr>
            <a:xfrm>
              <a:off x="1095004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9;p29"/>
            <p:cNvSpPr/>
            <p:nvPr/>
          </p:nvSpPr>
          <p:spPr>
            <a:xfrm>
              <a:off x="1500827" y="3071726"/>
              <a:ext cx="516875" cy="319454"/>
            </a:xfrm>
            <a:custGeom>
              <a:avLst/>
              <a:gdLst/>
              <a:ahLst/>
              <a:cxnLst/>
              <a:rect l="l" t="t" r="r" b="b"/>
              <a:pathLst>
                <a:path w="34562" h="21361" extrusionOk="0">
                  <a:moveTo>
                    <a:pt x="0" y="0"/>
                  </a:moveTo>
                  <a:lnTo>
                    <a:pt x="0" y="21360"/>
                  </a:lnTo>
                  <a:lnTo>
                    <a:pt x="34562" y="21360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20;p29"/>
            <p:cNvSpPr/>
            <p:nvPr/>
          </p:nvSpPr>
          <p:spPr>
            <a:xfrm>
              <a:off x="1500827" y="3451496"/>
              <a:ext cx="516875" cy="91869"/>
            </a:xfrm>
            <a:custGeom>
              <a:avLst/>
              <a:gdLst/>
              <a:ahLst/>
              <a:cxnLst/>
              <a:rect l="l" t="t" r="r" b="b"/>
              <a:pathLst>
                <a:path w="34562" h="6143" extrusionOk="0">
                  <a:moveTo>
                    <a:pt x="0" y="0"/>
                  </a:moveTo>
                  <a:lnTo>
                    <a:pt x="0" y="6142"/>
                  </a:lnTo>
                  <a:lnTo>
                    <a:pt x="34562" y="614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21;p29"/>
            <p:cNvSpPr/>
            <p:nvPr/>
          </p:nvSpPr>
          <p:spPr>
            <a:xfrm>
              <a:off x="1500827" y="3589965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22;p29"/>
            <p:cNvSpPr/>
            <p:nvPr/>
          </p:nvSpPr>
          <p:spPr>
            <a:xfrm>
              <a:off x="1500827" y="3665369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23;p29"/>
            <p:cNvSpPr/>
            <p:nvPr/>
          </p:nvSpPr>
          <p:spPr>
            <a:xfrm>
              <a:off x="1500827" y="3742148"/>
              <a:ext cx="516875" cy="34277"/>
            </a:xfrm>
            <a:custGeom>
              <a:avLst/>
              <a:gdLst/>
              <a:ahLst/>
              <a:cxnLst/>
              <a:rect l="l" t="t" r="r" b="b"/>
              <a:pathLst>
                <a:path w="34562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24;p29"/>
            <p:cNvSpPr/>
            <p:nvPr/>
          </p:nvSpPr>
          <p:spPr>
            <a:xfrm>
              <a:off x="1500827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21360" y="2292"/>
                  </a:lnTo>
                  <a:lnTo>
                    <a:pt x="21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25;p29"/>
            <p:cNvSpPr/>
            <p:nvPr/>
          </p:nvSpPr>
          <p:spPr>
            <a:xfrm>
              <a:off x="3299591" y="3340439"/>
              <a:ext cx="1243508" cy="749948"/>
            </a:xfrm>
            <a:custGeom>
              <a:avLst/>
              <a:gdLst/>
              <a:ahLst/>
              <a:cxnLst/>
              <a:rect l="l" t="t" r="r" b="b"/>
              <a:pathLst>
                <a:path w="83150" h="50147" extrusionOk="0">
                  <a:moveTo>
                    <a:pt x="2201" y="0"/>
                  </a:moveTo>
                  <a:cubicBezTo>
                    <a:pt x="917" y="0"/>
                    <a:pt x="0" y="917"/>
                    <a:pt x="0" y="2201"/>
                  </a:cubicBezTo>
                  <a:lnTo>
                    <a:pt x="0" y="47946"/>
                  </a:lnTo>
                  <a:cubicBezTo>
                    <a:pt x="0" y="49138"/>
                    <a:pt x="917" y="50146"/>
                    <a:pt x="2201" y="50146"/>
                  </a:cubicBezTo>
                  <a:lnTo>
                    <a:pt x="80949" y="50146"/>
                  </a:lnTo>
                  <a:cubicBezTo>
                    <a:pt x="82233" y="50146"/>
                    <a:pt x="83149" y="49138"/>
                    <a:pt x="83149" y="47946"/>
                  </a:cubicBezTo>
                  <a:lnTo>
                    <a:pt x="83149" y="2201"/>
                  </a:lnTo>
                  <a:cubicBezTo>
                    <a:pt x="83149" y="917"/>
                    <a:pt x="82233" y="0"/>
                    <a:pt x="80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26;p29"/>
            <p:cNvSpPr/>
            <p:nvPr/>
          </p:nvSpPr>
          <p:spPr>
            <a:xfrm>
              <a:off x="3332492" y="3377453"/>
              <a:ext cx="1126979" cy="674545"/>
            </a:xfrm>
            <a:custGeom>
              <a:avLst/>
              <a:gdLst/>
              <a:ahLst/>
              <a:cxnLst/>
              <a:rect l="l" t="t" r="r" b="b"/>
              <a:pathLst>
                <a:path w="75358" h="45105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43363"/>
                  </a:lnTo>
                  <a:cubicBezTo>
                    <a:pt x="1" y="44279"/>
                    <a:pt x="734" y="45104"/>
                    <a:pt x="1742" y="45104"/>
                  </a:cubicBezTo>
                  <a:lnTo>
                    <a:pt x="75357" y="45104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27;p29"/>
            <p:cNvSpPr/>
            <p:nvPr/>
          </p:nvSpPr>
          <p:spPr>
            <a:xfrm>
              <a:off x="4466330" y="3688331"/>
              <a:ext cx="61719" cy="52791"/>
            </a:xfrm>
            <a:custGeom>
              <a:avLst/>
              <a:gdLst/>
              <a:ahLst/>
              <a:cxnLst/>
              <a:rect l="l" t="t" r="r" b="b"/>
              <a:pathLst>
                <a:path w="4127" h="3530" extrusionOk="0">
                  <a:moveTo>
                    <a:pt x="2293" y="1"/>
                  </a:moveTo>
                  <a:cubicBezTo>
                    <a:pt x="734" y="1"/>
                    <a:pt x="1" y="1926"/>
                    <a:pt x="1101" y="3026"/>
                  </a:cubicBezTo>
                  <a:cubicBezTo>
                    <a:pt x="1449" y="3374"/>
                    <a:pt x="1872" y="3530"/>
                    <a:pt x="2289" y="3530"/>
                  </a:cubicBezTo>
                  <a:cubicBezTo>
                    <a:pt x="3188" y="3530"/>
                    <a:pt x="4064" y="2807"/>
                    <a:pt x="4126" y="1743"/>
                  </a:cubicBezTo>
                  <a:cubicBezTo>
                    <a:pt x="4126" y="826"/>
                    <a:pt x="3301" y="1"/>
                    <a:pt x="229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28;p29"/>
            <p:cNvSpPr/>
            <p:nvPr/>
          </p:nvSpPr>
          <p:spPr>
            <a:xfrm>
              <a:off x="3332492" y="3377453"/>
              <a:ext cx="1126979" cy="57592"/>
            </a:xfrm>
            <a:custGeom>
              <a:avLst/>
              <a:gdLst/>
              <a:ahLst/>
              <a:cxnLst/>
              <a:rect l="l" t="t" r="r" b="b"/>
              <a:pathLst>
                <a:path w="75358" h="3851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3851"/>
                  </a:lnTo>
                  <a:lnTo>
                    <a:pt x="75357" y="3851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29;p29"/>
            <p:cNvSpPr/>
            <p:nvPr/>
          </p:nvSpPr>
          <p:spPr>
            <a:xfrm>
              <a:off x="4283970" y="3392543"/>
              <a:ext cx="27442" cy="23629"/>
            </a:xfrm>
            <a:custGeom>
              <a:avLst/>
              <a:gdLst/>
              <a:ahLst/>
              <a:cxnLst/>
              <a:rect l="l" t="t" r="r" b="b"/>
              <a:pathLst>
                <a:path w="1835" h="1580" extrusionOk="0">
                  <a:moveTo>
                    <a:pt x="1101" y="0"/>
                  </a:moveTo>
                  <a:cubicBezTo>
                    <a:pt x="368" y="0"/>
                    <a:pt x="1" y="917"/>
                    <a:pt x="459" y="1375"/>
                  </a:cubicBezTo>
                  <a:cubicBezTo>
                    <a:pt x="630" y="1517"/>
                    <a:pt x="826" y="1580"/>
                    <a:pt x="1017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0;p29"/>
            <p:cNvSpPr/>
            <p:nvPr/>
          </p:nvSpPr>
          <p:spPr>
            <a:xfrm>
              <a:off x="4341562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100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10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1;p29"/>
            <p:cNvSpPr/>
            <p:nvPr/>
          </p:nvSpPr>
          <p:spPr>
            <a:xfrm>
              <a:off x="4400515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009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2;p29"/>
            <p:cNvSpPr/>
            <p:nvPr/>
          </p:nvSpPr>
          <p:spPr>
            <a:xfrm>
              <a:off x="3332492" y="3435030"/>
              <a:ext cx="1126979" cy="46630"/>
            </a:xfrm>
            <a:custGeom>
              <a:avLst/>
              <a:gdLst/>
              <a:ahLst/>
              <a:cxnLst/>
              <a:rect l="l" t="t" r="r" b="b"/>
              <a:pathLst>
                <a:path w="75358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75357" y="3118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;p29"/>
            <p:cNvSpPr/>
            <p:nvPr/>
          </p:nvSpPr>
          <p:spPr>
            <a:xfrm>
              <a:off x="4248332" y="3435030"/>
              <a:ext cx="211150" cy="46630"/>
            </a:xfrm>
            <a:custGeom>
              <a:avLst/>
              <a:gdLst/>
              <a:ahLst/>
              <a:cxnLst/>
              <a:rect l="l" t="t" r="r" b="b"/>
              <a:pathLst>
                <a:path w="14119" h="3118" extrusionOk="0">
                  <a:moveTo>
                    <a:pt x="0" y="1"/>
                  </a:moveTo>
                  <a:lnTo>
                    <a:pt x="0" y="3118"/>
                  </a:lnTo>
                  <a:lnTo>
                    <a:pt x="14118" y="3118"/>
                  </a:lnTo>
                  <a:lnTo>
                    <a:pt x="1411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4;p29"/>
            <p:cNvSpPr/>
            <p:nvPr/>
          </p:nvSpPr>
          <p:spPr>
            <a:xfrm>
              <a:off x="4090659" y="3435030"/>
              <a:ext cx="157686" cy="46630"/>
            </a:xfrm>
            <a:custGeom>
              <a:avLst/>
              <a:gdLst/>
              <a:ahLst/>
              <a:cxnLst/>
              <a:rect l="l" t="t" r="r" b="b"/>
              <a:pathLst>
                <a:path w="10544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10543" y="3118"/>
                  </a:lnTo>
                  <a:lnTo>
                    <a:pt x="10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5;p29"/>
            <p:cNvSpPr/>
            <p:nvPr/>
          </p:nvSpPr>
          <p:spPr>
            <a:xfrm>
              <a:off x="3938475" y="3521411"/>
              <a:ext cx="485350" cy="122033"/>
            </a:xfrm>
            <a:custGeom>
              <a:avLst/>
              <a:gdLst/>
              <a:ahLst/>
              <a:cxnLst/>
              <a:rect l="l" t="t" r="r" b="b"/>
              <a:pathLst>
                <a:path w="32454" h="8160" extrusionOk="0">
                  <a:moveTo>
                    <a:pt x="1" y="0"/>
                  </a:moveTo>
                  <a:lnTo>
                    <a:pt x="1" y="8159"/>
                  </a:lnTo>
                  <a:lnTo>
                    <a:pt x="32454" y="8159"/>
                  </a:lnTo>
                  <a:lnTo>
                    <a:pt x="32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6;p29"/>
            <p:cNvSpPr/>
            <p:nvPr/>
          </p:nvSpPr>
          <p:spPr>
            <a:xfrm>
              <a:off x="3938475" y="3677707"/>
              <a:ext cx="371557" cy="26067"/>
            </a:xfrm>
            <a:custGeom>
              <a:avLst/>
              <a:gdLst/>
              <a:ahLst/>
              <a:cxnLst/>
              <a:rect l="l" t="t" r="r" b="b"/>
              <a:pathLst>
                <a:path w="24845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24845" y="1742"/>
                  </a:lnTo>
                  <a:lnTo>
                    <a:pt x="248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7;p29"/>
            <p:cNvSpPr/>
            <p:nvPr/>
          </p:nvSpPr>
          <p:spPr>
            <a:xfrm>
              <a:off x="3938475" y="3733908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3"/>
                  </a:lnTo>
                  <a:lnTo>
                    <a:pt x="32454" y="1743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8;p29"/>
            <p:cNvSpPr/>
            <p:nvPr/>
          </p:nvSpPr>
          <p:spPr>
            <a:xfrm>
              <a:off x="3938475" y="3790124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32454" y="1742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9;p29"/>
            <p:cNvSpPr/>
            <p:nvPr/>
          </p:nvSpPr>
          <p:spPr>
            <a:xfrm>
              <a:off x="3938475" y="3847702"/>
              <a:ext cx="485350" cy="24706"/>
            </a:xfrm>
            <a:custGeom>
              <a:avLst/>
              <a:gdLst/>
              <a:ahLst/>
              <a:cxnLst/>
              <a:rect l="l" t="t" r="r" b="b"/>
              <a:pathLst>
                <a:path w="32454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32454" y="1651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0;p29"/>
            <p:cNvSpPr/>
            <p:nvPr/>
          </p:nvSpPr>
          <p:spPr>
            <a:xfrm>
              <a:off x="3938475" y="3903918"/>
              <a:ext cx="270102" cy="26067"/>
            </a:xfrm>
            <a:custGeom>
              <a:avLst/>
              <a:gdLst/>
              <a:ahLst/>
              <a:cxnLst/>
              <a:rect l="l" t="t" r="r" b="b"/>
              <a:pathLst>
                <a:path w="18061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18061" y="1742"/>
                  </a:lnTo>
                  <a:lnTo>
                    <a:pt x="18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1;p29"/>
            <p:cNvSpPr/>
            <p:nvPr/>
          </p:nvSpPr>
          <p:spPr>
            <a:xfrm>
              <a:off x="4240106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659" y="3026"/>
                  </a:lnTo>
                  <a:lnTo>
                    <a:pt x="2475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2;p29"/>
            <p:cNvSpPr/>
            <p:nvPr/>
          </p:nvSpPr>
          <p:spPr>
            <a:xfrm>
              <a:off x="4303172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3;p29"/>
            <p:cNvSpPr/>
            <p:nvPr/>
          </p:nvSpPr>
          <p:spPr>
            <a:xfrm>
              <a:off x="4366238" y="390390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559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642" y="3026"/>
                  </a:lnTo>
                  <a:lnTo>
                    <a:pt x="1559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4;p29"/>
            <p:cNvSpPr/>
            <p:nvPr/>
          </p:nvSpPr>
          <p:spPr>
            <a:xfrm>
              <a:off x="3368145" y="3521411"/>
              <a:ext cx="182346" cy="182361"/>
            </a:xfrm>
            <a:custGeom>
              <a:avLst/>
              <a:gdLst/>
              <a:ahLst/>
              <a:cxnLst/>
              <a:rect l="l" t="t" r="r" b="b"/>
              <a:pathLst>
                <a:path w="12193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2193" y="1219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5;p29"/>
            <p:cNvSpPr/>
            <p:nvPr/>
          </p:nvSpPr>
          <p:spPr>
            <a:xfrm>
              <a:off x="3368145" y="3738036"/>
              <a:ext cx="182346" cy="52103"/>
            </a:xfrm>
            <a:custGeom>
              <a:avLst/>
              <a:gdLst/>
              <a:ahLst/>
              <a:cxnLst/>
              <a:rect l="l" t="t" r="r" b="b"/>
              <a:pathLst>
                <a:path w="12193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2193" y="34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;p29"/>
            <p:cNvSpPr/>
            <p:nvPr/>
          </p:nvSpPr>
          <p:spPr>
            <a:xfrm>
              <a:off x="3368145" y="3816176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7;p29"/>
            <p:cNvSpPr/>
            <p:nvPr/>
          </p:nvSpPr>
          <p:spPr>
            <a:xfrm>
              <a:off x="3368145" y="3860054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2193" y="128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8;p29"/>
            <p:cNvSpPr/>
            <p:nvPr/>
          </p:nvSpPr>
          <p:spPr>
            <a:xfrm>
              <a:off x="3368145" y="3903918"/>
              <a:ext cx="182346" cy="19217"/>
            </a:xfrm>
            <a:custGeom>
              <a:avLst/>
              <a:gdLst/>
              <a:ahLst/>
              <a:cxnLst/>
              <a:rect l="l" t="t" r="r" b="b"/>
              <a:pathLst>
                <a:path w="12193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9;p29"/>
            <p:cNvSpPr/>
            <p:nvPr/>
          </p:nvSpPr>
          <p:spPr>
            <a:xfrm>
              <a:off x="3368145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0;p29"/>
            <p:cNvSpPr/>
            <p:nvPr/>
          </p:nvSpPr>
          <p:spPr>
            <a:xfrm>
              <a:off x="3599846" y="3521411"/>
              <a:ext cx="296139" cy="182361"/>
            </a:xfrm>
            <a:custGeom>
              <a:avLst/>
              <a:gdLst/>
              <a:ahLst/>
              <a:cxnLst/>
              <a:rect l="l" t="t" r="r" b="b"/>
              <a:pathLst>
                <a:path w="19802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9802" y="1219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1;p29"/>
            <p:cNvSpPr/>
            <p:nvPr/>
          </p:nvSpPr>
          <p:spPr>
            <a:xfrm>
              <a:off x="3599846" y="3738036"/>
              <a:ext cx="296139" cy="52103"/>
            </a:xfrm>
            <a:custGeom>
              <a:avLst/>
              <a:gdLst/>
              <a:ahLst/>
              <a:cxnLst/>
              <a:rect l="l" t="t" r="r" b="b"/>
              <a:pathLst>
                <a:path w="19802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9802" y="34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;p29"/>
            <p:cNvSpPr/>
            <p:nvPr/>
          </p:nvSpPr>
          <p:spPr>
            <a:xfrm>
              <a:off x="3599846" y="3816176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3;p29"/>
            <p:cNvSpPr/>
            <p:nvPr/>
          </p:nvSpPr>
          <p:spPr>
            <a:xfrm>
              <a:off x="3599846" y="3860054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9802" y="128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4;p29"/>
            <p:cNvSpPr/>
            <p:nvPr/>
          </p:nvSpPr>
          <p:spPr>
            <a:xfrm>
              <a:off x="3599846" y="3903918"/>
              <a:ext cx="296139" cy="19217"/>
            </a:xfrm>
            <a:custGeom>
              <a:avLst/>
              <a:gdLst/>
              <a:ahLst/>
              <a:cxnLst/>
              <a:rect l="l" t="t" r="r" b="b"/>
              <a:pathLst>
                <a:path w="19802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5;p29"/>
            <p:cNvSpPr/>
            <p:nvPr/>
          </p:nvSpPr>
          <p:spPr>
            <a:xfrm>
              <a:off x="3599846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6E53A7A4-4EF5-41ED-9392-A8158E052B22}"/>
              </a:ext>
            </a:extLst>
          </p:cNvPr>
          <p:cNvPicPr/>
          <p:nvPr/>
        </p:nvPicPr>
        <p:blipFill rotWithShape="1">
          <a:blip r:embed="rId3"/>
          <a:srcRect l="25258" t="1755" r="25023" b="1550"/>
          <a:stretch/>
        </p:blipFill>
        <p:spPr bwMode="auto">
          <a:xfrm>
            <a:off x="1142349" y="1308170"/>
            <a:ext cx="3411606" cy="3730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806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 txBox="1">
            <a:spLocks noGrp="1"/>
          </p:cNvSpPr>
          <p:nvPr>
            <p:ph type="ctrTitle" idx="4"/>
          </p:nvPr>
        </p:nvSpPr>
        <p:spPr>
          <a:xfrm>
            <a:off x="2362201" y="223578"/>
            <a:ext cx="5486400" cy="572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Database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07" name="Google Shape;407;p28"/>
          <p:cNvCxnSpPr/>
          <p:nvPr/>
        </p:nvCxnSpPr>
        <p:spPr>
          <a:xfrm>
            <a:off x="2590800" y="696979"/>
            <a:ext cx="5181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1"/>
          <p:cNvGrpSpPr/>
          <p:nvPr/>
        </p:nvGrpSpPr>
        <p:grpSpPr>
          <a:xfrm flipH="1">
            <a:off x="291210" y="84168"/>
            <a:ext cx="1067598" cy="925733"/>
            <a:chOff x="4636011" y="1367491"/>
            <a:chExt cx="3698845" cy="2853112"/>
          </a:xfrm>
        </p:grpSpPr>
        <p:sp>
          <p:nvSpPr>
            <p:cNvPr id="419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919099" y="1039858"/>
            <a:ext cx="7386701" cy="4067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8FD0B1-405E-4668-8D76-1226E28809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78871" y="1051135"/>
            <a:ext cx="6851305" cy="40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3299903" y="150879"/>
            <a:ext cx="4569937" cy="5379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</a:rPr>
              <a:t>Keterangan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Desain</a:t>
            </a:r>
            <a:r>
              <a:rPr lang="en-US" sz="2400" dirty="0">
                <a:solidFill>
                  <a:srgbClr val="FFFFFF"/>
                </a:solidFill>
              </a:rPr>
              <a:t> Database</a:t>
            </a:r>
            <a:endParaRPr sz="2400" dirty="0">
              <a:solidFill>
                <a:srgbClr val="FFFFFF"/>
              </a:solidFill>
            </a:endParaRP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3315852" y="688801"/>
            <a:ext cx="5013251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228648" y="1099965"/>
            <a:ext cx="2908832" cy="2943569"/>
            <a:chOff x="1158692" y="1276350"/>
            <a:chExt cx="2601210" cy="2632273"/>
          </a:xfrm>
        </p:grpSpPr>
        <p:sp>
          <p:nvSpPr>
            <p:cNvPr id="299" name="Google Shape;299;p26"/>
            <p:cNvSpPr/>
            <p:nvPr/>
          </p:nvSpPr>
          <p:spPr>
            <a:xfrm>
              <a:off x="1953596" y="1830067"/>
              <a:ext cx="1094271" cy="2041506"/>
            </a:xfrm>
            <a:custGeom>
              <a:avLst/>
              <a:gdLst/>
              <a:ahLst/>
              <a:cxnLst/>
              <a:rect l="l" t="t" r="r" b="b"/>
              <a:pathLst>
                <a:path w="78009" h="145536" fill="none" extrusionOk="0">
                  <a:moveTo>
                    <a:pt x="9069" y="1"/>
                  </a:moveTo>
                  <a:lnTo>
                    <a:pt x="68940" y="1"/>
                  </a:lnTo>
                  <a:cubicBezTo>
                    <a:pt x="73962" y="1"/>
                    <a:pt x="78008" y="4096"/>
                    <a:pt x="78008" y="9118"/>
                  </a:cubicBezTo>
                  <a:lnTo>
                    <a:pt x="78008" y="136418"/>
                  </a:lnTo>
                  <a:cubicBezTo>
                    <a:pt x="78008" y="141440"/>
                    <a:pt x="73962" y="145535"/>
                    <a:pt x="68940" y="145535"/>
                  </a:cubicBezTo>
                  <a:lnTo>
                    <a:pt x="9069" y="145535"/>
                  </a:lnTo>
                  <a:cubicBezTo>
                    <a:pt x="4047" y="145535"/>
                    <a:pt x="0" y="141440"/>
                    <a:pt x="0" y="136418"/>
                  </a:cubicBezTo>
                  <a:lnTo>
                    <a:pt x="0" y="9118"/>
                  </a:lnTo>
                  <a:cubicBezTo>
                    <a:pt x="0" y="4096"/>
                    <a:pt x="4047" y="1"/>
                    <a:pt x="9069" y="1"/>
                  </a:cubicBezTo>
                  <a:close/>
                </a:path>
              </a:pathLst>
            </a:custGeom>
            <a:noFill/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056879" y="1992173"/>
              <a:ext cx="887043" cy="1628410"/>
            </a:xfrm>
            <a:custGeom>
              <a:avLst/>
              <a:gdLst/>
              <a:ahLst/>
              <a:cxnLst/>
              <a:rect l="l" t="t" r="r" b="b"/>
              <a:pathLst>
                <a:path w="63236" h="116087" extrusionOk="0">
                  <a:moveTo>
                    <a:pt x="2682" y="1"/>
                  </a:moveTo>
                  <a:cubicBezTo>
                    <a:pt x="1219" y="1"/>
                    <a:pt x="0" y="1171"/>
                    <a:pt x="0" y="2682"/>
                  </a:cubicBezTo>
                  <a:lnTo>
                    <a:pt x="0" y="113405"/>
                  </a:lnTo>
                  <a:cubicBezTo>
                    <a:pt x="0" y="114917"/>
                    <a:pt x="1219" y="116087"/>
                    <a:pt x="2682" y="116087"/>
                  </a:cubicBezTo>
                  <a:lnTo>
                    <a:pt x="60554" y="116087"/>
                  </a:lnTo>
                  <a:cubicBezTo>
                    <a:pt x="62066" y="116087"/>
                    <a:pt x="63236" y="114917"/>
                    <a:pt x="63236" y="113405"/>
                  </a:cubicBezTo>
                  <a:lnTo>
                    <a:pt x="63236" y="2682"/>
                  </a:lnTo>
                  <a:cubicBezTo>
                    <a:pt x="63236" y="1171"/>
                    <a:pt x="62066" y="1"/>
                    <a:pt x="60554" y="1"/>
                  </a:cubicBezTo>
                  <a:close/>
                </a:path>
              </a:pathLst>
            </a:custGeom>
            <a:gradFill>
              <a:gsLst>
                <a:gs pos="0">
                  <a:srgbClr val="052643">
                    <a:alpha val="53460"/>
                  </a:srgbClr>
                </a:gs>
                <a:gs pos="100000">
                  <a:srgbClr val="041523">
                    <a:alpha val="534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396132" y="3661112"/>
              <a:ext cx="182624" cy="156421"/>
            </a:xfrm>
            <a:custGeom>
              <a:avLst/>
              <a:gdLst/>
              <a:ahLst/>
              <a:cxnLst/>
              <a:rect l="l" t="t" r="r" b="b"/>
              <a:pathLst>
                <a:path w="13019" h="11151" extrusionOk="0">
                  <a:moveTo>
                    <a:pt x="7460" y="1"/>
                  </a:moveTo>
                  <a:cubicBezTo>
                    <a:pt x="2487" y="1"/>
                    <a:pt x="1" y="5997"/>
                    <a:pt x="3511" y="9508"/>
                  </a:cubicBezTo>
                  <a:cubicBezTo>
                    <a:pt x="4646" y="10643"/>
                    <a:pt x="6041" y="11151"/>
                    <a:pt x="7409" y="11151"/>
                  </a:cubicBezTo>
                  <a:cubicBezTo>
                    <a:pt x="10272" y="11151"/>
                    <a:pt x="13018" y="8924"/>
                    <a:pt x="13018" y="5559"/>
                  </a:cubicBezTo>
                  <a:cubicBezTo>
                    <a:pt x="13018" y="2487"/>
                    <a:pt x="10532" y="1"/>
                    <a:pt x="7460" y="1"/>
                  </a:cubicBezTo>
                  <a:close/>
                </a:path>
              </a:pathLst>
            </a:custGeom>
            <a:gradFill>
              <a:gsLst>
                <a:gs pos="0">
                  <a:srgbClr val="052643"/>
                </a:gs>
                <a:gs pos="100000">
                  <a:srgbClr val="041523"/>
                </a:gs>
              </a:gsLst>
              <a:path path="circle">
                <a:fillToRect l="50000" t="50000" r="50000" b="50000"/>
              </a:path>
              <a:tileRect/>
            </a:gra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392035" y="1893688"/>
              <a:ext cx="217496" cy="35574"/>
            </a:xfrm>
            <a:custGeom>
              <a:avLst/>
              <a:gdLst/>
              <a:ahLst/>
              <a:cxnLst/>
              <a:rect l="l" t="t" r="r" b="b"/>
              <a:pathLst>
                <a:path w="15505" h="2536" extrusionOk="0">
                  <a:moveTo>
                    <a:pt x="1317" y="0"/>
                  </a:moveTo>
                  <a:cubicBezTo>
                    <a:pt x="585" y="0"/>
                    <a:pt x="0" y="536"/>
                    <a:pt x="0" y="1268"/>
                  </a:cubicBezTo>
                  <a:cubicBezTo>
                    <a:pt x="0" y="1950"/>
                    <a:pt x="585" y="2535"/>
                    <a:pt x="1317" y="2535"/>
                  </a:cubicBezTo>
                  <a:lnTo>
                    <a:pt x="14188" y="2535"/>
                  </a:lnTo>
                  <a:cubicBezTo>
                    <a:pt x="14919" y="2535"/>
                    <a:pt x="15456" y="1950"/>
                    <a:pt x="15504" y="1268"/>
                  </a:cubicBezTo>
                  <a:cubicBezTo>
                    <a:pt x="15456" y="536"/>
                    <a:pt x="14919" y="0"/>
                    <a:pt x="14188" y="0"/>
                  </a:cubicBezTo>
                  <a:close/>
                </a:path>
              </a:pathLst>
            </a:custGeom>
            <a:solidFill>
              <a:srgbClr val="161234"/>
            </a:soli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251814" y="3281499"/>
              <a:ext cx="119697" cy="102639"/>
            </a:xfrm>
            <a:custGeom>
              <a:avLst/>
              <a:gdLst/>
              <a:ahLst/>
              <a:cxnLst/>
              <a:rect l="l" t="t" r="r" b="b"/>
              <a:pathLst>
                <a:path w="8533" h="7317" extrusionOk="0">
                  <a:moveTo>
                    <a:pt x="4876" y="0"/>
                  </a:moveTo>
                  <a:cubicBezTo>
                    <a:pt x="1658" y="0"/>
                    <a:pt x="1" y="3950"/>
                    <a:pt x="2292" y="6241"/>
                  </a:cubicBezTo>
                  <a:cubicBezTo>
                    <a:pt x="3050" y="6983"/>
                    <a:pt x="3972" y="7316"/>
                    <a:pt x="4872" y="7316"/>
                  </a:cubicBezTo>
                  <a:cubicBezTo>
                    <a:pt x="6750" y="7316"/>
                    <a:pt x="8533" y="5866"/>
                    <a:pt x="8533" y="3657"/>
                  </a:cubicBezTo>
                  <a:cubicBezTo>
                    <a:pt x="8533" y="1609"/>
                    <a:pt x="6924" y="0"/>
                    <a:pt x="4876" y="0"/>
                  </a:cubicBezTo>
                  <a:close/>
                </a:path>
              </a:pathLst>
            </a:custGeom>
            <a:solidFill>
              <a:srgbClr val="FFFFFF"/>
            </a:soli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326365" y="3384094"/>
              <a:ext cx="14" cy="30103"/>
            </a:xfrm>
            <a:custGeom>
              <a:avLst/>
              <a:gdLst/>
              <a:ahLst/>
              <a:cxnLst/>
              <a:rect l="l" t="t" r="r" b="b"/>
              <a:pathLst>
                <a:path w="1" h="2146" fill="none" extrusionOk="0">
                  <a:moveTo>
                    <a:pt x="1" y="1"/>
                  </a:moveTo>
                  <a:lnTo>
                    <a:pt x="1" y="2146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327052" y="3444293"/>
              <a:ext cx="29430" cy="30103"/>
            </a:xfrm>
            <a:custGeom>
              <a:avLst/>
              <a:gdLst/>
              <a:ahLst/>
              <a:cxnLst/>
              <a:rect l="l" t="t" r="r" b="b"/>
              <a:pathLst>
                <a:path w="2098" h="2146" fill="none" extrusionOk="0">
                  <a:moveTo>
                    <a:pt x="1" y="0"/>
                  </a:moveTo>
                  <a:lnTo>
                    <a:pt x="1" y="2145"/>
                  </a:lnTo>
                  <a:lnTo>
                    <a:pt x="2097" y="2145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2411185" y="3474385"/>
              <a:ext cx="409673" cy="14"/>
            </a:xfrm>
            <a:custGeom>
              <a:avLst/>
              <a:gdLst/>
              <a:ahLst/>
              <a:cxnLst/>
              <a:rect l="l" t="t" r="r" b="b"/>
              <a:pathLst>
                <a:path w="29205" h="1" fill="none" extrusionOk="0">
                  <a:moveTo>
                    <a:pt x="0" y="0"/>
                  </a:moveTo>
                  <a:lnTo>
                    <a:pt x="29205" y="0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2848263" y="3444293"/>
              <a:ext cx="30103" cy="30103"/>
            </a:xfrm>
            <a:custGeom>
              <a:avLst/>
              <a:gdLst/>
              <a:ahLst/>
              <a:cxnLst/>
              <a:rect l="l" t="t" r="r" b="b"/>
              <a:pathLst>
                <a:path w="2146" h="2146" fill="none" extrusionOk="0">
                  <a:moveTo>
                    <a:pt x="0" y="2145"/>
                  </a:moveTo>
                  <a:lnTo>
                    <a:pt x="2145" y="2145"/>
                  </a:lnTo>
                  <a:lnTo>
                    <a:pt x="2145" y="0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2878356" y="3081768"/>
              <a:ext cx="14" cy="307090"/>
            </a:xfrm>
            <a:custGeom>
              <a:avLst/>
              <a:gdLst/>
              <a:ahLst/>
              <a:cxnLst/>
              <a:rect l="l" t="t" r="r" b="b"/>
              <a:pathLst>
                <a:path w="1" h="21892" fill="none" extrusionOk="0">
                  <a:moveTo>
                    <a:pt x="0" y="21892"/>
                  </a:moveTo>
                  <a:lnTo>
                    <a:pt x="0" y="1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878356" y="3024319"/>
              <a:ext cx="30103" cy="29416"/>
            </a:xfrm>
            <a:custGeom>
              <a:avLst/>
              <a:gdLst/>
              <a:ahLst/>
              <a:cxnLst/>
              <a:rect l="l" t="t" r="r" b="b"/>
              <a:pathLst>
                <a:path w="2146" h="2097" fill="none" extrusionOk="0">
                  <a:moveTo>
                    <a:pt x="0" y="2097"/>
                  </a:moveTo>
                  <a:lnTo>
                    <a:pt x="0" y="0"/>
                  </a:lnTo>
                  <a:lnTo>
                    <a:pt x="2145" y="0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2970695" y="3024319"/>
              <a:ext cx="341962" cy="14"/>
            </a:xfrm>
            <a:custGeom>
              <a:avLst/>
              <a:gdLst/>
              <a:ahLst/>
              <a:cxnLst/>
              <a:rect l="l" t="t" r="r" b="b"/>
              <a:pathLst>
                <a:path w="24378" h="1" fill="none" extrusionOk="0">
                  <a:moveTo>
                    <a:pt x="0" y="0"/>
                  </a:moveTo>
                  <a:lnTo>
                    <a:pt x="24378" y="0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344151" y="3024319"/>
              <a:ext cx="29416" cy="29416"/>
            </a:xfrm>
            <a:custGeom>
              <a:avLst/>
              <a:gdLst/>
              <a:ahLst/>
              <a:cxnLst/>
              <a:rect l="l" t="t" r="r" b="b"/>
              <a:pathLst>
                <a:path w="2097" h="2097" fill="none" extrusionOk="0">
                  <a:moveTo>
                    <a:pt x="0" y="0"/>
                  </a:moveTo>
                  <a:lnTo>
                    <a:pt x="2097" y="0"/>
                  </a:lnTo>
                  <a:lnTo>
                    <a:pt x="2097" y="2097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3373557" y="3107076"/>
              <a:ext cx="14" cy="292053"/>
            </a:xfrm>
            <a:custGeom>
              <a:avLst/>
              <a:gdLst/>
              <a:ahLst/>
              <a:cxnLst/>
              <a:rect l="l" t="t" r="r" b="b"/>
              <a:pathLst>
                <a:path w="1" h="20820" fill="none" extrusionOk="0">
                  <a:moveTo>
                    <a:pt x="1" y="1"/>
                  </a:moveTo>
                  <a:lnTo>
                    <a:pt x="1" y="20819"/>
                  </a:lnTo>
                </a:path>
              </a:pathLst>
            </a:custGeom>
            <a:solidFill>
              <a:srgbClr val="48FFD5"/>
            </a:solidFill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3373557" y="3425816"/>
              <a:ext cx="14" cy="30103"/>
            </a:xfrm>
            <a:custGeom>
              <a:avLst/>
              <a:gdLst/>
              <a:ahLst/>
              <a:cxnLst/>
              <a:rect l="l" t="t" r="r" b="b"/>
              <a:pathLst>
                <a:path w="1" h="2146" fill="none" extrusionOk="0">
                  <a:moveTo>
                    <a:pt x="1" y="1"/>
                  </a:moveTo>
                  <a:lnTo>
                    <a:pt x="1" y="2146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1673154" y="2077680"/>
              <a:ext cx="29430" cy="14"/>
            </a:xfrm>
            <a:custGeom>
              <a:avLst/>
              <a:gdLst/>
              <a:ahLst/>
              <a:cxnLst/>
              <a:rect l="l" t="t" r="r" b="b"/>
              <a:pathLst>
                <a:path w="2098" h="1" fill="none" extrusionOk="0">
                  <a:moveTo>
                    <a:pt x="1" y="0"/>
                  </a:moveTo>
                  <a:lnTo>
                    <a:pt x="2097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736762" y="2077680"/>
              <a:ext cx="50625" cy="14"/>
            </a:xfrm>
            <a:custGeom>
              <a:avLst/>
              <a:gdLst/>
              <a:ahLst/>
              <a:cxnLst/>
              <a:rect l="l" t="t" r="r" b="b"/>
              <a:pathLst>
                <a:path w="3609" h="1" fill="none" extrusionOk="0">
                  <a:moveTo>
                    <a:pt x="1" y="0"/>
                  </a:moveTo>
                  <a:lnTo>
                    <a:pt x="3609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1804480" y="2077680"/>
              <a:ext cx="30103" cy="29416"/>
            </a:xfrm>
            <a:custGeom>
              <a:avLst/>
              <a:gdLst/>
              <a:ahLst/>
              <a:cxnLst/>
              <a:rect l="l" t="t" r="r" b="b"/>
              <a:pathLst>
                <a:path w="2146" h="2097" fill="none" extrusionOk="0">
                  <a:moveTo>
                    <a:pt x="1" y="0"/>
                  </a:moveTo>
                  <a:lnTo>
                    <a:pt x="2146" y="0"/>
                  </a:lnTo>
                  <a:lnTo>
                    <a:pt x="2146" y="2097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833900" y="2169332"/>
              <a:ext cx="14" cy="464394"/>
            </a:xfrm>
            <a:custGeom>
              <a:avLst/>
              <a:gdLst/>
              <a:ahLst/>
              <a:cxnLst/>
              <a:rect l="l" t="t" r="r" b="b"/>
              <a:pathLst>
                <a:path w="1" h="33106" fill="none" extrusionOk="0">
                  <a:moveTo>
                    <a:pt x="0" y="0"/>
                  </a:moveTo>
                  <a:lnTo>
                    <a:pt x="0" y="33105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834573" y="2665217"/>
              <a:ext cx="29430" cy="30117"/>
            </a:xfrm>
            <a:custGeom>
              <a:avLst/>
              <a:gdLst/>
              <a:ahLst/>
              <a:cxnLst/>
              <a:rect l="l" t="t" r="r" b="b"/>
              <a:pathLst>
                <a:path w="2098" h="2147" fill="none" extrusionOk="0">
                  <a:moveTo>
                    <a:pt x="1" y="1"/>
                  </a:moveTo>
                  <a:lnTo>
                    <a:pt x="1" y="2146"/>
                  </a:lnTo>
                  <a:lnTo>
                    <a:pt x="2097" y="2146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1923504" y="2695323"/>
              <a:ext cx="681189" cy="14"/>
            </a:xfrm>
            <a:custGeom>
              <a:avLst/>
              <a:gdLst/>
              <a:ahLst/>
              <a:cxnLst/>
              <a:rect l="l" t="t" r="r" b="b"/>
              <a:pathLst>
                <a:path w="48561" h="1" fill="none" extrusionOk="0">
                  <a:moveTo>
                    <a:pt x="0" y="0"/>
                  </a:moveTo>
                  <a:lnTo>
                    <a:pt x="48560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634164" y="2695323"/>
              <a:ext cx="30103" cy="14"/>
            </a:xfrm>
            <a:custGeom>
              <a:avLst/>
              <a:gdLst/>
              <a:ahLst/>
              <a:cxnLst/>
              <a:rect l="l" t="t" r="r" b="b"/>
              <a:pathLst>
                <a:path w="2146" h="1" fill="none" extrusionOk="0">
                  <a:moveTo>
                    <a:pt x="1" y="0"/>
                  </a:moveTo>
                  <a:lnTo>
                    <a:pt x="2146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608856" y="2648129"/>
              <a:ext cx="119697" cy="102934"/>
            </a:xfrm>
            <a:custGeom>
              <a:avLst/>
              <a:gdLst/>
              <a:ahLst/>
              <a:cxnLst/>
              <a:rect l="l" t="t" r="r" b="b"/>
              <a:pathLst>
                <a:path w="8533" h="7338" extrusionOk="0">
                  <a:moveTo>
                    <a:pt x="4876" y="0"/>
                  </a:moveTo>
                  <a:cubicBezTo>
                    <a:pt x="1610" y="0"/>
                    <a:pt x="1" y="3949"/>
                    <a:pt x="2292" y="6241"/>
                  </a:cubicBezTo>
                  <a:cubicBezTo>
                    <a:pt x="3035" y="6999"/>
                    <a:pt x="3951" y="7338"/>
                    <a:pt x="4851" y="7338"/>
                  </a:cubicBezTo>
                  <a:cubicBezTo>
                    <a:pt x="6729" y="7338"/>
                    <a:pt x="8533" y="5865"/>
                    <a:pt x="8533" y="3657"/>
                  </a:cubicBezTo>
                  <a:cubicBezTo>
                    <a:pt x="8533" y="1658"/>
                    <a:pt x="6875" y="0"/>
                    <a:pt x="4876" y="0"/>
                  </a:cubicBezTo>
                  <a:close/>
                </a:path>
              </a:pathLst>
            </a:custGeom>
            <a:solidFill>
              <a:srgbClr val="FFFFFF"/>
            </a:soli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1611594" y="3639226"/>
              <a:ext cx="30103" cy="14"/>
            </a:xfrm>
            <a:custGeom>
              <a:avLst/>
              <a:gdLst/>
              <a:ahLst/>
              <a:cxnLst/>
              <a:rect l="l" t="t" r="r" b="b"/>
              <a:pathLst>
                <a:path w="2146" h="1" fill="none" extrusionOk="0">
                  <a:moveTo>
                    <a:pt x="1" y="0"/>
                  </a:moveTo>
                  <a:lnTo>
                    <a:pt x="2146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1724458" y="3609808"/>
              <a:ext cx="30103" cy="30117"/>
            </a:xfrm>
            <a:custGeom>
              <a:avLst/>
              <a:gdLst/>
              <a:ahLst/>
              <a:cxnLst/>
              <a:rect l="l" t="t" r="r" b="b"/>
              <a:pathLst>
                <a:path w="2146" h="2147" fill="none" extrusionOk="0">
                  <a:moveTo>
                    <a:pt x="0" y="2146"/>
                  </a:moveTo>
                  <a:lnTo>
                    <a:pt x="2146" y="2146"/>
                  </a:lnTo>
                  <a:lnTo>
                    <a:pt x="2146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754551" y="3238402"/>
              <a:ext cx="14" cy="313935"/>
            </a:xfrm>
            <a:custGeom>
              <a:avLst/>
              <a:gdLst/>
              <a:ahLst/>
              <a:cxnLst/>
              <a:rect l="l" t="t" r="r" b="b"/>
              <a:pathLst>
                <a:path w="1" h="22380" fill="none" extrusionOk="0">
                  <a:moveTo>
                    <a:pt x="1" y="22379"/>
                  </a:moveTo>
                  <a:lnTo>
                    <a:pt x="1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1754551" y="3179578"/>
              <a:ext cx="30103" cy="30117"/>
            </a:xfrm>
            <a:custGeom>
              <a:avLst/>
              <a:gdLst/>
              <a:ahLst/>
              <a:cxnLst/>
              <a:rect l="l" t="t" r="r" b="b"/>
              <a:pathLst>
                <a:path w="2146" h="2147" fill="none" extrusionOk="0">
                  <a:moveTo>
                    <a:pt x="1" y="2146"/>
                  </a:moveTo>
                  <a:lnTo>
                    <a:pt x="1" y="1"/>
                  </a:lnTo>
                  <a:lnTo>
                    <a:pt x="2146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1840732" y="3179578"/>
              <a:ext cx="871318" cy="14"/>
            </a:xfrm>
            <a:custGeom>
              <a:avLst/>
              <a:gdLst/>
              <a:ahLst/>
              <a:cxnLst/>
              <a:rect l="l" t="t" r="r" b="b"/>
              <a:pathLst>
                <a:path w="62115" h="1" fill="none" extrusionOk="0">
                  <a:moveTo>
                    <a:pt x="1" y="1"/>
                  </a:moveTo>
                  <a:lnTo>
                    <a:pt x="62115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740183" y="3179578"/>
              <a:ext cx="30103" cy="30117"/>
            </a:xfrm>
            <a:custGeom>
              <a:avLst/>
              <a:gdLst/>
              <a:ahLst/>
              <a:cxnLst/>
              <a:rect l="l" t="t" r="r" b="b"/>
              <a:pathLst>
                <a:path w="2146" h="2147" fill="none" extrusionOk="0">
                  <a:moveTo>
                    <a:pt x="1" y="1"/>
                  </a:moveTo>
                  <a:lnTo>
                    <a:pt x="2146" y="1"/>
                  </a:lnTo>
                  <a:lnTo>
                    <a:pt x="2146" y="2146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2770275" y="3289706"/>
              <a:ext cx="14" cy="30103"/>
            </a:xfrm>
            <a:custGeom>
              <a:avLst/>
              <a:gdLst/>
              <a:ahLst/>
              <a:cxnLst/>
              <a:rect l="l" t="t" r="r" b="b"/>
              <a:pathLst>
                <a:path w="1" h="2146" fill="none" extrusionOk="0">
                  <a:moveTo>
                    <a:pt x="1" y="0"/>
                  </a:moveTo>
                  <a:lnTo>
                    <a:pt x="1" y="2146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699147" y="3284235"/>
              <a:ext cx="119697" cy="102639"/>
            </a:xfrm>
            <a:custGeom>
              <a:avLst/>
              <a:gdLst/>
              <a:ahLst/>
              <a:cxnLst/>
              <a:rect l="l" t="t" r="r" b="b"/>
              <a:pathLst>
                <a:path w="8533" h="7317" extrusionOk="0">
                  <a:moveTo>
                    <a:pt x="4876" y="0"/>
                  </a:moveTo>
                  <a:cubicBezTo>
                    <a:pt x="1658" y="0"/>
                    <a:pt x="0" y="3950"/>
                    <a:pt x="2292" y="6241"/>
                  </a:cubicBezTo>
                  <a:cubicBezTo>
                    <a:pt x="3050" y="6983"/>
                    <a:pt x="3972" y="7316"/>
                    <a:pt x="4872" y="7316"/>
                  </a:cubicBezTo>
                  <a:cubicBezTo>
                    <a:pt x="6750" y="7316"/>
                    <a:pt x="8533" y="5866"/>
                    <a:pt x="8533" y="3657"/>
                  </a:cubicBezTo>
                  <a:cubicBezTo>
                    <a:pt x="8533" y="1609"/>
                    <a:pt x="6924" y="0"/>
                    <a:pt x="4876" y="0"/>
                  </a:cubicBezTo>
                  <a:close/>
                </a:path>
              </a:pathLst>
            </a:custGeom>
            <a:solidFill>
              <a:srgbClr val="FFFFFF"/>
            </a:soli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526098" y="3007905"/>
              <a:ext cx="14" cy="29416"/>
            </a:xfrm>
            <a:custGeom>
              <a:avLst/>
              <a:gdLst/>
              <a:ahLst/>
              <a:cxnLst/>
              <a:rect l="l" t="t" r="r" b="b"/>
              <a:pathLst>
                <a:path w="1" h="2097" fill="none" extrusionOk="0">
                  <a:moveTo>
                    <a:pt x="0" y="2097"/>
                  </a:moveTo>
                  <a:lnTo>
                    <a:pt x="0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2526098" y="2548944"/>
              <a:ext cx="14" cy="404890"/>
            </a:xfrm>
            <a:custGeom>
              <a:avLst/>
              <a:gdLst/>
              <a:ahLst/>
              <a:cxnLst/>
              <a:rect l="l" t="t" r="r" b="b"/>
              <a:pathLst>
                <a:path w="1" h="28864" fill="none" extrusionOk="0">
                  <a:moveTo>
                    <a:pt x="0" y="28864"/>
                  </a:moveTo>
                  <a:lnTo>
                    <a:pt x="0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526785" y="2492168"/>
              <a:ext cx="29416" cy="30117"/>
            </a:xfrm>
            <a:custGeom>
              <a:avLst/>
              <a:gdLst/>
              <a:ahLst/>
              <a:cxnLst/>
              <a:rect l="l" t="t" r="r" b="b"/>
              <a:pathLst>
                <a:path w="2097" h="2147" fill="none" extrusionOk="0">
                  <a:moveTo>
                    <a:pt x="0" y="2146"/>
                  </a:moveTo>
                  <a:lnTo>
                    <a:pt x="0" y="1"/>
                  </a:lnTo>
                  <a:lnTo>
                    <a:pt x="2097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615014" y="2492168"/>
              <a:ext cx="904830" cy="14"/>
            </a:xfrm>
            <a:custGeom>
              <a:avLst/>
              <a:gdLst/>
              <a:ahLst/>
              <a:cxnLst/>
              <a:rect l="l" t="t" r="r" b="b"/>
              <a:pathLst>
                <a:path w="64504" h="1" fill="none" extrusionOk="0">
                  <a:moveTo>
                    <a:pt x="1" y="1"/>
                  </a:moveTo>
                  <a:lnTo>
                    <a:pt x="64504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3549342" y="2462076"/>
              <a:ext cx="30117" cy="30103"/>
            </a:xfrm>
            <a:custGeom>
              <a:avLst/>
              <a:gdLst/>
              <a:ahLst/>
              <a:cxnLst/>
              <a:rect l="l" t="t" r="r" b="b"/>
              <a:pathLst>
                <a:path w="2147" h="2146" fill="none" extrusionOk="0">
                  <a:moveTo>
                    <a:pt x="1" y="2146"/>
                  </a:moveTo>
                  <a:lnTo>
                    <a:pt x="2146" y="2146"/>
                  </a:lnTo>
                  <a:lnTo>
                    <a:pt x="2146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3579448" y="2350587"/>
              <a:ext cx="14" cy="67037"/>
            </a:xfrm>
            <a:custGeom>
              <a:avLst/>
              <a:gdLst/>
              <a:ahLst/>
              <a:cxnLst/>
              <a:rect l="l" t="t" r="r" b="b"/>
              <a:pathLst>
                <a:path w="1" h="4779" fill="none" extrusionOk="0">
                  <a:moveTo>
                    <a:pt x="0" y="4779"/>
                  </a:moveTo>
                  <a:lnTo>
                    <a:pt x="0" y="1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3579448" y="2297922"/>
              <a:ext cx="14" cy="30103"/>
            </a:xfrm>
            <a:custGeom>
              <a:avLst/>
              <a:gdLst/>
              <a:ahLst/>
              <a:cxnLst/>
              <a:rect l="l" t="t" r="r" b="b"/>
              <a:pathLst>
                <a:path w="1" h="2146" fill="none" extrusionOk="0">
                  <a:moveTo>
                    <a:pt x="0" y="2146"/>
                  </a:moveTo>
                  <a:lnTo>
                    <a:pt x="0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2473432" y="3007217"/>
              <a:ext cx="103284" cy="103284"/>
            </a:xfrm>
            <a:custGeom>
              <a:avLst/>
              <a:gdLst/>
              <a:ahLst/>
              <a:cxnLst/>
              <a:rect l="l" t="t" r="r" b="b"/>
              <a:pathLst>
                <a:path w="7363" h="7363" extrusionOk="0">
                  <a:moveTo>
                    <a:pt x="3657" y="1"/>
                  </a:moveTo>
                  <a:cubicBezTo>
                    <a:pt x="1658" y="1"/>
                    <a:pt x="0" y="1658"/>
                    <a:pt x="0" y="3706"/>
                  </a:cubicBezTo>
                  <a:cubicBezTo>
                    <a:pt x="0" y="5754"/>
                    <a:pt x="1658" y="7363"/>
                    <a:pt x="3657" y="7363"/>
                  </a:cubicBezTo>
                  <a:cubicBezTo>
                    <a:pt x="5705" y="7363"/>
                    <a:pt x="7362" y="5754"/>
                    <a:pt x="7362" y="3706"/>
                  </a:cubicBezTo>
                  <a:cubicBezTo>
                    <a:pt x="7362" y="1658"/>
                    <a:pt x="5705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2811324" y="1640604"/>
              <a:ext cx="14" cy="30103"/>
            </a:xfrm>
            <a:custGeom>
              <a:avLst/>
              <a:gdLst/>
              <a:ahLst/>
              <a:cxnLst/>
              <a:rect l="l" t="t" r="r" b="b"/>
              <a:pathLst>
                <a:path w="1" h="2146" fill="none" extrusionOk="0">
                  <a:moveTo>
                    <a:pt x="0" y="1"/>
                  </a:moveTo>
                  <a:lnTo>
                    <a:pt x="0" y="2146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2811324" y="1728160"/>
              <a:ext cx="14" cy="547143"/>
            </a:xfrm>
            <a:custGeom>
              <a:avLst/>
              <a:gdLst/>
              <a:ahLst/>
              <a:cxnLst/>
              <a:rect l="l" t="t" r="r" b="b"/>
              <a:pathLst>
                <a:path w="1" h="39005" fill="none" extrusionOk="0">
                  <a:moveTo>
                    <a:pt x="0" y="0"/>
                  </a:moveTo>
                  <a:lnTo>
                    <a:pt x="0" y="39004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2781905" y="2304754"/>
              <a:ext cx="30103" cy="29430"/>
            </a:xfrm>
            <a:custGeom>
              <a:avLst/>
              <a:gdLst/>
              <a:ahLst/>
              <a:cxnLst/>
              <a:rect l="l" t="t" r="r" b="b"/>
              <a:pathLst>
                <a:path w="2146" h="2098" fill="none" extrusionOk="0">
                  <a:moveTo>
                    <a:pt x="2146" y="1"/>
                  </a:moveTo>
                  <a:lnTo>
                    <a:pt x="2146" y="2097"/>
                  </a:lnTo>
                  <a:lnTo>
                    <a:pt x="1" y="2097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2296272" y="2334173"/>
              <a:ext cx="428147" cy="14"/>
            </a:xfrm>
            <a:custGeom>
              <a:avLst/>
              <a:gdLst/>
              <a:ahLst/>
              <a:cxnLst/>
              <a:rect l="l" t="t" r="r" b="b"/>
              <a:pathLst>
                <a:path w="30522" h="1" fill="none" extrusionOk="0">
                  <a:moveTo>
                    <a:pt x="30521" y="0"/>
                  </a:moveTo>
                  <a:lnTo>
                    <a:pt x="1" y="0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2237448" y="2334173"/>
              <a:ext cx="30103" cy="30103"/>
            </a:xfrm>
            <a:custGeom>
              <a:avLst/>
              <a:gdLst/>
              <a:ahLst/>
              <a:cxnLst/>
              <a:rect l="l" t="t" r="r" b="b"/>
              <a:pathLst>
                <a:path w="2146" h="2146" fill="none" extrusionOk="0">
                  <a:moveTo>
                    <a:pt x="2146" y="0"/>
                  </a:moveTo>
                  <a:lnTo>
                    <a:pt x="1" y="0"/>
                  </a:lnTo>
                  <a:lnTo>
                    <a:pt x="1" y="2146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2237448" y="2418993"/>
              <a:ext cx="14" cy="411034"/>
            </a:xfrm>
            <a:custGeom>
              <a:avLst/>
              <a:gdLst/>
              <a:ahLst/>
              <a:cxnLst/>
              <a:rect l="l" t="t" r="r" b="b"/>
              <a:pathLst>
                <a:path w="1" h="29302" fill="none" extrusionOk="0">
                  <a:moveTo>
                    <a:pt x="1" y="0"/>
                  </a:moveTo>
                  <a:lnTo>
                    <a:pt x="1" y="29302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2237448" y="2857429"/>
              <a:ext cx="14" cy="30103"/>
            </a:xfrm>
            <a:custGeom>
              <a:avLst/>
              <a:gdLst/>
              <a:ahLst/>
              <a:cxnLst/>
              <a:rect l="l" t="t" r="r" b="b"/>
              <a:pathLst>
                <a:path w="1" h="2146" fill="none" extrusionOk="0">
                  <a:moveTo>
                    <a:pt x="1" y="0"/>
                  </a:moveTo>
                  <a:lnTo>
                    <a:pt x="1" y="2145"/>
                  </a:lnTo>
                </a:path>
              </a:pathLst>
            </a:custGeom>
            <a:noFill/>
            <a:ln w="304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2166320" y="2837592"/>
              <a:ext cx="119697" cy="102639"/>
            </a:xfrm>
            <a:custGeom>
              <a:avLst/>
              <a:gdLst/>
              <a:ahLst/>
              <a:cxnLst/>
              <a:rect l="l" t="t" r="r" b="b"/>
              <a:pathLst>
                <a:path w="8533" h="7317" extrusionOk="0">
                  <a:moveTo>
                    <a:pt x="4876" y="0"/>
                  </a:moveTo>
                  <a:cubicBezTo>
                    <a:pt x="1658" y="0"/>
                    <a:pt x="0" y="3949"/>
                    <a:pt x="2292" y="6241"/>
                  </a:cubicBezTo>
                  <a:cubicBezTo>
                    <a:pt x="3050" y="6983"/>
                    <a:pt x="3971" y="7316"/>
                    <a:pt x="4871" y="7316"/>
                  </a:cubicBezTo>
                  <a:cubicBezTo>
                    <a:pt x="6749" y="7316"/>
                    <a:pt x="8532" y="5865"/>
                    <a:pt x="8532" y="3657"/>
                  </a:cubicBezTo>
                  <a:cubicBezTo>
                    <a:pt x="8532" y="1658"/>
                    <a:pt x="6923" y="0"/>
                    <a:pt x="4876" y="0"/>
                  </a:cubicBezTo>
                  <a:close/>
                </a:path>
              </a:pathLst>
            </a:custGeom>
            <a:solidFill>
              <a:srgbClr val="FFFFFF"/>
            </a:solidFill>
            <a:ln w="30475" cap="flat" cmpd="sng">
              <a:solidFill>
                <a:schemeClr val="accent1"/>
              </a:solidFill>
              <a:prstDash val="solid"/>
              <a:miter lim="487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5850;p52"/>
            <p:cNvGrpSpPr/>
            <p:nvPr/>
          </p:nvGrpSpPr>
          <p:grpSpPr>
            <a:xfrm>
              <a:off x="3243956" y="3570021"/>
              <a:ext cx="305386" cy="338602"/>
              <a:chOff x="3300325" y="249875"/>
              <a:chExt cx="433725" cy="480900"/>
            </a:xfrm>
          </p:grpSpPr>
          <p:sp>
            <p:nvSpPr>
              <p:cNvPr id="80" name="Google Shape;5851;p52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130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1" name="Google Shape;5852;p52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2" name="Google Shape;5853;p52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3" name="Google Shape;5854;p52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130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4" name="Google Shape;5855;p52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164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5" name="Google Shape;5856;p52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5810" extrusionOk="0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86" name="Google Shape;5869;p52"/>
            <p:cNvGrpSpPr/>
            <p:nvPr/>
          </p:nvGrpSpPr>
          <p:grpSpPr>
            <a:xfrm>
              <a:off x="3420649" y="1882835"/>
              <a:ext cx="339253" cy="339253"/>
              <a:chOff x="5049725" y="249400"/>
              <a:chExt cx="481825" cy="481825"/>
            </a:xfrm>
          </p:grpSpPr>
          <p:sp>
            <p:nvSpPr>
              <p:cNvPr id="87" name="Google Shape;5870;p52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8" name="Google Shape;5871;p52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4" name="Google Shape;5894;p52"/>
            <p:cNvGrpSpPr/>
            <p:nvPr/>
          </p:nvGrpSpPr>
          <p:grpSpPr>
            <a:xfrm>
              <a:off x="1249769" y="1927063"/>
              <a:ext cx="350431" cy="339887"/>
              <a:chOff x="3270675" y="841800"/>
              <a:chExt cx="497700" cy="482725"/>
            </a:xfrm>
          </p:grpSpPr>
          <p:sp>
            <p:nvSpPr>
              <p:cNvPr id="95" name="Google Shape;5895;p52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6" name="Google Shape;5896;p52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97" name="Google Shape;5897;p52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98" name="Google Shape;5922;p52"/>
            <p:cNvGrpSpPr/>
            <p:nvPr/>
          </p:nvGrpSpPr>
          <p:grpSpPr>
            <a:xfrm>
              <a:off x="1158692" y="3469599"/>
              <a:ext cx="339253" cy="339253"/>
              <a:chOff x="900750" y="1436075"/>
              <a:chExt cx="481825" cy="481825"/>
            </a:xfrm>
          </p:grpSpPr>
          <p:sp>
            <p:nvSpPr>
              <p:cNvPr id="99" name="Google Shape;5923;p52"/>
              <p:cNvSpPr/>
              <p:nvPr/>
            </p:nvSpPr>
            <p:spPr>
              <a:xfrm>
                <a:off x="900750" y="1627500"/>
                <a:ext cx="481825" cy="2904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16" extrusionOk="0">
                    <a:moveTo>
                      <a:pt x="0" y="1"/>
                    </a:moveTo>
                    <a:lnTo>
                      <a:pt x="0" y="9920"/>
                    </a:lnTo>
                    <a:cubicBezTo>
                      <a:pt x="0" y="10856"/>
                      <a:pt x="759" y="11612"/>
                      <a:pt x="1696" y="11615"/>
                    </a:cubicBezTo>
                    <a:lnTo>
                      <a:pt x="17580" y="11615"/>
                    </a:lnTo>
                    <a:cubicBezTo>
                      <a:pt x="18513" y="11612"/>
                      <a:pt x="19272" y="10856"/>
                      <a:pt x="19272" y="9920"/>
                    </a:cubicBezTo>
                    <a:lnTo>
                      <a:pt x="19272" y="1"/>
                    </a:lnTo>
                    <a:lnTo>
                      <a:pt x="9977" y="6948"/>
                    </a:lnTo>
                    <a:cubicBezTo>
                      <a:pt x="9877" y="7020"/>
                      <a:pt x="9760" y="7059"/>
                      <a:pt x="9636" y="7059"/>
                    </a:cubicBezTo>
                    <a:cubicBezTo>
                      <a:pt x="9513" y="7059"/>
                      <a:pt x="9395" y="7020"/>
                      <a:pt x="9299" y="694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0" name="Google Shape;5924;p52"/>
              <p:cNvSpPr/>
              <p:nvPr/>
            </p:nvSpPr>
            <p:spPr>
              <a:xfrm>
                <a:off x="1296950" y="1549900"/>
                <a:ext cx="715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234" extrusionOk="0">
                    <a:moveTo>
                      <a:pt x="0" y="0"/>
                    </a:moveTo>
                    <a:lnTo>
                      <a:pt x="0" y="4234"/>
                    </a:lnTo>
                    <a:lnTo>
                      <a:pt x="2861" y="2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1" name="Google Shape;5925;p52"/>
              <p:cNvSpPr/>
              <p:nvPr/>
            </p:nvSpPr>
            <p:spPr>
              <a:xfrm>
                <a:off x="914900" y="1549900"/>
                <a:ext cx="715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234" extrusionOk="0">
                    <a:moveTo>
                      <a:pt x="2861" y="0"/>
                    </a:moveTo>
                    <a:lnTo>
                      <a:pt x="0" y="2117"/>
                    </a:lnTo>
                    <a:lnTo>
                      <a:pt x="2861" y="4234"/>
                    </a:lnTo>
                    <a:lnTo>
                      <a:pt x="286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2" name="Google Shape;5926;p52"/>
              <p:cNvSpPr/>
              <p:nvPr/>
            </p:nvSpPr>
            <p:spPr>
              <a:xfrm>
                <a:off x="1014650" y="1436075"/>
                <a:ext cx="254100" cy="33615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3446" extrusionOk="0">
                    <a:moveTo>
                      <a:pt x="8468" y="3424"/>
                    </a:moveTo>
                    <a:cubicBezTo>
                      <a:pt x="8781" y="3424"/>
                      <a:pt x="9031" y="3677"/>
                      <a:pt x="9031" y="3990"/>
                    </a:cubicBezTo>
                    <a:cubicBezTo>
                      <a:pt x="9031" y="4300"/>
                      <a:pt x="8781" y="4553"/>
                      <a:pt x="8468" y="4553"/>
                    </a:cubicBezTo>
                    <a:lnTo>
                      <a:pt x="1693" y="4553"/>
                    </a:lnTo>
                    <a:cubicBezTo>
                      <a:pt x="1379" y="4553"/>
                      <a:pt x="1130" y="4300"/>
                      <a:pt x="1130" y="3990"/>
                    </a:cubicBezTo>
                    <a:cubicBezTo>
                      <a:pt x="1130" y="3677"/>
                      <a:pt x="1379" y="3424"/>
                      <a:pt x="1693" y="3424"/>
                    </a:cubicBezTo>
                    <a:close/>
                    <a:moveTo>
                      <a:pt x="8468" y="5682"/>
                    </a:moveTo>
                    <a:cubicBezTo>
                      <a:pt x="8781" y="5682"/>
                      <a:pt x="9031" y="5935"/>
                      <a:pt x="9031" y="6248"/>
                    </a:cubicBezTo>
                    <a:cubicBezTo>
                      <a:pt x="9031" y="6559"/>
                      <a:pt x="8781" y="6812"/>
                      <a:pt x="8468" y="6812"/>
                    </a:cubicBezTo>
                    <a:lnTo>
                      <a:pt x="1693" y="6812"/>
                    </a:lnTo>
                    <a:cubicBezTo>
                      <a:pt x="1379" y="6812"/>
                      <a:pt x="1130" y="6559"/>
                      <a:pt x="1130" y="6248"/>
                    </a:cubicBezTo>
                    <a:cubicBezTo>
                      <a:pt x="1130" y="5935"/>
                      <a:pt x="1379" y="5682"/>
                      <a:pt x="1693" y="5682"/>
                    </a:cubicBezTo>
                    <a:close/>
                    <a:moveTo>
                      <a:pt x="5080" y="7941"/>
                    </a:moveTo>
                    <a:cubicBezTo>
                      <a:pt x="5393" y="7941"/>
                      <a:pt x="5643" y="8194"/>
                      <a:pt x="5643" y="8507"/>
                    </a:cubicBezTo>
                    <a:cubicBezTo>
                      <a:pt x="5643" y="8817"/>
                      <a:pt x="5393" y="9070"/>
                      <a:pt x="5080" y="9070"/>
                    </a:cubicBezTo>
                    <a:lnTo>
                      <a:pt x="1693" y="9070"/>
                    </a:lnTo>
                    <a:cubicBezTo>
                      <a:pt x="1379" y="9070"/>
                      <a:pt x="1130" y="8817"/>
                      <a:pt x="1130" y="8507"/>
                    </a:cubicBezTo>
                    <a:cubicBezTo>
                      <a:pt x="1130" y="8194"/>
                      <a:pt x="1379" y="7941"/>
                      <a:pt x="1693" y="7941"/>
                    </a:cubicBezTo>
                    <a:close/>
                    <a:moveTo>
                      <a:pt x="563" y="0"/>
                    </a:moveTo>
                    <a:cubicBezTo>
                      <a:pt x="250" y="0"/>
                      <a:pt x="0" y="250"/>
                      <a:pt x="0" y="563"/>
                    </a:cubicBezTo>
                    <a:lnTo>
                      <a:pt x="0" y="9636"/>
                    </a:lnTo>
                    <a:lnTo>
                      <a:pt x="5080" y="13445"/>
                    </a:lnTo>
                    <a:lnTo>
                      <a:pt x="10163" y="9636"/>
                    </a:lnTo>
                    <a:lnTo>
                      <a:pt x="10163" y="563"/>
                    </a:lnTo>
                    <a:cubicBezTo>
                      <a:pt x="10163" y="250"/>
                      <a:pt x="9910" y="0"/>
                      <a:pt x="959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06" name="Google Shape;6058;p52"/>
            <p:cNvGrpSpPr/>
            <p:nvPr/>
          </p:nvGrpSpPr>
          <p:grpSpPr>
            <a:xfrm>
              <a:off x="2632547" y="1276350"/>
              <a:ext cx="339253" cy="318042"/>
              <a:chOff x="5049725" y="2635825"/>
              <a:chExt cx="481825" cy="451700"/>
            </a:xfrm>
          </p:grpSpPr>
          <p:sp>
            <p:nvSpPr>
              <p:cNvPr id="107" name="Google Shape;6059;p52"/>
              <p:cNvSpPr/>
              <p:nvPr/>
            </p:nvSpPr>
            <p:spPr>
              <a:xfrm>
                <a:off x="5135325" y="3031050"/>
                <a:ext cx="3105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2259" extrusionOk="0">
                    <a:moveTo>
                      <a:pt x="2791" y="0"/>
                    </a:moveTo>
                    <a:lnTo>
                      <a:pt x="2415" y="1130"/>
                    </a:lnTo>
                    <a:lnTo>
                      <a:pt x="566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6" y="2259"/>
                    </a:cubicBezTo>
                    <a:lnTo>
                      <a:pt x="11858" y="2259"/>
                    </a:lnTo>
                    <a:cubicBezTo>
                      <a:pt x="12169" y="2259"/>
                      <a:pt x="12421" y="2006"/>
                      <a:pt x="12421" y="1696"/>
                    </a:cubicBezTo>
                    <a:cubicBezTo>
                      <a:pt x="12421" y="1383"/>
                      <a:pt x="12169" y="1130"/>
                      <a:pt x="11858" y="1130"/>
                    </a:cubicBezTo>
                    <a:lnTo>
                      <a:pt x="10006" y="1130"/>
                    </a:lnTo>
                    <a:lnTo>
                      <a:pt x="963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8" name="Google Shape;6060;p52"/>
              <p:cNvSpPr/>
              <p:nvPr/>
            </p:nvSpPr>
            <p:spPr>
              <a:xfrm>
                <a:off x="5049725" y="2946350"/>
                <a:ext cx="48182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2260" extrusionOk="0">
                    <a:moveTo>
                      <a:pt x="0" y="1"/>
                    </a:moveTo>
                    <a:lnTo>
                      <a:pt x="0" y="567"/>
                    </a:lnTo>
                    <a:cubicBezTo>
                      <a:pt x="0" y="1500"/>
                      <a:pt x="756" y="2259"/>
                      <a:pt x="1693" y="2259"/>
                    </a:cubicBezTo>
                    <a:lnTo>
                      <a:pt x="17577" y="2259"/>
                    </a:lnTo>
                    <a:cubicBezTo>
                      <a:pt x="18513" y="2259"/>
                      <a:pt x="19269" y="1500"/>
                      <a:pt x="19272" y="567"/>
                    </a:cubicBezTo>
                    <a:lnTo>
                      <a:pt x="1927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9" name="Google Shape;6061;p52"/>
              <p:cNvSpPr/>
              <p:nvPr/>
            </p:nvSpPr>
            <p:spPr>
              <a:xfrm>
                <a:off x="5049725" y="2635825"/>
                <a:ext cx="48182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3" extrusionOk="0">
                    <a:moveTo>
                      <a:pt x="1693" y="0"/>
                    </a:moveTo>
                    <a:cubicBezTo>
                      <a:pt x="756" y="0"/>
                      <a:pt x="0" y="759"/>
                      <a:pt x="0" y="1696"/>
                    </a:cubicBezTo>
                    <a:lnTo>
                      <a:pt x="0" y="11293"/>
                    </a:lnTo>
                    <a:lnTo>
                      <a:pt x="19272" y="11293"/>
                    </a:lnTo>
                    <a:lnTo>
                      <a:pt x="19272" y="1696"/>
                    </a:lnTo>
                    <a:cubicBezTo>
                      <a:pt x="19269" y="759"/>
                      <a:pt x="18513" y="0"/>
                      <a:pt x="1757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CB9FB8A7-2461-4DA6-8C56-BC5C9C915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4E40E-7679-4864-B14A-A7E21E787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2" t="15910" r="23133" b="12748"/>
          <a:stretch/>
        </p:blipFill>
        <p:spPr>
          <a:xfrm>
            <a:off x="3299903" y="780608"/>
            <a:ext cx="5615449" cy="42120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>
            <a:spLocks noGrp="1"/>
          </p:cNvSpPr>
          <p:nvPr>
            <p:ph type="ctrTitle"/>
          </p:nvPr>
        </p:nvSpPr>
        <p:spPr>
          <a:xfrm>
            <a:off x="4666686" y="212550"/>
            <a:ext cx="4419599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000" dirty="0" err="1"/>
              <a:t>Desain</a:t>
            </a:r>
            <a:r>
              <a:rPr lang="en-US" sz="2000" dirty="0"/>
              <a:t> Control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MBKM</a:t>
            </a:r>
            <a:endParaRPr sz="2000" dirty="0"/>
          </a:p>
        </p:txBody>
      </p:sp>
      <p:sp>
        <p:nvSpPr>
          <p:cNvPr id="263" name="Google Shape;263;p24"/>
          <p:cNvSpPr txBox="1">
            <a:spLocks noGrp="1"/>
          </p:cNvSpPr>
          <p:nvPr>
            <p:ph type="subTitle" idx="1"/>
          </p:nvPr>
        </p:nvSpPr>
        <p:spPr>
          <a:xfrm>
            <a:off x="4709142" y="819150"/>
            <a:ext cx="4165120" cy="1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</a:pPr>
            <a:r>
              <a:rPr lang="en-US" sz="1400" dirty="0" err="1"/>
              <a:t>Desain</a:t>
            </a:r>
            <a:r>
              <a:rPr lang="en-US" sz="1400" dirty="0"/>
              <a:t> control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pengendalian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mengantisipasi</a:t>
            </a:r>
            <a:r>
              <a:rPr lang="en-US" sz="1400" dirty="0"/>
              <a:t> </a:t>
            </a:r>
            <a:r>
              <a:rPr lang="en-US" sz="1400" dirty="0" err="1"/>
              <a:t>pengaruh</a:t>
            </a:r>
            <a:r>
              <a:rPr lang="en-US" sz="1400" dirty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luar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. </a:t>
            </a:r>
            <a:r>
              <a:rPr lang="en-US" sz="1400" dirty="0" err="1"/>
              <a:t>Desain</a:t>
            </a:r>
            <a:r>
              <a:rPr lang="en-US" sz="1400" dirty="0"/>
              <a:t> </a:t>
            </a:r>
            <a:r>
              <a:rPr lang="en-US" sz="1400" dirty="0" err="1"/>
              <a:t>pengendalian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mengakomodir</a:t>
            </a:r>
            <a:r>
              <a:rPr lang="en-US" sz="1400" dirty="0"/>
              <a:t> </a:t>
            </a:r>
            <a:r>
              <a:rPr lang="en-US" sz="1400" dirty="0" err="1"/>
              <a:t>hal-hal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pada </a:t>
            </a:r>
            <a:r>
              <a:rPr lang="en-US" sz="1400" dirty="0" err="1"/>
              <a:t>sistem</a:t>
            </a:r>
            <a:r>
              <a:rPr lang="en-US" sz="1400" dirty="0"/>
              <a:t>. </a:t>
            </a:r>
            <a:r>
              <a:rPr lang="en-US" sz="1400" dirty="0" err="1"/>
              <a:t>Pengendalian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melingkupi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aspek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pengendalian</a:t>
            </a:r>
            <a:r>
              <a:rPr lang="en-US" sz="1400" dirty="0"/>
              <a:t> </a:t>
            </a:r>
            <a:r>
              <a:rPr lang="en-US" sz="1400" dirty="0" err="1"/>
              <a:t>masukan</a:t>
            </a:r>
            <a:r>
              <a:rPr lang="en-US" sz="1400" dirty="0"/>
              <a:t>, proses, </a:t>
            </a:r>
            <a:r>
              <a:rPr lang="en-US" sz="1400" dirty="0" err="1"/>
              <a:t>luaran</a:t>
            </a:r>
            <a:r>
              <a:rPr lang="en-US" sz="1400" dirty="0"/>
              <a:t>, data, </a:t>
            </a:r>
            <a:r>
              <a:rPr lang="en-US" sz="1400" dirty="0" err="1"/>
              <a:t>akses</a:t>
            </a:r>
            <a:r>
              <a:rPr lang="en-US" sz="1400" dirty="0"/>
              <a:t> </a:t>
            </a:r>
            <a:r>
              <a:rPr lang="en-US" sz="1400" dirty="0" err="1"/>
              <a:t>ilegal</a:t>
            </a:r>
            <a:r>
              <a:rPr lang="en-US" sz="1400" dirty="0"/>
              <a:t>, </a:t>
            </a:r>
            <a:r>
              <a:rPr lang="en-US" sz="1400" dirty="0" err="1"/>
              <a:t>keamanan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, dan </a:t>
            </a:r>
            <a:r>
              <a:rPr lang="en-US" sz="1400" dirty="0" err="1"/>
              <a:t>lainnya</a:t>
            </a:r>
            <a:r>
              <a:rPr lang="en-US" sz="1400" dirty="0"/>
              <a:t>.</a:t>
            </a:r>
            <a:endParaRPr sz="1400" dirty="0"/>
          </a:p>
        </p:txBody>
      </p:sp>
      <p:cxnSp>
        <p:nvCxnSpPr>
          <p:cNvPr id="264" name="Google Shape;264;p24"/>
          <p:cNvCxnSpPr/>
          <p:nvPr/>
        </p:nvCxnSpPr>
        <p:spPr>
          <a:xfrm>
            <a:off x="4742812" y="758900"/>
            <a:ext cx="417258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C:\Users\ASUS\Downloads\pngtree-modern-technology-business-cooperation-background-design-backgroundinvited-backgroundposter-backgroundbackground-image_679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5"/>
          <a:stretch/>
        </p:blipFill>
        <p:spPr bwMode="auto">
          <a:xfrm>
            <a:off x="0" y="0"/>
            <a:ext cx="446631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B5A511-A010-4FA1-9929-D192B93D2221}"/>
              </a:ext>
            </a:extLst>
          </p:cNvPr>
          <p:cNvSpPr/>
          <p:nvPr/>
        </p:nvSpPr>
        <p:spPr>
          <a:xfrm>
            <a:off x="4600353" y="2646907"/>
            <a:ext cx="4419599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Pengendalian</a:t>
            </a:r>
            <a:r>
              <a:rPr lang="en-US" b="1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Masukan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dimasukkan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valid,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lengkap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akurat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validasi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form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diinput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format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diharapkan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: format email, format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nomor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telepon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).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Kaprodi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memeriksa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memvalidasi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 dan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berkas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diunggah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melanjutkan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tahap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seleksi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berikutnya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1"/>
              </a:solidFill>
              <a:effectLst/>
              <a:latin typeface="Roboto Light" panose="020B0604020202020204" charset="0"/>
              <a:ea typeface="Roboto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6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pngtree-modern-technology-business-cooperation-background-design-backgroundinvited-backgroundposter-backgroundbackground-image_679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5"/>
          <a:stretch/>
        </p:blipFill>
        <p:spPr bwMode="auto">
          <a:xfrm>
            <a:off x="0" y="0"/>
            <a:ext cx="446631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B5A511-A010-4FA1-9929-D192B93D2221}"/>
              </a:ext>
            </a:extLst>
          </p:cNvPr>
          <p:cNvSpPr/>
          <p:nvPr/>
        </p:nvSpPr>
        <p:spPr>
          <a:xfrm>
            <a:off x="4600353" y="285750"/>
            <a:ext cx="4419599" cy="235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Pengendalian</a:t>
            </a:r>
            <a:r>
              <a:rPr lang="en-US" b="1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Proses</a:t>
            </a:r>
          </a:p>
          <a:p>
            <a:pPr algn="just">
              <a:spcAft>
                <a:spcPts val="800"/>
              </a:spcAft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berjalan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prosedur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ditetapkan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Mencatat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aktivitas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keperluan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audit.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Mengimplementasikan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workflow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mengatur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alur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seleksi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pendaftaran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, dan status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otomatis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FBD93-24B7-495D-9C9D-D5BEFF5CF0E4}"/>
              </a:ext>
            </a:extLst>
          </p:cNvPr>
          <p:cNvSpPr/>
          <p:nvPr/>
        </p:nvSpPr>
        <p:spPr>
          <a:xfrm>
            <a:off x="4600353" y="3028950"/>
            <a:ext cx="4419599" cy="189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Pengendalian</a:t>
            </a:r>
            <a:r>
              <a:rPr lang="en-US" b="1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Luaran</a:t>
            </a:r>
            <a:endParaRPr lang="en-US" b="1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output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dihasilkan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benar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hanya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diterima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pihak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berwenang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Kaprodi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dan MBKM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memeriksa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memverifikasi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output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disebarkan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mahasiswa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pihak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luar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01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pngtree-modern-technology-business-cooperation-background-design-backgroundinvited-backgroundposter-backgroundbackground-image_679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5"/>
          <a:stretch/>
        </p:blipFill>
        <p:spPr bwMode="auto">
          <a:xfrm>
            <a:off x="0" y="-95250"/>
            <a:ext cx="446631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B5A511-A010-4FA1-9929-D192B93D2221}"/>
              </a:ext>
            </a:extLst>
          </p:cNvPr>
          <p:cNvSpPr/>
          <p:nvPr/>
        </p:nvSpPr>
        <p:spPr>
          <a:xfrm>
            <a:off x="4538133" y="514350"/>
            <a:ext cx="4419599" cy="223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Pengendalian</a:t>
            </a:r>
            <a:r>
              <a:rPr lang="en-US" b="1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Menjaga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integritas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konsistensi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 yang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disimpan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backup data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berkala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mencegah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kehilangan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Mengimplementasikan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constraints pada database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memastikan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integritas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 data (</a:t>
            </a:r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Times New Roman" panose="02020603050405020304" pitchFamily="18" charset="0"/>
              </a:rPr>
              <a:t>: foreign key constraints, unique constraints).</a:t>
            </a:r>
          </a:p>
        </p:txBody>
      </p:sp>
    </p:spTree>
    <p:extLst>
      <p:ext uri="{BB962C8B-B14F-4D97-AF65-F5344CB8AC3E}">
        <p14:creationId xmlns:p14="http://schemas.microsoft.com/office/powerpoint/2010/main" val="3944619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Control</a:t>
            </a:r>
          </a:p>
        </p:txBody>
      </p:sp>
      <p:sp>
        <p:nvSpPr>
          <p:cNvPr id="279" name="Google Shape;279;p25"/>
          <p:cNvSpPr txBox="1">
            <a:spLocks noGrp="1"/>
          </p:cNvSpPr>
          <p:nvPr>
            <p:ph type="ctrTitle"/>
          </p:nvPr>
        </p:nvSpPr>
        <p:spPr>
          <a:xfrm>
            <a:off x="1985572" y="1493797"/>
            <a:ext cx="6626019" cy="34658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dirty="0" err="1"/>
              <a:t>Desain</a:t>
            </a:r>
            <a:r>
              <a:rPr lang="en-US" dirty="0"/>
              <a:t> control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diimplementasikan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1.Validasi Input: </a:t>
            </a:r>
            <a:r>
              <a:rPr lang="en-US" dirty="0" err="1"/>
              <a:t>Menggunakan</a:t>
            </a:r>
            <a:r>
              <a:rPr lang="en-US" dirty="0"/>
              <a:t> library </a:t>
            </a:r>
            <a:r>
              <a:rPr lang="en-US" dirty="0" err="1"/>
              <a:t>validasi</a:t>
            </a:r>
            <a:r>
              <a:rPr lang="en-US" dirty="0"/>
              <a:t> form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Formik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 pada HTML5.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2.Enkripsi Data: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HTTPS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data dan AES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enkripsi</a:t>
            </a:r>
            <a:r>
              <a:rPr lang="en-US" dirty="0"/>
              <a:t> data yang </a:t>
            </a:r>
            <a:r>
              <a:rPr lang="en-US" dirty="0" err="1"/>
              <a:t>disimpan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3.Backup dan </a:t>
            </a:r>
            <a:r>
              <a:rPr lang="en-US" dirty="0" err="1"/>
              <a:t>Redundansi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backup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Bacula</a:t>
            </a:r>
            <a:r>
              <a:rPr lang="en-US" dirty="0"/>
              <a:t> dan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redundan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RAID </a:t>
            </a:r>
            <a:r>
              <a:rPr lang="en-US" dirty="0" err="1"/>
              <a:t>untuk</a:t>
            </a:r>
            <a:r>
              <a:rPr lang="en-US" dirty="0"/>
              <a:t> server.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4.Authentication dan Authorization: </a:t>
            </a:r>
            <a:r>
              <a:rPr lang="en-US" dirty="0" err="1"/>
              <a:t>Menggunakan</a:t>
            </a:r>
            <a:r>
              <a:rPr lang="en-US" dirty="0"/>
              <a:t> framework </a:t>
            </a:r>
            <a:r>
              <a:rPr lang="en-US" dirty="0" err="1"/>
              <a:t>autentikasi</a:t>
            </a:r>
            <a:r>
              <a:rPr lang="en-US" dirty="0"/>
              <a:t> dan </a:t>
            </a:r>
            <a:r>
              <a:rPr lang="en-US" dirty="0" err="1"/>
              <a:t>otorisasi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OAuth 2.0 dan OpenID Connect.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5.Session Management: </a:t>
            </a:r>
            <a:r>
              <a:rPr lang="en-US" dirty="0" err="1"/>
              <a:t>Menggunakan</a:t>
            </a:r>
            <a:r>
              <a:rPr lang="en-US" dirty="0"/>
              <a:t> library session management </a:t>
            </a:r>
            <a:r>
              <a:rPr lang="en-US" dirty="0" err="1"/>
              <a:t>seperti</a:t>
            </a:r>
            <a:r>
              <a:rPr lang="en-US" dirty="0"/>
              <a:t> JWT (JSON Web Tokens)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</p:txBody>
      </p:sp>
      <p:sp>
        <p:nvSpPr>
          <p:cNvPr id="282" name="Google Shape;282;p25"/>
          <p:cNvSpPr/>
          <p:nvPr/>
        </p:nvSpPr>
        <p:spPr>
          <a:xfrm>
            <a:off x="648745" y="1811805"/>
            <a:ext cx="994973" cy="830447"/>
          </a:xfrm>
          <a:custGeom>
            <a:avLst/>
            <a:gdLst/>
            <a:ahLst/>
            <a:cxnLst/>
            <a:rect l="l" t="t" r="r" b="b"/>
            <a:pathLst>
              <a:path w="209468" h="174831" extrusionOk="0">
                <a:moveTo>
                  <a:pt x="198077" y="11364"/>
                </a:moveTo>
                <a:lnTo>
                  <a:pt x="198105" y="12377"/>
                </a:lnTo>
                <a:lnTo>
                  <a:pt x="198105" y="134115"/>
                </a:lnTo>
                <a:cubicBezTo>
                  <a:pt x="198105" y="134854"/>
                  <a:pt x="197803" y="135155"/>
                  <a:pt x="197064" y="135155"/>
                </a:cubicBezTo>
                <a:lnTo>
                  <a:pt x="12294" y="135155"/>
                </a:lnTo>
                <a:cubicBezTo>
                  <a:pt x="11555" y="135155"/>
                  <a:pt x="11254" y="134854"/>
                  <a:pt x="11254" y="134115"/>
                </a:cubicBezTo>
                <a:lnTo>
                  <a:pt x="11254" y="12377"/>
                </a:lnTo>
                <a:lnTo>
                  <a:pt x="11254" y="11364"/>
                </a:lnTo>
                <a:close/>
                <a:moveTo>
                  <a:pt x="11254" y="0"/>
                </a:moveTo>
                <a:lnTo>
                  <a:pt x="11254" y="302"/>
                </a:lnTo>
                <a:cubicBezTo>
                  <a:pt x="5230" y="712"/>
                  <a:pt x="712" y="5531"/>
                  <a:pt x="0" y="11364"/>
                </a:cubicBezTo>
                <a:lnTo>
                  <a:pt x="0" y="12377"/>
                </a:lnTo>
                <a:lnTo>
                  <a:pt x="0" y="134115"/>
                </a:lnTo>
                <a:cubicBezTo>
                  <a:pt x="0" y="136497"/>
                  <a:pt x="630" y="138468"/>
                  <a:pt x="1643" y="140248"/>
                </a:cubicBezTo>
                <a:cubicBezTo>
                  <a:pt x="3998" y="144383"/>
                  <a:pt x="7503" y="146518"/>
                  <a:pt x="12294" y="146518"/>
                </a:cubicBezTo>
                <a:lnTo>
                  <a:pt x="79707" y="146518"/>
                </a:lnTo>
                <a:lnTo>
                  <a:pt x="79707" y="163522"/>
                </a:lnTo>
                <a:lnTo>
                  <a:pt x="66920" y="163522"/>
                </a:lnTo>
                <a:cubicBezTo>
                  <a:pt x="63744" y="163522"/>
                  <a:pt x="61280" y="165987"/>
                  <a:pt x="61280" y="169163"/>
                </a:cubicBezTo>
                <a:cubicBezTo>
                  <a:pt x="61280" y="172339"/>
                  <a:pt x="63744" y="174831"/>
                  <a:pt x="66920" y="174831"/>
                </a:cubicBezTo>
                <a:lnTo>
                  <a:pt x="142466" y="174831"/>
                </a:lnTo>
                <a:cubicBezTo>
                  <a:pt x="145642" y="174831"/>
                  <a:pt x="148216" y="172339"/>
                  <a:pt x="148216" y="169163"/>
                </a:cubicBezTo>
                <a:cubicBezTo>
                  <a:pt x="148216" y="165987"/>
                  <a:pt x="145642" y="163522"/>
                  <a:pt x="142466" y="163522"/>
                </a:cubicBezTo>
                <a:lnTo>
                  <a:pt x="129651" y="163522"/>
                </a:lnTo>
                <a:lnTo>
                  <a:pt x="129651" y="146518"/>
                </a:lnTo>
                <a:lnTo>
                  <a:pt x="197064" y="146518"/>
                </a:lnTo>
                <a:cubicBezTo>
                  <a:pt x="201911" y="146518"/>
                  <a:pt x="205388" y="144437"/>
                  <a:pt x="207715" y="140248"/>
                </a:cubicBezTo>
                <a:cubicBezTo>
                  <a:pt x="208783" y="138359"/>
                  <a:pt x="209468" y="136360"/>
                  <a:pt x="209468" y="134115"/>
                </a:cubicBezTo>
                <a:lnTo>
                  <a:pt x="209468" y="12377"/>
                </a:lnTo>
                <a:lnTo>
                  <a:pt x="209468" y="11364"/>
                </a:lnTo>
                <a:cubicBezTo>
                  <a:pt x="208756" y="5531"/>
                  <a:pt x="203909" y="712"/>
                  <a:pt x="198105" y="302"/>
                </a:cubicBezTo>
                <a:lnTo>
                  <a:pt x="1981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25"/>
          <p:cNvGrpSpPr/>
          <p:nvPr/>
        </p:nvGrpSpPr>
        <p:grpSpPr>
          <a:xfrm>
            <a:off x="650517" y="3432620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5"/>
          <p:cNvSpPr/>
          <p:nvPr/>
        </p:nvSpPr>
        <p:spPr>
          <a:xfrm>
            <a:off x="990600" y="1950049"/>
            <a:ext cx="311260" cy="414990"/>
          </a:xfrm>
          <a:custGeom>
            <a:avLst/>
            <a:gdLst/>
            <a:ahLst/>
            <a:cxnLst/>
            <a:rect l="l" t="t" r="r" b="b"/>
            <a:pathLst>
              <a:path w="156609" h="208800" extrusionOk="0">
                <a:moveTo>
                  <a:pt x="78289" y="26096"/>
                </a:moveTo>
                <a:cubicBezTo>
                  <a:pt x="97469" y="26096"/>
                  <a:pt x="113061" y="41721"/>
                  <a:pt x="113061" y="60869"/>
                </a:cubicBezTo>
                <a:lnTo>
                  <a:pt x="113061" y="78288"/>
                </a:lnTo>
                <a:lnTo>
                  <a:pt x="43516" y="78288"/>
                </a:lnTo>
                <a:lnTo>
                  <a:pt x="43516" y="60869"/>
                </a:lnTo>
                <a:cubicBezTo>
                  <a:pt x="43516" y="41688"/>
                  <a:pt x="59141" y="26096"/>
                  <a:pt x="78289" y="26096"/>
                </a:cubicBezTo>
                <a:close/>
                <a:moveTo>
                  <a:pt x="78256" y="113060"/>
                </a:moveTo>
                <a:cubicBezTo>
                  <a:pt x="87879" y="113060"/>
                  <a:pt x="95675" y="120857"/>
                  <a:pt x="95675" y="130479"/>
                </a:cubicBezTo>
                <a:cubicBezTo>
                  <a:pt x="95675" y="136123"/>
                  <a:pt x="93000" y="141244"/>
                  <a:pt x="88531" y="144473"/>
                </a:cubicBezTo>
                <a:lnTo>
                  <a:pt x="91304" y="169134"/>
                </a:lnTo>
                <a:cubicBezTo>
                  <a:pt x="91434" y="170374"/>
                  <a:pt x="91043" y="171580"/>
                  <a:pt x="90195" y="172526"/>
                </a:cubicBezTo>
                <a:cubicBezTo>
                  <a:pt x="89379" y="173472"/>
                  <a:pt x="88205" y="173994"/>
                  <a:pt x="86965" y="173994"/>
                </a:cubicBezTo>
                <a:lnTo>
                  <a:pt x="69579" y="173994"/>
                </a:lnTo>
                <a:cubicBezTo>
                  <a:pt x="68340" y="173994"/>
                  <a:pt x="67165" y="173472"/>
                  <a:pt x="66350" y="172526"/>
                </a:cubicBezTo>
                <a:cubicBezTo>
                  <a:pt x="65534" y="171580"/>
                  <a:pt x="65110" y="170374"/>
                  <a:pt x="65241" y="169134"/>
                </a:cubicBezTo>
                <a:lnTo>
                  <a:pt x="67981" y="144473"/>
                </a:lnTo>
                <a:cubicBezTo>
                  <a:pt x="63544" y="141244"/>
                  <a:pt x="60837" y="136123"/>
                  <a:pt x="60837" y="130479"/>
                </a:cubicBezTo>
                <a:cubicBezTo>
                  <a:pt x="60837" y="120889"/>
                  <a:pt x="68633" y="113060"/>
                  <a:pt x="78256" y="113060"/>
                </a:cubicBezTo>
                <a:close/>
                <a:moveTo>
                  <a:pt x="78289" y="0"/>
                </a:moveTo>
                <a:cubicBezTo>
                  <a:pt x="44723" y="0"/>
                  <a:pt x="17420" y="27335"/>
                  <a:pt x="17420" y="60869"/>
                </a:cubicBezTo>
                <a:lnTo>
                  <a:pt x="17420" y="78288"/>
                </a:lnTo>
                <a:lnTo>
                  <a:pt x="4372" y="78288"/>
                </a:lnTo>
                <a:cubicBezTo>
                  <a:pt x="1958" y="78288"/>
                  <a:pt x="1" y="80245"/>
                  <a:pt x="1" y="82659"/>
                </a:cubicBezTo>
                <a:lnTo>
                  <a:pt x="1" y="191413"/>
                </a:lnTo>
                <a:cubicBezTo>
                  <a:pt x="1" y="200971"/>
                  <a:pt x="7797" y="208800"/>
                  <a:pt x="17420" y="208800"/>
                </a:cubicBezTo>
                <a:lnTo>
                  <a:pt x="139222" y="208800"/>
                </a:lnTo>
                <a:cubicBezTo>
                  <a:pt x="148780" y="208800"/>
                  <a:pt x="156609" y="201036"/>
                  <a:pt x="156609" y="191413"/>
                </a:cubicBezTo>
                <a:lnTo>
                  <a:pt x="156609" y="82659"/>
                </a:lnTo>
                <a:cubicBezTo>
                  <a:pt x="156576" y="80245"/>
                  <a:pt x="154619" y="78288"/>
                  <a:pt x="152205" y="78288"/>
                </a:cubicBezTo>
                <a:lnTo>
                  <a:pt x="139157" y="78288"/>
                </a:lnTo>
                <a:lnTo>
                  <a:pt x="139157" y="60869"/>
                </a:lnTo>
                <a:cubicBezTo>
                  <a:pt x="139157" y="27335"/>
                  <a:pt x="111854" y="0"/>
                  <a:pt x="782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1" name="Google Shape;291;p25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oup 45"/>
          <p:cNvGrpSpPr/>
          <p:nvPr/>
        </p:nvGrpSpPr>
        <p:grpSpPr>
          <a:xfrm>
            <a:off x="7688892" y="110019"/>
            <a:ext cx="1318045" cy="1016677"/>
            <a:chOff x="4636011" y="1367491"/>
            <a:chExt cx="3698845" cy="2853112"/>
          </a:xfrm>
        </p:grpSpPr>
        <p:sp>
          <p:nvSpPr>
            <p:cNvPr id="47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9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50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5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6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3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4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24199" y="83204"/>
            <a:ext cx="6018213" cy="500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ree Serif" panose="020B0604020202020204" charset="0"/>
            </a:endParaRPr>
          </a:p>
        </p:txBody>
      </p:sp>
      <p:sp>
        <p:nvSpPr>
          <p:cNvPr id="157" name="Google Shape;1126;p40"/>
          <p:cNvSpPr txBox="1">
            <a:spLocks/>
          </p:cNvSpPr>
          <p:nvPr/>
        </p:nvSpPr>
        <p:spPr>
          <a:xfrm>
            <a:off x="3403796" y="150723"/>
            <a:ext cx="5438262" cy="97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 i="0" u="none" strike="noStrike" cap="none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lvl="1"/>
            <a:r>
              <a:rPr lang="en-US" sz="2400" dirty="0" err="1"/>
              <a:t>Contect</a:t>
            </a:r>
            <a:r>
              <a:rPr lang="en-US" sz="2400" dirty="0"/>
              <a:t>  Diagram</a:t>
            </a:r>
          </a:p>
          <a:p>
            <a:pPr lvl="1" algn="just"/>
            <a:r>
              <a:rPr lang="en-US" sz="1100" b="0" dirty="0"/>
              <a:t>Context Diagram </a:t>
            </a:r>
            <a:r>
              <a:rPr lang="en-US" sz="1100" b="0" dirty="0" err="1"/>
              <a:t>ini</a:t>
            </a:r>
            <a:r>
              <a:rPr lang="en-US" sz="1100" b="0" dirty="0"/>
              <a:t> </a:t>
            </a:r>
            <a:r>
              <a:rPr lang="en-US" sz="1100" b="0" dirty="0" err="1"/>
              <a:t>menunjukkan</a:t>
            </a:r>
            <a:r>
              <a:rPr lang="en-US" sz="1100" b="0" dirty="0"/>
              <a:t> </a:t>
            </a:r>
            <a:r>
              <a:rPr lang="en-US" sz="1100" b="0" dirty="0" err="1"/>
              <a:t>hubungan</a:t>
            </a:r>
            <a:r>
              <a:rPr lang="en-US" sz="1100" b="0" dirty="0"/>
              <a:t> </a:t>
            </a:r>
            <a:r>
              <a:rPr lang="en-US" sz="1100" b="0" dirty="0" err="1"/>
              <a:t>antara</a:t>
            </a:r>
            <a:r>
              <a:rPr lang="en-US" sz="1100" b="0" dirty="0"/>
              <a:t> </a:t>
            </a:r>
            <a:r>
              <a:rPr lang="en-US" sz="1100" b="0" dirty="0" err="1"/>
              <a:t>Mahasiswa</a:t>
            </a:r>
            <a:r>
              <a:rPr lang="en-US" sz="1100" b="0" dirty="0"/>
              <a:t>, </a:t>
            </a:r>
            <a:r>
              <a:rPr lang="en-US" sz="1100" b="0" dirty="0" err="1"/>
              <a:t>Kepala</a:t>
            </a:r>
            <a:r>
              <a:rPr lang="en-US" sz="1100" b="0" dirty="0"/>
              <a:t> Program </a:t>
            </a:r>
            <a:r>
              <a:rPr lang="en-US" sz="1100" b="0" dirty="0" err="1"/>
              <a:t>Studi</a:t>
            </a:r>
            <a:r>
              <a:rPr lang="en-US" sz="1100" b="0" dirty="0"/>
              <a:t> (</a:t>
            </a:r>
            <a:r>
              <a:rPr lang="en-US" sz="1100" b="0" dirty="0" err="1"/>
              <a:t>Kaprodi</a:t>
            </a:r>
            <a:r>
              <a:rPr lang="en-US" sz="1100" b="0" dirty="0"/>
              <a:t>), Program MBKM Pusat, dan UPT MBKM </a:t>
            </a:r>
            <a:r>
              <a:rPr lang="en-US" sz="1100" b="0" dirty="0" err="1"/>
              <a:t>Universitas</a:t>
            </a:r>
            <a:r>
              <a:rPr lang="en-US" sz="1100" b="0" dirty="0"/>
              <a:t> </a:t>
            </a:r>
            <a:r>
              <a:rPr lang="en-US" sz="1100" b="0" dirty="0" err="1"/>
              <a:t>dalam</a:t>
            </a:r>
            <a:r>
              <a:rPr lang="en-US" sz="1100" b="0" dirty="0"/>
              <a:t> proses </a:t>
            </a:r>
            <a:r>
              <a:rPr lang="en-US" sz="1100" b="0" dirty="0" err="1"/>
              <a:t>pendaftaran</a:t>
            </a:r>
            <a:r>
              <a:rPr lang="en-US" sz="1100" b="0" dirty="0"/>
              <a:t> program MBKM.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ACD6D-D1C5-42B0-9F86-27EB1B314C53}"/>
              </a:ext>
            </a:extLst>
          </p:cNvPr>
          <p:cNvSpPr/>
          <p:nvPr/>
        </p:nvSpPr>
        <p:spPr>
          <a:xfrm>
            <a:off x="3393812" y="1096539"/>
            <a:ext cx="2646878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Bree Serif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DFD Level 0 (Context Diagram)</a:t>
            </a:r>
            <a:endParaRPr lang="en-US" sz="1200" dirty="0">
              <a:effectLst/>
              <a:latin typeface="Bree Seri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1E34F057-03D5-4DFF-9A60-A753A0099C1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12295" r="19512" b="6415"/>
          <a:stretch/>
        </p:blipFill>
        <p:spPr bwMode="auto">
          <a:xfrm>
            <a:off x="3451106" y="1480856"/>
            <a:ext cx="5422671" cy="3271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785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249501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 err="1"/>
              <a:t>Desain</a:t>
            </a:r>
            <a:r>
              <a:rPr lang="en-US" b="1" dirty="0"/>
              <a:t> Technology</a:t>
            </a:r>
          </a:p>
        </p:txBody>
      </p:sp>
      <p:grpSp>
        <p:nvGrpSpPr>
          <p:cNvPr id="283" name="Google Shape;283;p25"/>
          <p:cNvGrpSpPr/>
          <p:nvPr/>
        </p:nvGrpSpPr>
        <p:grpSpPr>
          <a:xfrm>
            <a:off x="294467" y="2549877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B1348A-E094-41A1-B8A9-620A9B2E0146}"/>
              </a:ext>
            </a:extLst>
          </p:cNvPr>
          <p:cNvGrpSpPr/>
          <p:nvPr/>
        </p:nvGrpSpPr>
        <p:grpSpPr>
          <a:xfrm>
            <a:off x="7975098" y="2549878"/>
            <a:ext cx="994973" cy="830447"/>
            <a:chOff x="648745" y="1811805"/>
            <a:chExt cx="994973" cy="830447"/>
          </a:xfrm>
        </p:grpSpPr>
        <p:sp>
          <p:nvSpPr>
            <p:cNvPr id="282" name="Google Shape;282;p25"/>
            <p:cNvSpPr/>
            <p:nvPr/>
          </p:nvSpPr>
          <p:spPr>
            <a:xfrm>
              <a:off x="648745" y="1811805"/>
              <a:ext cx="994973" cy="830447"/>
            </a:xfrm>
            <a:custGeom>
              <a:avLst/>
              <a:gdLst/>
              <a:ahLst/>
              <a:cxnLst/>
              <a:rect l="l" t="t" r="r" b="b"/>
              <a:pathLst>
                <a:path w="209468" h="174831" extrusionOk="0">
                  <a:moveTo>
                    <a:pt x="198077" y="11364"/>
                  </a:moveTo>
                  <a:lnTo>
                    <a:pt x="198105" y="12377"/>
                  </a:lnTo>
                  <a:lnTo>
                    <a:pt x="198105" y="134115"/>
                  </a:lnTo>
                  <a:cubicBezTo>
                    <a:pt x="198105" y="134854"/>
                    <a:pt x="197803" y="135155"/>
                    <a:pt x="197064" y="135155"/>
                  </a:cubicBezTo>
                  <a:lnTo>
                    <a:pt x="12294" y="135155"/>
                  </a:lnTo>
                  <a:cubicBezTo>
                    <a:pt x="11555" y="135155"/>
                    <a:pt x="11254" y="134854"/>
                    <a:pt x="11254" y="134115"/>
                  </a:cubicBezTo>
                  <a:lnTo>
                    <a:pt x="11254" y="12377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30" y="712"/>
                    <a:pt x="712" y="5531"/>
                    <a:pt x="0" y="11364"/>
                  </a:cubicBezTo>
                  <a:lnTo>
                    <a:pt x="0" y="12377"/>
                  </a:lnTo>
                  <a:lnTo>
                    <a:pt x="0" y="134115"/>
                  </a:lnTo>
                  <a:cubicBezTo>
                    <a:pt x="0" y="136497"/>
                    <a:pt x="630" y="138468"/>
                    <a:pt x="1643" y="140248"/>
                  </a:cubicBezTo>
                  <a:cubicBezTo>
                    <a:pt x="3998" y="144383"/>
                    <a:pt x="7503" y="146518"/>
                    <a:pt x="12294" y="146518"/>
                  </a:cubicBezTo>
                  <a:lnTo>
                    <a:pt x="79707" y="146518"/>
                  </a:lnTo>
                  <a:lnTo>
                    <a:pt x="79707" y="163522"/>
                  </a:lnTo>
                  <a:lnTo>
                    <a:pt x="66920" y="163522"/>
                  </a:lnTo>
                  <a:cubicBezTo>
                    <a:pt x="63744" y="163522"/>
                    <a:pt x="61280" y="165987"/>
                    <a:pt x="61280" y="169163"/>
                  </a:cubicBezTo>
                  <a:cubicBezTo>
                    <a:pt x="61280" y="172339"/>
                    <a:pt x="63744" y="174831"/>
                    <a:pt x="66920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39"/>
                    <a:pt x="148216" y="169163"/>
                  </a:cubicBezTo>
                  <a:cubicBezTo>
                    <a:pt x="148216" y="165987"/>
                    <a:pt x="145642" y="163522"/>
                    <a:pt x="142466" y="163522"/>
                  </a:cubicBezTo>
                  <a:lnTo>
                    <a:pt x="129651" y="163522"/>
                  </a:lnTo>
                  <a:lnTo>
                    <a:pt x="129651" y="146518"/>
                  </a:lnTo>
                  <a:lnTo>
                    <a:pt x="197064" y="146518"/>
                  </a:lnTo>
                  <a:cubicBezTo>
                    <a:pt x="201911" y="146518"/>
                    <a:pt x="205388" y="144437"/>
                    <a:pt x="207715" y="140248"/>
                  </a:cubicBezTo>
                  <a:cubicBezTo>
                    <a:pt x="208783" y="138359"/>
                    <a:pt x="209468" y="136360"/>
                    <a:pt x="209468" y="134115"/>
                  </a:cubicBezTo>
                  <a:lnTo>
                    <a:pt x="209468" y="12377"/>
                  </a:lnTo>
                  <a:lnTo>
                    <a:pt x="209468" y="11364"/>
                  </a:lnTo>
                  <a:cubicBezTo>
                    <a:pt x="208756" y="5531"/>
                    <a:pt x="203909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990600" y="1950049"/>
              <a:ext cx="311260" cy="414990"/>
            </a:xfrm>
            <a:custGeom>
              <a:avLst/>
              <a:gdLst/>
              <a:ahLst/>
              <a:cxnLst/>
              <a:rect l="l" t="t" r="r" b="b"/>
              <a:pathLst>
                <a:path w="156609" h="208800" extrusionOk="0">
                  <a:moveTo>
                    <a:pt x="78289" y="26096"/>
                  </a:moveTo>
                  <a:cubicBezTo>
                    <a:pt x="97469" y="26096"/>
                    <a:pt x="113061" y="41721"/>
                    <a:pt x="113061" y="60869"/>
                  </a:cubicBezTo>
                  <a:lnTo>
                    <a:pt x="113061" y="78288"/>
                  </a:lnTo>
                  <a:lnTo>
                    <a:pt x="43516" y="78288"/>
                  </a:lnTo>
                  <a:lnTo>
                    <a:pt x="43516" y="60869"/>
                  </a:lnTo>
                  <a:cubicBezTo>
                    <a:pt x="43516" y="41688"/>
                    <a:pt x="59141" y="26096"/>
                    <a:pt x="78289" y="26096"/>
                  </a:cubicBezTo>
                  <a:close/>
                  <a:moveTo>
                    <a:pt x="78256" y="113060"/>
                  </a:moveTo>
                  <a:cubicBezTo>
                    <a:pt x="87879" y="113060"/>
                    <a:pt x="95675" y="120857"/>
                    <a:pt x="95675" y="130479"/>
                  </a:cubicBezTo>
                  <a:cubicBezTo>
                    <a:pt x="95675" y="136123"/>
                    <a:pt x="93000" y="141244"/>
                    <a:pt x="88531" y="144473"/>
                  </a:cubicBezTo>
                  <a:lnTo>
                    <a:pt x="91304" y="169134"/>
                  </a:lnTo>
                  <a:cubicBezTo>
                    <a:pt x="91434" y="170374"/>
                    <a:pt x="91043" y="171580"/>
                    <a:pt x="90195" y="172526"/>
                  </a:cubicBezTo>
                  <a:cubicBezTo>
                    <a:pt x="89379" y="173472"/>
                    <a:pt x="88205" y="173994"/>
                    <a:pt x="86965" y="173994"/>
                  </a:cubicBezTo>
                  <a:lnTo>
                    <a:pt x="69579" y="173994"/>
                  </a:lnTo>
                  <a:cubicBezTo>
                    <a:pt x="68340" y="173994"/>
                    <a:pt x="67165" y="173472"/>
                    <a:pt x="66350" y="172526"/>
                  </a:cubicBezTo>
                  <a:cubicBezTo>
                    <a:pt x="65534" y="171580"/>
                    <a:pt x="65110" y="170374"/>
                    <a:pt x="65241" y="169134"/>
                  </a:cubicBezTo>
                  <a:lnTo>
                    <a:pt x="67981" y="144473"/>
                  </a:lnTo>
                  <a:cubicBezTo>
                    <a:pt x="63544" y="141244"/>
                    <a:pt x="60837" y="136123"/>
                    <a:pt x="60837" y="130479"/>
                  </a:cubicBezTo>
                  <a:cubicBezTo>
                    <a:pt x="60837" y="120889"/>
                    <a:pt x="68633" y="113060"/>
                    <a:pt x="78256" y="113060"/>
                  </a:cubicBezTo>
                  <a:close/>
                  <a:moveTo>
                    <a:pt x="78289" y="0"/>
                  </a:moveTo>
                  <a:cubicBezTo>
                    <a:pt x="44723" y="0"/>
                    <a:pt x="17420" y="27335"/>
                    <a:pt x="17420" y="60869"/>
                  </a:cubicBezTo>
                  <a:lnTo>
                    <a:pt x="17420" y="78288"/>
                  </a:lnTo>
                  <a:lnTo>
                    <a:pt x="4372" y="78288"/>
                  </a:lnTo>
                  <a:cubicBezTo>
                    <a:pt x="1958" y="78288"/>
                    <a:pt x="1" y="80245"/>
                    <a:pt x="1" y="82659"/>
                  </a:cubicBezTo>
                  <a:lnTo>
                    <a:pt x="1" y="191413"/>
                  </a:lnTo>
                  <a:cubicBezTo>
                    <a:pt x="1" y="200971"/>
                    <a:pt x="7797" y="208800"/>
                    <a:pt x="17420" y="208800"/>
                  </a:cubicBezTo>
                  <a:lnTo>
                    <a:pt x="139222" y="208800"/>
                  </a:lnTo>
                  <a:cubicBezTo>
                    <a:pt x="148780" y="208800"/>
                    <a:pt x="156609" y="201036"/>
                    <a:pt x="156609" y="191413"/>
                  </a:cubicBezTo>
                  <a:lnTo>
                    <a:pt x="156609" y="82659"/>
                  </a:lnTo>
                  <a:cubicBezTo>
                    <a:pt x="156576" y="80245"/>
                    <a:pt x="154619" y="78288"/>
                    <a:pt x="152205" y="78288"/>
                  </a:cubicBezTo>
                  <a:lnTo>
                    <a:pt x="139157" y="78288"/>
                  </a:lnTo>
                  <a:lnTo>
                    <a:pt x="139157" y="60869"/>
                  </a:lnTo>
                  <a:cubicBezTo>
                    <a:pt x="139157" y="27335"/>
                    <a:pt x="111854" y="0"/>
                    <a:pt x="7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91" name="Google Shape;291;p25"/>
          <p:cNvCxnSpPr/>
          <p:nvPr/>
        </p:nvCxnSpPr>
        <p:spPr>
          <a:xfrm>
            <a:off x="311700" y="8513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oup 45"/>
          <p:cNvGrpSpPr/>
          <p:nvPr/>
        </p:nvGrpSpPr>
        <p:grpSpPr>
          <a:xfrm>
            <a:off x="7882941" y="111696"/>
            <a:ext cx="1143719" cy="882210"/>
            <a:chOff x="4636011" y="1367491"/>
            <a:chExt cx="3698845" cy="2853112"/>
          </a:xfrm>
        </p:grpSpPr>
        <p:sp>
          <p:nvSpPr>
            <p:cNvPr id="47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9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50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5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6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3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4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595C3A3-F970-4328-84E5-EB01F14DC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6" t="24680" r="20834" b="14403"/>
          <a:stretch/>
        </p:blipFill>
        <p:spPr>
          <a:xfrm>
            <a:off x="1399346" y="1004702"/>
            <a:ext cx="6509990" cy="38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6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249501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 err="1"/>
              <a:t>Desain</a:t>
            </a:r>
            <a:r>
              <a:rPr lang="en-US" b="1" dirty="0"/>
              <a:t> Technology</a:t>
            </a:r>
          </a:p>
        </p:txBody>
      </p:sp>
      <p:grpSp>
        <p:nvGrpSpPr>
          <p:cNvPr id="283" name="Google Shape;283;p25"/>
          <p:cNvGrpSpPr/>
          <p:nvPr/>
        </p:nvGrpSpPr>
        <p:grpSpPr>
          <a:xfrm>
            <a:off x="294467" y="2549877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B1348A-E094-41A1-B8A9-620A9B2E0146}"/>
              </a:ext>
            </a:extLst>
          </p:cNvPr>
          <p:cNvGrpSpPr/>
          <p:nvPr/>
        </p:nvGrpSpPr>
        <p:grpSpPr>
          <a:xfrm>
            <a:off x="7975098" y="2549878"/>
            <a:ext cx="994973" cy="830447"/>
            <a:chOff x="648745" y="1811805"/>
            <a:chExt cx="994973" cy="830447"/>
          </a:xfrm>
        </p:grpSpPr>
        <p:sp>
          <p:nvSpPr>
            <p:cNvPr id="282" name="Google Shape;282;p25"/>
            <p:cNvSpPr/>
            <p:nvPr/>
          </p:nvSpPr>
          <p:spPr>
            <a:xfrm>
              <a:off x="648745" y="1811805"/>
              <a:ext cx="994973" cy="830447"/>
            </a:xfrm>
            <a:custGeom>
              <a:avLst/>
              <a:gdLst/>
              <a:ahLst/>
              <a:cxnLst/>
              <a:rect l="l" t="t" r="r" b="b"/>
              <a:pathLst>
                <a:path w="209468" h="174831" extrusionOk="0">
                  <a:moveTo>
                    <a:pt x="198077" y="11364"/>
                  </a:moveTo>
                  <a:lnTo>
                    <a:pt x="198105" y="12377"/>
                  </a:lnTo>
                  <a:lnTo>
                    <a:pt x="198105" y="134115"/>
                  </a:lnTo>
                  <a:cubicBezTo>
                    <a:pt x="198105" y="134854"/>
                    <a:pt x="197803" y="135155"/>
                    <a:pt x="197064" y="135155"/>
                  </a:cubicBezTo>
                  <a:lnTo>
                    <a:pt x="12294" y="135155"/>
                  </a:lnTo>
                  <a:cubicBezTo>
                    <a:pt x="11555" y="135155"/>
                    <a:pt x="11254" y="134854"/>
                    <a:pt x="11254" y="134115"/>
                  </a:cubicBezTo>
                  <a:lnTo>
                    <a:pt x="11254" y="12377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30" y="712"/>
                    <a:pt x="712" y="5531"/>
                    <a:pt x="0" y="11364"/>
                  </a:cubicBezTo>
                  <a:lnTo>
                    <a:pt x="0" y="12377"/>
                  </a:lnTo>
                  <a:lnTo>
                    <a:pt x="0" y="134115"/>
                  </a:lnTo>
                  <a:cubicBezTo>
                    <a:pt x="0" y="136497"/>
                    <a:pt x="630" y="138468"/>
                    <a:pt x="1643" y="140248"/>
                  </a:cubicBezTo>
                  <a:cubicBezTo>
                    <a:pt x="3998" y="144383"/>
                    <a:pt x="7503" y="146518"/>
                    <a:pt x="12294" y="146518"/>
                  </a:cubicBezTo>
                  <a:lnTo>
                    <a:pt x="79707" y="146518"/>
                  </a:lnTo>
                  <a:lnTo>
                    <a:pt x="79707" y="163522"/>
                  </a:lnTo>
                  <a:lnTo>
                    <a:pt x="66920" y="163522"/>
                  </a:lnTo>
                  <a:cubicBezTo>
                    <a:pt x="63744" y="163522"/>
                    <a:pt x="61280" y="165987"/>
                    <a:pt x="61280" y="169163"/>
                  </a:cubicBezTo>
                  <a:cubicBezTo>
                    <a:pt x="61280" y="172339"/>
                    <a:pt x="63744" y="174831"/>
                    <a:pt x="66920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39"/>
                    <a:pt x="148216" y="169163"/>
                  </a:cubicBezTo>
                  <a:cubicBezTo>
                    <a:pt x="148216" y="165987"/>
                    <a:pt x="145642" y="163522"/>
                    <a:pt x="142466" y="163522"/>
                  </a:cubicBezTo>
                  <a:lnTo>
                    <a:pt x="129651" y="163522"/>
                  </a:lnTo>
                  <a:lnTo>
                    <a:pt x="129651" y="146518"/>
                  </a:lnTo>
                  <a:lnTo>
                    <a:pt x="197064" y="146518"/>
                  </a:lnTo>
                  <a:cubicBezTo>
                    <a:pt x="201911" y="146518"/>
                    <a:pt x="205388" y="144437"/>
                    <a:pt x="207715" y="140248"/>
                  </a:cubicBezTo>
                  <a:cubicBezTo>
                    <a:pt x="208783" y="138359"/>
                    <a:pt x="209468" y="136360"/>
                    <a:pt x="209468" y="134115"/>
                  </a:cubicBezTo>
                  <a:lnTo>
                    <a:pt x="209468" y="12377"/>
                  </a:lnTo>
                  <a:lnTo>
                    <a:pt x="209468" y="11364"/>
                  </a:lnTo>
                  <a:cubicBezTo>
                    <a:pt x="208756" y="5531"/>
                    <a:pt x="203909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990600" y="1950049"/>
              <a:ext cx="311260" cy="414990"/>
            </a:xfrm>
            <a:custGeom>
              <a:avLst/>
              <a:gdLst/>
              <a:ahLst/>
              <a:cxnLst/>
              <a:rect l="l" t="t" r="r" b="b"/>
              <a:pathLst>
                <a:path w="156609" h="208800" extrusionOk="0">
                  <a:moveTo>
                    <a:pt x="78289" y="26096"/>
                  </a:moveTo>
                  <a:cubicBezTo>
                    <a:pt x="97469" y="26096"/>
                    <a:pt x="113061" y="41721"/>
                    <a:pt x="113061" y="60869"/>
                  </a:cubicBezTo>
                  <a:lnTo>
                    <a:pt x="113061" y="78288"/>
                  </a:lnTo>
                  <a:lnTo>
                    <a:pt x="43516" y="78288"/>
                  </a:lnTo>
                  <a:lnTo>
                    <a:pt x="43516" y="60869"/>
                  </a:lnTo>
                  <a:cubicBezTo>
                    <a:pt x="43516" y="41688"/>
                    <a:pt x="59141" y="26096"/>
                    <a:pt x="78289" y="26096"/>
                  </a:cubicBezTo>
                  <a:close/>
                  <a:moveTo>
                    <a:pt x="78256" y="113060"/>
                  </a:moveTo>
                  <a:cubicBezTo>
                    <a:pt x="87879" y="113060"/>
                    <a:pt x="95675" y="120857"/>
                    <a:pt x="95675" y="130479"/>
                  </a:cubicBezTo>
                  <a:cubicBezTo>
                    <a:pt x="95675" y="136123"/>
                    <a:pt x="93000" y="141244"/>
                    <a:pt x="88531" y="144473"/>
                  </a:cubicBezTo>
                  <a:lnTo>
                    <a:pt x="91304" y="169134"/>
                  </a:lnTo>
                  <a:cubicBezTo>
                    <a:pt x="91434" y="170374"/>
                    <a:pt x="91043" y="171580"/>
                    <a:pt x="90195" y="172526"/>
                  </a:cubicBezTo>
                  <a:cubicBezTo>
                    <a:pt x="89379" y="173472"/>
                    <a:pt x="88205" y="173994"/>
                    <a:pt x="86965" y="173994"/>
                  </a:cubicBezTo>
                  <a:lnTo>
                    <a:pt x="69579" y="173994"/>
                  </a:lnTo>
                  <a:cubicBezTo>
                    <a:pt x="68340" y="173994"/>
                    <a:pt x="67165" y="173472"/>
                    <a:pt x="66350" y="172526"/>
                  </a:cubicBezTo>
                  <a:cubicBezTo>
                    <a:pt x="65534" y="171580"/>
                    <a:pt x="65110" y="170374"/>
                    <a:pt x="65241" y="169134"/>
                  </a:cubicBezTo>
                  <a:lnTo>
                    <a:pt x="67981" y="144473"/>
                  </a:lnTo>
                  <a:cubicBezTo>
                    <a:pt x="63544" y="141244"/>
                    <a:pt x="60837" y="136123"/>
                    <a:pt x="60837" y="130479"/>
                  </a:cubicBezTo>
                  <a:cubicBezTo>
                    <a:pt x="60837" y="120889"/>
                    <a:pt x="68633" y="113060"/>
                    <a:pt x="78256" y="113060"/>
                  </a:cubicBezTo>
                  <a:close/>
                  <a:moveTo>
                    <a:pt x="78289" y="0"/>
                  </a:moveTo>
                  <a:cubicBezTo>
                    <a:pt x="44723" y="0"/>
                    <a:pt x="17420" y="27335"/>
                    <a:pt x="17420" y="60869"/>
                  </a:cubicBezTo>
                  <a:lnTo>
                    <a:pt x="17420" y="78288"/>
                  </a:lnTo>
                  <a:lnTo>
                    <a:pt x="4372" y="78288"/>
                  </a:lnTo>
                  <a:cubicBezTo>
                    <a:pt x="1958" y="78288"/>
                    <a:pt x="1" y="80245"/>
                    <a:pt x="1" y="82659"/>
                  </a:cubicBezTo>
                  <a:lnTo>
                    <a:pt x="1" y="191413"/>
                  </a:lnTo>
                  <a:cubicBezTo>
                    <a:pt x="1" y="200971"/>
                    <a:pt x="7797" y="208800"/>
                    <a:pt x="17420" y="208800"/>
                  </a:cubicBezTo>
                  <a:lnTo>
                    <a:pt x="139222" y="208800"/>
                  </a:lnTo>
                  <a:cubicBezTo>
                    <a:pt x="148780" y="208800"/>
                    <a:pt x="156609" y="201036"/>
                    <a:pt x="156609" y="191413"/>
                  </a:cubicBezTo>
                  <a:lnTo>
                    <a:pt x="156609" y="82659"/>
                  </a:lnTo>
                  <a:cubicBezTo>
                    <a:pt x="156576" y="80245"/>
                    <a:pt x="154619" y="78288"/>
                    <a:pt x="152205" y="78288"/>
                  </a:cubicBezTo>
                  <a:lnTo>
                    <a:pt x="139157" y="78288"/>
                  </a:lnTo>
                  <a:lnTo>
                    <a:pt x="139157" y="60869"/>
                  </a:lnTo>
                  <a:cubicBezTo>
                    <a:pt x="139157" y="27335"/>
                    <a:pt x="111854" y="0"/>
                    <a:pt x="7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91" name="Google Shape;291;p25"/>
          <p:cNvCxnSpPr/>
          <p:nvPr/>
        </p:nvCxnSpPr>
        <p:spPr>
          <a:xfrm>
            <a:off x="311700" y="8513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oup 45"/>
          <p:cNvGrpSpPr/>
          <p:nvPr/>
        </p:nvGrpSpPr>
        <p:grpSpPr>
          <a:xfrm>
            <a:off x="7882941" y="111696"/>
            <a:ext cx="1143719" cy="882210"/>
            <a:chOff x="4636011" y="1367491"/>
            <a:chExt cx="3698845" cy="2853112"/>
          </a:xfrm>
        </p:grpSpPr>
        <p:sp>
          <p:nvSpPr>
            <p:cNvPr id="47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9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50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5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6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3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4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817EBB-41C2-4072-AA32-D37714CFB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24656" r="21667" b="7399"/>
          <a:stretch/>
        </p:blipFill>
        <p:spPr>
          <a:xfrm>
            <a:off x="1631300" y="952544"/>
            <a:ext cx="6001940" cy="41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3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 txBox="1">
            <a:spLocks noGrp="1"/>
          </p:cNvSpPr>
          <p:nvPr>
            <p:ph type="ctrTitle" idx="4"/>
          </p:nvPr>
        </p:nvSpPr>
        <p:spPr>
          <a:xfrm>
            <a:off x="4867042" y="204843"/>
            <a:ext cx="4275371" cy="9953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Flowchart </a:t>
            </a:r>
            <a:r>
              <a:rPr lang="en-US" dirty="0" err="1"/>
              <a:t>Dokumen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07" name="Google Shape;407;p28"/>
          <p:cNvCxnSpPr/>
          <p:nvPr/>
        </p:nvCxnSpPr>
        <p:spPr>
          <a:xfrm>
            <a:off x="5366408" y="1200150"/>
            <a:ext cx="3340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oup 1"/>
          <p:cNvGrpSpPr/>
          <p:nvPr/>
        </p:nvGrpSpPr>
        <p:grpSpPr>
          <a:xfrm flipH="1">
            <a:off x="5366409" y="1983273"/>
            <a:ext cx="3062044" cy="2172502"/>
            <a:chOff x="4636011" y="1367491"/>
            <a:chExt cx="3698845" cy="2853112"/>
          </a:xfrm>
        </p:grpSpPr>
        <p:sp>
          <p:nvSpPr>
            <p:cNvPr id="419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-19050"/>
            <a:ext cx="4953000" cy="512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83044-E3ED-44E2-820D-6308B207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23" y="102421"/>
            <a:ext cx="3219842" cy="49386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249501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/>
              <a:t>Prototype </a:t>
            </a:r>
            <a:r>
              <a:rPr lang="en-US" b="1" dirty="0" err="1"/>
              <a:t>Sistem</a:t>
            </a:r>
            <a:r>
              <a:rPr lang="en-US" b="1" dirty="0"/>
              <a:t> MBKM</a:t>
            </a:r>
          </a:p>
        </p:txBody>
      </p:sp>
      <p:grpSp>
        <p:nvGrpSpPr>
          <p:cNvPr id="283" name="Google Shape;283;p25"/>
          <p:cNvGrpSpPr/>
          <p:nvPr/>
        </p:nvGrpSpPr>
        <p:grpSpPr>
          <a:xfrm>
            <a:off x="294467" y="2549877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B1348A-E094-41A1-B8A9-620A9B2E0146}"/>
              </a:ext>
            </a:extLst>
          </p:cNvPr>
          <p:cNvGrpSpPr/>
          <p:nvPr/>
        </p:nvGrpSpPr>
        <p:grpSpPr>
          <a:xfrm>
            <a:off x="7975098" y="2549878"/>
            <a:ext cx="994973" cy="830447"/>
            <a:chOff x="648745" y="1811805"/>
            <a:chExt cx="994973" cy="830447"/>
          </a:xfrm>
        </p:grpSpPr>
        <p:sp>
          <p:nvSpPr>
            <p:cNvPr id="282" name="Google Shape;282;p25"/>
            <p:cNvSpPr/>
            <p:nvPr/>
          </p:nvSpPr>
          <p:spPr>
            <a:xfrm>
              <a:off x="648745" y="1811805"/>
              <a:ext cx="994973" cy="830447"/>
            </a:xfrm>
            <a:custGeom>
              <a:avLst/>
              <a:gdLst/>
              <a:ahLst/>
              <a:cxnLst/>
              <a:rect l="l" t="t" r="r" b="b"/>
              <a:pathLst>
                <a:path w="209468" h="174831" extrusionOk="0">
                  <a:moveTo>
                    <a:pt x="198077" y="11364"/>
                  </a:moveTo>
                  <a:lnTo>
                    <a:pt x="198105" y="12377"/>
                  </a:lnTo>
                  <a:lnTo>
                    <a:pt x="198105" y="134115"/>
                  </a:lnTo>
                  <a:cubicBezTo>
                    <a:pt x="198105" y="134854"/>
                    <a:pt x="197803" y="135155"/>
                    <a:pt x="197064" y="135155"/>
                  </a:cubicBezTo>
                  <a:lnTo>
                    <a:pt x="12294" y="135155"/>
                  </a:lnTo>
                  <a:cubicBezTo>
                    <a:pt x="11555" y="135155"/>
                    <a:pt x="11254" y="134854"/>
                    <a:pt x="11254" y="134115"/>
                  </a:cubicBezTo>
                  <a:lnTo>
                    <a:pt x="11254" y="12377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30" y="712"/>
                    <a:pt x="712" y="5531"/>
                    <a:pt x="0" y="11364"/>
                  </a:cubicBezTo>
                  <a:lnTo>
                    <a:pt x="0" y="12377"/>
                  </a:lnTo>
                  <a:lnTo>
                    <a:pt x="0" y="134115"/>
                  </a:lnTo>
                  <a:cubicBezTo>
                    <a:pt x="0" y="136497"/>
                    <a:pt x="630" y="138468"/>
                    <a:pt x="1643" y="140248"/>
                  </a:cubicBezTo>
                  <a:cubicBezTo>
                    <a:pt x="3998" y="144383"/>
                    <a:pt x="7503" y="146518"/>
                    <a:pt x="12294" y="146518"/>
                  </a:cubicBezTo>
                  <a:lnTo>
                    <a:pt x="79707" y="146518"/>
                  </a:lnTo>
                  <a:lnTo>
                    <a:pt x="79707" y="163522"/>
                  </a:lnTo>
                  <a:lnTo>
                    <a:pt x="66920" y="163522"/>
                  </a:lnTo>
                  <a:cubicBezTo>
                    <a:pt x="63744" y="163522"/>
                    <a:pt x="61280" y="165987"/>
                    <a:pt x="61280" y="169163"/>
                  </a:cubicBezTo>
                  <a:cubicBezTo>
                    <a:pt x="61280" y="172339"/>
                    <a:pt x="63744" y="174831"/>
                    <a:pt x="66920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39"/>
                    <a:pt x="148216" y="169163"/>
                  </a:cubicBezTo>
                  <a:cubicBezTo>
                    <a:pt x="148216" y="165987"/>
                    <a:pt x="145642" y="163522"/>
                    <a:pt x="142466" y="163522"/>
                  </a:cubicBezTo>
                  <a:lnTo>
                    <a:pt x="129651" y="163522"/>
                  </a:lnTo>
                  <a:lnTo>
                    <a:pt x="129651" y="146518"/>
                  </a:lnTo>
                  <a:lnTo>
                    <a:pt x="197064" y="146518"/>
                  </a:lnTo>
                  <a:cubicBezTo>
                    <a:pt x="201911" y="146518"/>
                    <a:pt x="205388" y="144437"/>
                    <a:pt x="207715" y="140248"/>
                  </a:cubicBezTo>
                  <a:cubicBezTo>
                    <a:pt x="208783" y="138359"/>
                    <a:pt x="209468" y="136360"/>
                    <a:pt x="209468" y="134115"/>
                  </a:cubicBezTo>
                  <a:lnTo>
                    <a:pt x="209468" y="12377"/>
                  </a:lnTo>
                  <a:lnTo>
                    <a:pt x="209468" y="11364"/>
                  </a:lnTo>
                  <a:cubicBezTo>
                    <a:pt x="208756" y="5531"/>
                    <a:pt x="203909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990600" y="1950049"/>
              <a:ext cx="311260" cy="414990"/>
            </a:xfrm>
            <a:custGeom>
              <a:avLst/>
              <a:gdLst/>
              <a:ahLst/>
              <a:cxnLst/>
              <a:rect l="l" t="t" r="r" b="b"/>
              <a:pathLst>
                <a:path w="156609" h="208800" extrusionOk="0">
                  <a:moveTo>
                    <a:pt x="78289" y="26096"/>
                  </a:moveTo>
                  <a:cubicBezTo>
                    <a:pt x="97469" y="26096"/>
                    <a:pt x="113061" y="41721"/>
                    <a:pt x="113061" y="60869"/>
                  </a:cubicBezTo>
                  <a:lnTo>
                    <a:pt x="113061" y="78288"/>
                  </a:lnTo>
                  <a:lnTo>
                    <a:pt x="43516" y="78288"/>
                  </a:lnTo>
                  <a:lnTo>
                    <a:pt x="43516" y="60869"/>
                  </a:lnTo>
                  <a:cubicBezTo>
                    <a:pt x="43516" y="41688"/>
                    <a:pt x="59141" y="26096"/>
                    <a:pt x="78289" y="26096"/>
                  </a:cubicBezTo>
                  <a:close/>
                  <a:moveTo>
                    <a:pt x="78256" y="113060"/>
                  </a:moveTo>
                  <a:cubicBezTo>
                    <a:pt x="87879" y="113060"/>
                    <a:pt x="95675" y="120857"/>
                    <a:pt x="95675" y="130479"/>
                  </a:cubicBezTo>
                  <a:cubicBezTo>
                    <a:pt x="95675" y="136123"/>
                    <a:pt x="93000" y="141244"/>
                    <a:pt x="88531" y="144473"/>
                  </a:cubicBezTo>
                  <a:lnTo>
                    <a:pt x="91304" y="169134"/>
                  </a:lnTo>
                  <a:cubicBezTo>
                    <a:pt x="91434" y="170374"/>
                    <a:pt x="91043" y="171580"/>
                    <a:pt x="90195" y="172526"/>
                  </a:cubicBezTo>
                  <a:cubicBezTo>
                    <a:pt x="89379" y="173472"/>
                    <a:pt x="88205" y="173994"/>
                    <a:pt x="86965" y="173994"/>
                  </a:cubicBezTo>
                  <a:lnTo>
                    <a:pt x="69579" y="173994"/>
                  </a:lnTo>
                  <a:cubicBezTo>
                    <a:pt x="68340" y="173994"/>
                    <a:pt x="67165" y="173472"/>
                    <a:pt x="66350" y="172526"/>
                  </a:cubicBezTo>
                  <a:cubicBezTo>
                    <a:pt x="65534" y="171580"/>
                    <a:pt x="65110" y="170374"/>
                    <a:pt x="65241" y="169134"/>
                  </a:cubicBezTo>
                  <a:lnTo>
                    <a:pt x="67981" y="144473"/>
                  </a:lnTo>
                  <a:cubicBezTo>
                    <a:pt x="63544" y="141244"/>
                    <a:pt x="60837" y="136123"/>
                    <a:pt x="60837" y="130479"/>
                  </a:cubicBezTo>
                  <a:cubicBezTo>
                    <a:pt x="60837" y="120889"/>
                    <a:pt x="68633" y="113060"/>
                    <a:pt x="78256" y="113060"/>
                  </a:cubicBezTo>
                  <a:close/>
                  <a:moveTo>
                    <a:pt x="78289" y="0"/>
                  </a:moveTo>
                  <a:cubicBezTo>
                    <a:pt x="44723" y="0"/>
                    <a:pt x="17420" y="27335"/>
                    <a:pt x="17420" y="60869"/>
                  </a:cubicBezTo>
                  <a:lnTo>
                    <a:pt x="17420" y="78288"/>
                  </a:lnTo>
                  <a:lnTo>
                    <a:pt x="4372" y="78288"/>
                  </a:lnTo>
                  <a:cubicBezTo>
                    <a:pt x="1958" y="78288"/>
                    <a:pt x="1" y="80245"/>
                    <a:pt x="1" y="82659"/>
                  </a:cubicBezTo>
                  <a:lnTo>
                    <a:pt x="1" y="191413"/>
                  </a:lnTo>
                  <a:cubicBezTo>
                    <a:pt x="1" y="200971"/>
                    <a:pt x="7797" y="208800"/>
                    <a:pt x="17420" y="208800"/>
                  </a:cubicBezTo>
                  <a:lnTo>
                    <a:pt x="139222" y="208800"/>
                  </a:lnTo>
                  <a:cubicBezTo>
                    <a:pt x="148780" y="208800"/>
                    <a:pt x="156609" y="201036"/>
                    <a:pt x="156609" y="191413"/>
                  </a:cubicBezTo>
                  <a:lnTo>
                    <a:pt x="156609" y="82659"/>
                  </a:lnTo>
                  <a:cubicBezTo>
                    <a:pt x="156576" y="80245"/>
                    <a:pt x="154619" y="78288"/>
                    <a:pt x="152205" y="78288"/>
                  </a:cubicBezTo>
                  <a:lnTo>
                    <a:pt x="139157" y="78288"/>
                  </a:lnTo>
                  <a:lnTo>
                    <a:pt x="139157" y="60869"/>
                  </a:lnTo>
                  <a:cubicBezTo>
                    <a:pt x="139157" y="27335"/>
                    <a:pt x="111854" y="0"/>
                    <a:pt x="7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91" name="Google Shape;291;p25"/>
          <p:cNvCxnSpPr/>
          <p:nvPr/>
        </p:nvCxnSpPr>
        <p:spPr>
          <a:xfrm>
            <a:off x="311700" y="8513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oup 45"/>
          <p:cNvGrpSpPr/>
          <p:nvPr/>
        </p:nvGrpSpPr>
        <p:grpSpPr>
          <a:xfrm>
            <a:off x="7882941" y="111696"/>
            <a:ext cx="1143719" cy="882210"/>
            <a:chOff x="4636011" y="1367491"/>
            <a:chExt cx="3698845" cy="2853112"/>
          </a:xfrm>
        </p:grpSpPr>
        <p:sp>
          <p:nvSpPr>
            <p:cNvPr id="47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9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50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5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6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3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4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788CF0-8374-4158-98C0-1585EE999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20008" r="30833" b="8498"/>
          <a:stretch/>
        </p:blipFill>
        <p:spPr>
          <a:xfrm>
            <a:off x="2633709" y="928667"/>
            <a:ext cx="3795878" cy="39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5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249501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/>
              <a:t>Prototype </a:t>
            </a:r>
            <a:r>
              <a:rPr lang="en-US" b="1" dirty="0" err="1"/>
              <a:t>Sistem</a:t>
            </a:r>
            <a:r>
              <a:rPr lang="en-US" b="1" dirty="0"/>
              <a:t> MBKM</a:t>
            </a:r>
          </a:p>
        </p:txBody>
      </p:sp>
      <p:grpSp>
        <p:nvGrpSpPr>
          <p:cNvPr id="283" name="Google Shape;283;p25"/>
          <p:cNvGrpSpPr/>
          <p:nvPr/>
        </p:nvGrpSpPr>
        <p:grpSpPr>
          <a:xfrm>
            <a:off x="294467" y="2549877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B1348A-E094-41A1-B8A9-620A9B2E0146}"/>
              </a:ext>
            </a:extLst>
          </p:cNvPr>
          <p:cNvGrpSpPr/>
          <p:nvPr/>
        </p:nvGrpSpPr>
        <p:grpSpPr>
          <a:xfrm>
            <a:off x="7975098" y="2549878"/>
            <a:ext cx="994973" cy="830447"/>
            <a:chOff x="648745" y="1811805"/>
            <a:chExt cx="994973" cy="830447"/>
          </a:xfrm>
        </p:grpSpPr>
        <p:sp>
          <p:nvSpPr>
            <p:cNvPr id="282" name="Google Shape;282;p25"/>
            <p:cNvSpPr/>
            <p:nvPr/>
          </p:nvSpPr>
          <p:spPr>
            <a:xfrm>
              <a:off x="648745" y="1811805"/>
              <a:ext cx="994973" cy="830447"/>
            </a:xfrm>
            <a:custGeom>
              <a:avLst/>
              <a:gdLst/>
              <a:ahLst/>
              <a:cxnLst/>
              <a:rect l="l" t="t" r="r" b="b"/>
              <a:pathLst>
                <a:path w="209468" h="174831" extrusionOk="0">
                  <a:moveTo>
                    <a:pt x="198077" y="11364"/>
                  </a:moveTo>
                  <a:lnTo>
                    <a:pt x="198105" y="12377"/>
                  </a:lnTo>
                  <a:lnTo>
                    <a:pt x="198105" y="134115"/>
                  </a:lnTo>
                  <a:cubicBezTo>
                    <a:pt x="198105" y="134854"/>
                    <a:pt x="197803" y="135155"/>
                    <a:pt x="197064" y="135155"/>
                  </a:cubicBezTo>
                  <a:lnTo>
                    <a:pt x="12294" y="135155"/>
                  </a:lnTo>
                  <a:cubicBezTo>
                    <a:pt x="11555" y="135155"/>
                    <a:pt x="11254" y="134854"/>
                    <a:pt x="11254" y="134115"/>
                  </a:cubicBezTo>
                  <a:lnTo>
                    <a:pt x="11254" y="12377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30" y="712"/>
                    <a:pt x="712" y="5531"/>
                    <a:pt x="0" y="11364"/>
                  </a:cubicBezTo>
                  <a:lnTo>
                    <a:pt x="0" y="12377"/>
                  </a:lnTo>
                  <a:lnTo>
                    <a:pt x="0" y="134115"/>
                  </a:lnTo>
                  <a:cubicBezTo>
                    <a:pt x="0" y="136497"/>
                    <a:pt x="630" y="138468"/>
                    <a:pt x="1643" y="140248"/>
                  </a:cubicBezTo>
                  <a:cubicBezTo>
                    <a:pt x="3998" y="144383"/>
                    <a:pt x="7503" y="146518"/>
                    <a:pt x="12294" y="146518"/>
                  </a:cubicBezTo>
                  <a:lnTo>
                    <a:pt x="79707" y="146518"/>
                  </a:lnTo>
                  <a:lnTo>
                    <a:pt x="79707" y="163522"/>
                  </a:lnTo>
                  <a:lnTo>
                    <a:pt x="66920" y="163522"/>
                  </a:lnTo>
                  <a:cubicBezTo>
                    <a:pt x="63744" y="163522"/>
                    <a:pt x="61280" y="165987"/>
                    <a:pt x="61280" y="169163"/>
                  </a:cubicBezTo>
                  <a:cubicBezTo>
                    <a:pt x="61280" y="172339"/>
                    <a:pt x="63744" y="174831"/>
                    <a:pt x="66920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39"/>
                    <a:pt x="148216" y="169163"/>
                  </a:cubicBezTo>
                  <a:cubicBezTo>
                    <a:pt x="148216" y="165987"/>
                    <a:pt x="145642" y="163522"/>
                    <a:pt x="142466" y="163522"/>
                  </a:cubicBezTo>
                  <a:lnTo>
                    <a:pt x="129651" y="163522"/>
                  </a:lnTo>
                  <a:lnTo>
                    <a:pt x="129651" y="146518"/>
                  </a:lnTo>
                  <a:lnTo>
                    <a:pt x="197064" y="146518"/>
                  </a:lnTo>
                  <a:cubicBezTo>
                    <a:pt x="201911" y="146518"/>
                    <a:pt x="205388" y="144437"/>
                    <a:pt x="207715" y="140248"/>
                  </a:cubicBezTo>
                  <a:cubicBezTo>
                    <a:pt x="208783" y="138359"/>
                    <a:pt x="209468" y="136360"/>
                    <a:pt x="209468" y="134115"/>
                  </a:cubicBezTo>
                  <a:lnTo>
                    <a:pt x="209468" y="12377"/>
                  </a:lnTo>
                  <a:lnTo>
                    <a:pt x="209468" y="11364"/>
                  </a:lnTo>
                  <a:cubicBezTo>
                    <a:pt x="208756" y="5531"/>
                    <a:pt x="203909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990600" y="1950049"/>
              <a:ext cx="311260" cy="414990"/>
            </a:xfrm>
            <a:custGeom>
              <a:avLst/>
              <a:gdLst/>
              <a:ahLst/>
              <a:cxnLst/>
              <a:rect l="l" t="t" r="r" b="b"/>
              <a:pathLst>
                <a:path w="156609" h="208800" extrusionOk="0">
                  <a:moveTo>
                    <a:pt x="78289" y="26096"/>
                  </a:moveTo>
                  <a:cubicBezTo>
                    <a:pt x="97469" y="26096"/>
                    <a:pt x="113061" y="41721"/>
                    <a:pt x="113061" y="60869"/>
                  </a:cubicBezTo>
                  <a:lnTo>
                    <a:pt x="113061" y="78288"/>
                  </a:lnTo>
                  <a:lnTo>
                    <a:pt x="43516" y="78288"/>
                  </a:lnTo>
                  <a:lnTo>
                    <a:pt x="43516" y="60869"/>
                  </a:lnTo>
                  <a:cubicBezTo>
                    <a:pt x="43516" y="41688"/>
                    <a:pt x="59141" y="26096"/>
                    <a:pt x="78289" y="26096"/>
                  </a:cubicBezTo>
                  <a:close/>
                  <a:moveTo>
                    <a:pt x="78256" y="113060"/>
                  </a:moveTo>
                  <a:cubicBezTo>
                    <a:pt x="87879" y="113060"/>
                    <a:pt x="95675" y="120857"/>
                    <a:pt x="95675" y="130479"/>
                  </a:cubicBezTo>
                  <a:cubicBezTo>
                    <a:pt x="95675" y="136123"/>
                    <a:pt x="93000" y="141244"/>
                    <a:pt x="88531" y="144473"/>
                  </a:cubicBezTo>
                  <a:lnTo>
                    <a:pt x="91304" y="169134"/>
                  </a:lnTo>
                  <a:cubicBezTo>
                    <a:pt x="91434" y="170374"/>
                    <a:pt x="91043" y="171580"/>
                    <a:pt x="90195" y="172526"/>
                  </a:cubicBezTo>
                  <a:cubicBezTo>
                    <a:pt x="89379" y="173472"/>
                    <a:pt x="88205" y="173994"/>
                    <a:pt x="86965" y="173994"/>
                  </a:cubicBezTo>
                  <a:lnTo>
                    <a:pt x="69579" y="173994"/>
                  </a:lnTo>
                  <a:cubicBezTo>
                    <a:pt x="68340" y="173994"/>
                    <a:pt x="67165" y="173472"/>
                    <a:pt x="66350" y="172526"/>
                  </a:cubicBezTo>
                  <a:cubicBezTo>
                    <a:pt x="65534" y="171580"/>
                    <a:pt x="65110" y="170374"/>
                    <a:pt x="65241" y="169134"/>
                  </a:cubicBezTo>
                  <a:lnTo>
                    <a:pt x="67981" y="144473"/>
                  </a:lnTo>
                  <a:cubicBezTo>
                    <a:pt x="63544" y="141244"/>
                    <a:pt x="60837" y="136123"/>
                    <a:pt x="60837" y="130479"/>
                  </a:cubicBezTo>
                  <a:cubicBezTo>
                    <a:pt x="60837" y="120889"/>
                    <a:pt x="68633" y="113060"/>
                    <a:pt x="78256" y="113060"/>
                  </a:cubicBezTo>
                  <a:close/>
                  <a:moveTo>
                    <a:pt x="78289" y="0"/>
                  </a:moveTo>
                  <a:cubicBezTo>
                    <a:pt x="44723" y="0"/>
                    <a:pt x="17420" y="27335"/>
                    <a:pt x="17420" y="60869"/>
                  </a:cubicBezTo>
                  <a:lnTo>
                    <a:pt x="17420" y="78288"/>
                  </a:lnTo>
                  <a:lnTo>
                    <a:pt x="4372" y="78288"/>
                  </a:lnTo>
                  <a:cubicBezTo>
                    <a:pt x="1958" y="78288"/>
                    <a:pt x="1" y="80245"/>
                    <a:pt x="1" y="82659"/>
                  </a:cubicBezTo>
                  <a:lnTo>
                    <a:pt x="1" y="191413"/>
                  </a:lnTo>
                  <a:cubicBezTo>
                    <a:pt x="1" y="200971"/>
                    <a:pt x="7797" y="208800"/>
                    <a:pt x="17420" y="208800"/>
                  </a:cubicBezTo>
                  <a:lnTo>
                    <a:pt x="139222" y="208800"/>
                  </a:lnTo>
                  <a:cubicBezTo>
                    <a:pt x="148780" y="208800"/>
                    <a:pt x="156609" y="201036"/>
                    <a:pt x="156609" y="191413"/>
                  </a:cubicBezTo>
                  <a:lnTo>
                    <a:pt x="156609" y="82659"/>
                  </a:lnTo>
                  <a:cubicBezTo>
                    <a:pt x="156576" y="80245"/>
                    <a:pt x="154619" y="78288"/>
                    <a:pt x="152205" y="78288"/>
                  </a:cubicBezTo>
                  <a:lnTo>
                    <a:pt x="139157" y="78288"/>
                  </a:lnTo>
                  <a:lnTo>
                    <a:pt x="139157" y="60869"/>
                  </a:lnTo>
                  <a:cubicBezTo>
                    <a:pt x="139157" y="27335"/>
                    <a:pt x="111854" y="0"/>
                    <a:pt x="7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91" name="Google Shape;291;p25"/>
          <p:cNvCxnSpPr/>
          <p:nvPr/>
        </p:nvCxnSpPr>
        <p:spPr>
          <a:xfrm>
            <a:off x="311700" y="8513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oup 45"/>
          <p:cNvGrpSpPr/>
          <p:nvPr/>
        </p:nvGrpSpPr>
        <p:grpSpPr>
          <a:xfrm>
            <a:off x="7882941" y="111696"/>
            <a:ext cx="1143719" cy="882210"/>
            <a:chOff x="4636011" y="1367491"/>
            <a:chExt cx="3698845" cy="2853112"/>
          </a:xfrm>
        </p:grpSpPr>
        <p:sp>
          <p:nvSpPr>
            <p:cNvPr id="47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9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50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5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6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3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4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84AD5F0-38F8-4B99-8AF4-E885E28B6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115" b="4965"/>
          <a:stretch/>
        </p:blipFill>
        <p:spPr>
          <a:xfrm>
            <a:off x="1384662" y="1110518"/>
            <a:ext cx="6498279" cy="34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8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249501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/>
              <a:t>Prototype </a:t>
            </a:r>
            <a:r>
              <a:rPr lang="en-US" b="1" dirty="0" err="1"/>
              <a:t>Sistem</a:t>
            </a:r>
            <a:r>
              <a:rPr lang="en-US" b="1" dirty="0"/>
              <a:t> MBKM</a:t>
            </a:r>
          </a:p>
        </p:txBody>
      </p:sp>
      <p:grpSp>
        <p:nvGrpSpPr>
          <p:cNvPr id="283" name="Google Shape;283;p25"/>
          <p:cNvGrpSpPr/>
          <p:nvPr/>
        </p:nvGrpSpPr>
        <p:grpSpPr>
          <a:xfrm>
            <a:off x="294467" y="2549877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B1348A-E094-41A1-B8A9-620A9B2E0146}"/>
              </a:ext>
            </a:extLst>
          </p:cNvPr>
          <p:cNvGrpSpPr/>
          <p:nvPr/>
        </p:nvGrpSpPr>
        <p:grpSpPr>
          <a:xfrm>
            <a:off x="7975098" y="2549878"/>
            <a:ext cx="994973" cy="830447"/>
            <a:chOff x="648745" y="1811805"/>
            <a:chExt cx="994973" cy="830447"/>
          </a:xfrm>
        </p:grpSpPr>
        <p:sp>
          <p:nvSpPr>
            <p:cNvPr id="282" name="Google Shape;282;p25"/>
            <p:cNvSpPr/>
            <p:nvPr/>
          </p:nvSpPr>
          <p:spPr>
            <a:xfrm>
              <a:off x="648745" y="1811805"/>
              <a:ext cx="994973" cy="830447"/>
            </a:xfrm>
            <a:custGeom>
              <a:avLst/>
              <a:gdLst/>
              <a:ahLst/>
              <a:cxnLst/>
              <a:rect l="l" t="t" r="r" b="b"/>
              <a:pathLst>
                <a:path w="209468" h="174831" extrusionOk="0">
                  <a:moveTo>
                    <a:pt x="198077" y="11364"/>
                  </a:moveTo>
                  <a:lnTo>
                    <a:pt x="198105" y="12377"/>
                  </a:lnTo>
                  <a:lnTo>
                    <a:pt x="198105" y="134115"/>
                  </a:lnTo>
                  <a:cubicBezTo>
                    <a:pt x="198105" y="134854"/>
                    <a:pt x="197803" y="135155"/>
                    <a:pt x="197064" y="135155"/>
                  </a:cubicBezTo>
                  <a:lnTo>
                    <a:pt x="12294" y="135155"/>
                  </a:lnTo>
                  <a:cubicBezTo>
                    <a:pt x="11555" y="135155"/>
                    <a:pt x="11254" y="134854"/>
                    <a:pt x="11254" y="134115"/>
                  </a:cubicBezTo>
                  <a:lnTo>
                    <a:pt x="11254" y="12377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30" y="712"/>
                    <a:pt x="712" y="5531"/>
                    <a:pt x="0" y="11364"/>
                  </a:cubicBezTo>
                  <a:lnTo>
                    <a:pt x="0" y="12377"/>
                  </a:lnTo>
                  <a:lnTo>
                    <a:pt x="0" y="134115"/>
                  </a:lnTo>
                  <a:cubicBezTo>
                    <a:pt x="0" y="136497"/>
                    <a:pt x="630" y="138468"/>
                    <a:pt x="1643" y="140248"/>
                  </a:cubicBezTo>
                  <a:cubicBezTo>
                    <a:pt x="3998" y="144383"/>
                    <a:pt x="7503" y="146518"/>
                    <a:pt x="12294" y="146518"/>
                  </a:cubicBezTo>
                  <a:lnTo>
                    <a:pt x="79707" y="146518"/>
                  </a:lnTo>
                  <a:lnTo>
                    <a:pt x="79707" y="163522"/>
                  </a:lnTo>
                  <a:lnTo>
                    <a:pt x="66920" y="163522"/>
                  </a:lnTo>
                  <a:cubicBezTo>
                    <a:pt x="63744" y="163522"/>
                    <a:pt x="61280" y="165987"/>
                    <a:pt x="61280" y="169163"/>
                  </a:cubicBezTo>
                  <a:cubicBezTo>
                    <a:pt x="61280" y="172339"/>
                    <a:pt x="63744" y="174831"/>
                    <a:pt x="66920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39"/>
                    <a:pt x="148216" y="169163"/>
                  </a:cubicBezTo>
                  <a:cubicBezTo>
                    <a:pt x="148216" y="165987"/>
                    <a:pt x="145642" y="163522"/>
                    <a:pt x="142466" y="163522"/>
                  </a:cubicBezTo>
                  <a:lnTo>
                    <a:pt x="129651" y="163522"/>
                  </a:lnTo>
                  <a:lnTo>
                    <a:pt x="129651" y="146518"/>
                  </a:lnTo>
                  <a:lnTo>
                    <a:pt x="197064" y="146518"/>
                  </a:lnTo>
                  <a:cubicBezTo>
                    <a:pt x="201911" y="146518"/>
                    <a:pt x="205388" y="144437"/>
                    <a:pt x="207715" y="140248"/>
                  </a:cubicBezTo>
                  <a:cubicBezTo>
                    <a:pt x="208783" y="138359"/>
                    <a:pt x="209468" y="136360"/>
                    <a:pt x="209468" y="134115"/>
                  </a:cubicBezTo>
                  <a:lnTo>
                    <a:pt x="209468" y="12377"/>
                  </a:lnTo>
                  <a:lnTo>
                    <a:pt x="209468" y="11364"/>
                  </a:lnTo>
                  <a:cubicBezTo>
                    <a:pt x="208756" y="5531"/>
                    <a:pt x="203909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990600" y="1950049"/>
              <a:ext cx="311260" cy="414990"/>
            </a:xfrm>
            <a:custGeom>
              <a:avLst/>
              <a:gdLst/>
              <a:ahLst/>
              <a:cxnLst/>
              <a:rect l="l" t="t" r="r" b="b"/>
              <a:pathLst>
                <a:path w="156609" h="208800" extrusionOk="0">
                  <a:moveTo>
                    <a:pt x="78289" y="26096"/>
                  </a:moveTo>
                  <a:cubicBezTo>
                    <a:pt x="97469" y="26096"/>
                    <a:pt x="113061" y="41721"/>
                    <a:pt x="113061" y="60869"/>
                  </a:cubicBezTo>
                  <a:lnTo>
                    <a:pt x="113061" y="78288"/>
                  </a:lnTo>
                  <a:lnTo>
                    <a:pt x="43516" y="78288"/>
                  </a:lnTo>
                  <a:lnTo>
                    <a:pt x="43516" y="60869"/>
                  </a:lnTo>
                  <a:cubicBezTo>
                    <a:pt x="43516" y="41688"/>
                    <a:pt x="59141" y="26096"/>
                    <a:pt x="78289" y="26096"/>
                  </a:cubicBezTo>
                  <a:close/>
                  <a:moveTo>
                    <a:pt x="78256" y="113060"/>
                  </a:moveTo>
                  <a:cubicBezTo>
                    <a:pt x="87879" y="113060"/>
                    <a:pt x="95675" y="120857"/>
                    <a:pt x="95675" y="130479"/>
                  </a:cubicBezTo>
                  <a:cubicBezTo>
                    <a:pt x="95675" y="136123"/>
                    <a:pt x="93000" y="141244"/>
                    <a:pt x="88531" y="144473"/>
                  </a:cubicBezTo>
                  <a:lnTo>
                    <a:pt x="91304" y="169134"/>
                  </a:lnTo>
                  <a:cubicBezTo>
                    <a:pt x="91434" y="170374"/>
                    <a:pt x="91043" y="171580"/>
                    <a:pt x="90195" y="172526"/>
                  </a:cubicBezTo>
                  <a:cubicBezTo>
                    <a:pt x="89379" y="173472"/>
                    <a:pt x="88205" y="173994"/>
                    <a:pt x="86965" y="173994"/>
                  </a:cubicBezTo>
                  <a:lnTo>
                    <a:pt x="69579" y="173994"/>
                  </a:lnTo>
                  <a:cubicBezTo>
                    <a:pt x="68340" y="173994"/>
                    <a:pt x="67165" y="173472"/>
                    <a:pt x="66350" y="172526"/>
                  </a:cubicBezTo>
                  <a:cubicBezTo>
                    <a:pt x="65534" y="171580"/>
                    <a:pt x="65110" y="170374"/>
                    <a:pt x="65241" y="169134"/>
                  </a:cubicBezTo>
                  <a:lnTo>
                    <a:pt x="67981" y="144473"/>
                  </a:lnTo>
                  <a:cubicBezTo>
                    <a:pt x="63544" y="141244"/>
                    <a:pt x="60837" y="136123"/>
                    <a:pt x="60837" y="130479"/>
                  </a:cubicBezTo>
                  <a:cubicBezTo>
                    <a:pt x="60837" y="120889"/>
                    <a:pt x="68633" y="113060"/>
                    <a:pt x="78256" y="113060"/>
                  </a:cubicBezTo>
                  <a:close/>
                  <a:moveTo>
                    <a:pt x="78289" y="0"/>
                  </a:moveTo>
                  <a:cubicBezTo>
                    <a:pt x="44723" y="0"/>
                    <a:pt x="17420" y="27335"/>
                    <a:pt x="17420" y="60869"/>
                  </a:cubicBezTo>
                  <a:lnTo>
                    <a:pt x="17420" y="78288"/>
                  </a:lnTo>
                  <a:lnTo>
                    <a:pt x="4372" y="78288"/>
                  </a:lnTo>
                  <a:cubicBezTo>
                    <a:pt x="1958" y="78288"/>
                    <a:pt x="1" y="80245"/>
                    <a:pt x="1" y="82659"/>
                  </a:cubicBezTo>
                  <a:lnTo>
                    <a:pt x="1" y="191413"/>
                  </a:lnTo>
                  <a:cubicBezTo>
                    <a:pt x="1" y="200971"/>
                    <a:pt x="7797" y="208800"/>
                    <a:pt x="17420" y="208800"/>
                  </a:cubicBezTo>
                  <a:lnTo>
                    <a:pt x="139222" y="208800"/>
                  </a:lnTo>
                  <a:cubicBezTo>
                    <a:pt x="148780" y="208800"/>
                    <a:pt x="156609" y="201036"/>
                    <a:pt x="156609" y="191413"/>
                  </a:cubicBezTo>
                  <a:lnTo>
                    <a:pt x="156609" y="82659"/>
                  </a:lnTo>
                  <a:cubicBezTo>
                    <a:pt x="156576" y="80245"/>
                    <a:pt x="154619" y="78288"/>
                    <a:pt x="152205" y="78288"/>
                  </a:cubicBezTo>
                  <a:lnTo>
                    <a:pt x="139157" y="78288"/>
                  </a:lnTo>
                  <a:lnTo>
                    <a:pt x="139157" y="60869"/>
                  </a:lnTo>
                  <a:cubicBezTo>
                    <a:pt x="139157" y="27335"/>
                    <a:pt x="111854" y="0"/>
                    <a:pt x="7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91" name="Google Shape;291;p25"/>
          <p:cNvCxnSpPr/>
          <p:nvPr/>
        </p:nvCxnSpPr>
        <p:spPr>
          <a:xfrm>
            <a:off x="311700" y="8513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oup 45"/>
          <p:cNvGrpSpPr/>
          <p:nvPr/>
        </p:nvGrpSpPr>
        <p:grpSpPr>
          <a:xfrm>
            <a:off x="7882941" y="111696"/>
            <a:ext cx="1143719" cy="882210"/>
            <a:chOff x="4636011" y="1367491"/>
            <a:chExt cx="3698845" cy="2853112"/>
          </a:xfrm>
        </p:grpSpPr>
        <p:sp>
          <p:nvSpPr>
            <p:cNvPr id="47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9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50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5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6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3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4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F592AC-61F6-4BA6-BDAD-EA73EA08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9"/>
          <a:stretch/>
        </p:blipFill>
        <p:spPr>
          <a:xfrm>
            <a:off x="1329741" y="1189740"/>
            <a:ext cx="6553200" cy="34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3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249501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/>
              <a:t>Prototype </a:t>
            </a:r>
            <a:r>
              <a:rPr lang="en-US" b="1" dirty="0" err="1"/>
              <a:t>Sistem</a:t>
            </a:r>
            <a:r>
              <a:rPr lang="en-US" b="1" dirty="0"/>
              <a:t> MBKM</a:t>
            </a:r>
          </a:p>
        </p:txBody>
      </p:sp>
      <p:grpSp>
        <p:nvGrpSpPr>
          <p:cNvPr id="283" name="Google Shape;283;p25"/>
          <p:cNvGrpSpPr/>
          <p:nvPr/>
        </p:nvGrpSpPr>
        <p:grpSpPr>
          <a:xfrm>
            <a:off x="294467" y="2549877"/>
            <a:ext cx="994978" cy="830447"/>
            <a:chOff x="6666900" y="628300"/>
            <a:chExt cx="5236725" cy="4370775"/>
          </a:xfrm>
        </p:grpSpPr>
        <p:sp>
          <p:nvSpPr>
            <p:cNvPr id="284" name="Google Shape;284;p25"/>
            <p:cNvSpPr/>
            <p:nvPr/>
          </p:nvSpPr>
          <p:spPr>
            <a:xfrm>
              <a:off x="666690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105" y="12404"/>
                  </a:lnTo>
                  <a:lnTo>
                    <a:pt x="198105" y="134142"/>
                  </a:lnTo>
                  <a:cubicBezTo>
                    <a:pt x="198105" y="134854"/>
                    <a:pt x="197804" y="135155"/>
                    <a:pt x="197092" y="135155"/>
                  </a:cubicBezTo>
                  <a:lnTo>
                    <a:pt x="12295" y="135155"/>
                  </a:lnTo>
                  <a:cubicBezTo>
                    <a:pt x="11583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44" y="163550"/>
                    <a:pt x="61280" y="166014"/>
                    <a:pt x="61280" y="169190"/>
                  </a:cubicBezTo>
                  <a:cubicBezTo>
                    <a:pt x="61280" y="172366"/>
                    <a:pt x="63744" y="174831"/>
                    <a:pt x="66921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66"/>
                    <a:pt x="148216" y="169190"/>
                  </a:cubicBezTo>
                  <a:cubicBezTo>
                    <a:pt x="148216" y="166014"/>
                    <a:pt x="145642" y="163550"/>
                    <a:pt x="142466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92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37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8826600" y="2050775"/>
              <a:ext cx="917300" cy="917300"/>
            </a:xfrm>
            <a:custGeom>
              <a:avLst/>
              <a:gdLst/>
              <a:ahLst/>
              <a:cxnLst/>
              <a:rect l="l" t="t" r="r" b="b"/>
              <a:pathLst>
                <a:path w="36692" h="36692" extrusionOk="0">
                  <a:moveTo>
                    <a:pt x="27262" y="10022"/>
                  </a:moveTo>
                  <a:cubicBezTo>
                    <a:pt x="27985" y="10022"/>
                    <a:pt x="28710" y="10295"/>
                    <a:pt x="29271" y="10843"/>
                  </a:cubicBezTo>
                  <a:cubicBezTo>
                    <a:pt x="30367" y="11966"/>
                    <a:pt x="30367" y="13773"/>
                    <a:pt x="29244" y="14868"/>
                  </a:cubicBezTo>
                  <a:lnTo>
                    <a:pt x="16101" y="28011"/>
                  </a:lnTo>
                  <a:cubicBezTo>
                    <a:pt x="15553" y="28559"/>
                    <a:pt x="14814" y="28833"/>
                    <a:pt x="14102" y="28833"/>
                  </a:cubicBezTo>
                  <a:cubicBezTo>
                    <a:pt x="13390" y="28833"/>
                    <a:pt x="12678" y="28559"/>
                    <a:pt x="12131" y="28011"/>
                  </a:cubicBezTo>
                  <a:lnTo>
                    <a:pt x="7093" y="23000"/>
                  </a:lnTo>
                  <a:cubicBezTo>
                    <a:pt x="5997" y="21905"/>
                    <a:pt x="5997" y="20125"/>
                    <a:pt x="7093" y="18975"/>
                  </a:cubicBezTo>
                  <a:cubicBezTo>
                    <a:pt x="7640" y="18428"/>
                    <a:pt x="8359" y="18154"/>
                    <a:pt x="9081" y="18154"/>
                  </a:cubicBezTo>
                  <a:cubicBezTo>
                    <a:pt x="9803" y="18154"/>
                    <a:pt x="10529" y="18428"/>
                    <a:pt x="11090" y="18975"/>
                  </a:cubicBezTo>
                  <a:lnTo>
                    <a:pt x="14102" y="21987"/>
                  </a:lnTo>
                  <a:lnTo>
                    <a:pt x="25274" y="10843"/>
                  </a:lnTo>
                  <a:cubicBezTo>
                    <a:pt x="25821" y="10295"/>
                    <a:pt x="26540" y="10022"/>
                    <a:pt x="27262" y="10022"/>
                  </a:cubicBezTo>
                  <a:close/>
                  <a:moveTo>
                    <a:pt x="18346" y="0"/>
                  </a:moveTo>
                  <a:cubicBezTo>
                    <a:pt x="8215" y="0"/>
                    <a:pt x="1" y="8214"/>
                    <a:pt x="1" y="18346"/>
                  </a:cubicBezTo>
                  <a:cubicBezTo>
                    <a:pt x="1" y="28477"/>
                    <a:pt x="8215" y="36691"/>
                    <a:pt x="18346" y="36691"/>
                  </a:cubicBezTo>
                  <a:cubicBezTo>
                    <a:pt x="28477" y="36691"/>
                    <a:pt x="36692" y="28477"/>
                    <a:pt x="36692" y="18346"/>
                  </a:cubicBezTo>
                  <a:cubicBezTo>
                    <a:pt x="36692" y="8214"/>
                    <a:pt x="28477" y="0"/>
                    <a:pt x="18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8248175" y="1305300"/>
              <a:ext cx="2071425" cy="2406175"/>
            </a:xfrm>
            <a:custGeom>
              <a:avLst/>
              <a:gdLst/>
              <a:ahLst/>
              <a:cxnLst/>
              <a:rect l="l" t="t" r="r" b="b"/>
              <a:pathLst>
                <a:path w="82857" h="96247" extrusionOk="0">
                  <a:moveTo>
                    <a:pt x="41483" y="24151"/>
                  </a:moveTo>
                  <a:cubicBezTo>
                    <a:pt x="54736" y="24151"/>
                    <a:pt x="65469" y="34939"/>
                    <a:pt x="65469" y="48137"/>
                  </a:cubicBezTo>
                  <a:cubicBezTo>
                    <a:pt x="65469" y="61362"/>
                    <a:pt x="54736" y="72151"/>
                    <a:pt x="41483" y="72151"/>
                  </a:cubicBezTo>
                  <a:cubicBezTo>
                    <a:pt x="28231" y="72151"/>
                    <a:pt x="17497" y="61362"/>
                    <a:pt x="17497" y="48137"/>
                  </a:cubicBezTo>
                  <a:cubicBezTo>
                    <a:pt x="17497" y="34939"/>
                    <a:pt x="28285" y="24151"/>
                    <a:pt x="41483" y="24151"/>
                  </a:cubicBezTo>
                  <a:close/>
                  <a:moveTo>
                    <a:pt x="41439" y="1"/>
                  </a:moveTo>
                  <a:cubicBezTo>
                    <a:pt x="39943" y="1"/>
                    <a:pt x="38444" y="548"/>
                    <a:pt x="37239" y="1644"/>
                  </a:cubicBezTo>
                  <a:lnTo>
                    <a:pt x="37184" y="1698"/>
                  </a:lnTo>
                  <a:cubicBezTo>
                    <a:pt x="29846" y="8817"/>
                    <a:pt x="21303" y="12459"/>
                    <a:pt x="10214" y="13062"/>
                  </a:cubicBezTo>
                  <a:cubicBezTo>
                    <a:pt x="4902" y="13390"/>
                    <a:pt x="685" y="17771"/>
                    <a:pt x="575" y="23056"/>
                  </a:cubicBezTo>
                  <a:cubicBezTo>
                    <a:pt x="575" y="24151"/>
                    <a:pt x="548" y="25109"/>
                    <a:pt x="493" y="26040"/>
                  </a:cubicBezTo>
                  <a:lnTo>
                    <a:pt x="493" y="26205"/>
                  </a:lnTo>
                  <a:cubicBezTo>
                    <a:pt x="274" y="37513"/>
                    <a:pt x="0" y="51532"/>
                    <a:pt x="4683" y="64320"/>
                  </a:cubicBezTo>
                  <a:cubicBezTo>
                    <a:pt x="7284" y="71329"/>
                    <a:pt x="11199" y="77408"/>
                    <a:pt x="16320" y="82419"/>
                  </a:cubicBezTo>
                  <a:cubicBezTo>
                    <a:pt x="22179" y="88141"/>
                    <a:pt x="29846" y="92659"/>
                    <a:pt x="39101" y="95863"/>
                  </a:cubicBezTo>
                  <a:cubicBezTo>
                    <a:pt x="39402" y="95973"/>
                    <a:pt x="39704" y="96082"/>
                    <a:pt x="40005" y="96109"/>
                  </a:cubicBezTo>
                  <a:cubicBezTo>
                    <a:pt x="40470" y="96219"/>
                    <a:pt x="40908" y="96246"/>
                    <a:pt x="41374" y="96246"/>
                  </a:cubicBezTo>
                  <a:cubicBezTo>
                    <a:pt x="41839" y="96246"/>
                    <a:pt x="42277" y="96192"/>
                    <a:pt x="42743" y="96109"/>
                  </a:cubicBezTo>
                  <a:cubicBezTo>
                    <a:pt x="43071" y="96027"/>
                    <a:pt x="43400" y="95973"/>
                    <a:pt x="43674" y="95863"/>
                  </a:cubicBezTo>
                  <a:cubicBezTo>
                    <a:pt x="52929" y="92659"/>
                    <a:pt x="60596" y="88087"/>
                    <a:pt x="66400" y="82391"/>
                  </a:cubicBezTo>
                  <a:cubicBezTo>
                    <a:pt x="71548" y="77381"/>
                    <a:pt x="75436" y="71247"/>
                    <a:pt x="78037" y="64237"/>
                  </a:cubicBezTo>
                  <a:cubicBezTo>
                    <a:pt x="82857" y="51505"/>
                    <a:pt x="82583" y="37431"/>
                    <a:pt x="82391" y="26123"/>
                  </a:cubicBezTo>
                  <a:lnTo>
                    <a:pt x="82391" y="26040"/>
                  </a:lnTo>
                  <a:cubicBezTo>
                    <a:pt x="82364" y="25109"/>
                    <a:pt x="82309" y="24124"/>
                    <a:pt x="82282" y="23056"/>
                  </a:cubicBezTo>
                  <a:cubicBezTo>
                    <a:pt x="82227" y="17771"/>
                    <a:pt x="77983" y="13390"/>
                    <a:pt x="72671" y="13062"/>
                  </a:cubicBezTo>
                  <a:cubicBezTo>
                    <a:pt x="61609" y="12459"/>
                    <a:pt x="53011" y="8817"/>
                    <a:pt x="45700" y="1698"/>
                  </a:cubicBezTo>
                  <a:lnTo>
                    <a:pt x="45618" y="1644"/>
                  </a:lnTo>
                  <a:cubicBezTo>
                    <a:pt x="44427" y="548"/>
                    <a:pt x="42935" y="1"/>
                    <a:pt x="41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B1348A-E094-41A1-B8A9-620A9B2E0146}"/>
              </a:ext>
            </a:extLst>
          </p:cNvPr>
          <p:cNvGrpSpPr/>
          <p:nvPr/>
        </p:nvGrpSpPr>
        <p:grpSpPr>
          <a:xfrm>
            <a:off x="7975098" y="2549878"/>
            <a:ext cx="994973" cy="830447"/>
            <a:chOff x="648745" y="1811805"/>
            <a:chExt cx="994973" cy="830447"/>
          </a:xfrm>
        </p:grpSpPr>
        <p:sp>
          <p:nvSpPr>
            <p:cNvPr id="282" name="Google Shape;282;p25"/>
            <p:cNvSpPr/>
            <p:nvPr/>
          </p:nvSpPr>
          <p:spPr>
            <a:xfrm>
              <a:off x="648745" y="1811805"/>
              <a:ext cx="994973" cy="830447"/>
            </a:xfrm>
            <a:custGeom>
              <a:avLst/>
              <a:gdLst/>
              <a:ahLst/>
              <a:cxnLst/>
              <a:rect l="l" t="t" r="r" b="b"/>
              <a:pathLst>
                <a:path w="209468" h="174831" extrusionOk="0">
                  <a:moveTo>
                    <a:pt x="198077" y="11364"/>
                  </a:moveTo>
                  <a:lnTo>
                    <a:pt x="198105" y="12377"/>
                  </a:lnTo>
                  <a:lnTo>
                    <a:pt x="198105" y="134115"/>
                  </a:lnTo>
                  <a:cubicBezTo>
                    <a:pt x="198105" y="134854"/>
                    <a:pt x="197803" y="135155"/>
                    <a:pt x="197064" y="135155"/>
                  </a:cubicBezTo>
                  <a:lnTo>
                    <a:pt x="12294" y="135155"/>
                  </a:lnTo>
                  <a:cubicBezTo>
                    <a:pt x="11555" y="135155"/>
                    <a:pt x="11254" y="134854"/>
                    <a:pt x="11254" y="134115"/>
                  </a:cubicBezTo>
                  <a:lnTo>
                    <a:pt x="11254" y="12377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30" y="712"/>
                    <a:pt x="712" y="5531"/>
                    <a:pt x="0" y="11364"/>
                  </a:cubicBezTo>
                  <a:lnTo>
                    <a:pt x="0" y="12377"/>
                  </a:lnTo>
                  <a:lnTo>
                    <a:pt x="0" y="134115"/>
                  </a:lnTo>
                  <a:cubicBezTo>
                    <a:pt x="0" y="136497"/>
                    <a:pt x="630" y="138468"/>
                    <a:pt x="1643" y="140248"/>
                  </a:cubicBezTo>
                  <a:cubicBezTo>
                    <a:pt x="3998" y="144383"/>
                    <a:pt x="7503" y="146518"/>
                    <a:pt x="12294" y="146518"/>
                  </a:cubicBezTo>
                  <a:lnTo>
                    <a:pt x="79707" y="146518"/>
                  </a:lnTo>
                  <a:lnTo>
                    <a:pt x="79707" y="163522"/>
                  </a:lnTo>
                  <a:lnTo>
                    <a:pt x="66920" y="163522"/>
                  </a:lnTo>
                  <a:cubicBezTo>
                    <a:pt x="63744" y="163522"/>
                    <a:pt x="61280" y="165987"/>
                    <a:pt x="61280" y="169163"/>
                  </a:cubicBezTo>
                  <a:cubicBezTo>
                    <a:pt x="61280" y="172339"/>
                    <a:pt x="63744" y="174831"/>
                    <a:pt x="66920" y="174831"/>
                  </a:cubicBezTo>
                  <a:lnTo>
                    <a:pt x="142466" y="174831"/>
                  </a:lnTo>
                  <a:cubicBezTo>
                    <a:pt x="145642" y="174831"/>
                    <a:pt x="148216" y="172339"/>
                    <a:pt x="148216" y="169163"/>
                  </a:cubicBezTo>
                  <a:cubicBezTo>
                    <a:pt x="148216" y="165987"/>
                    <a:pt x="145642" y="163522"/>
                    <a:pt x="142466" y="163522"/>
                  </a:cubicBezTo>
                  <a:lnTo>
                    <a:pt x="129651" y="163522"/>
                  </a:lnTo>
                  <a:lnTo>
                    <a:pt x="129651" y="146518"/>
                  </a:lnTo>
                  <a:lnTo>
                    <a:pt x="197064" y="146518"/>
                  </a:lnTo>
                  <a:cubicBezTo>
                    <a:pt x="201911" y="146518"/>
                    <a:pt x="205388" y="144437"/>
                    <a:pt x="207715" y="140248"/>
                  </a:cubicBezTo>
                  <a:cubicBezTo>
                    <a:pt x="208783" y="138359"/>
                    <a:pt x="209468" y="136360"/>
                    <a:pt x="209468" y="134115"/>
                  </a:cubicBezTo>
                  <a:lnTo>
                    <a:pt x="209468" y="12377"/>
                  </a:lnTo>
                  <a:lnTo>
                    <a:pt x="209468" y="11364"/>
                  </a:lnTo>
                  <a:cubicBezTo>
                    <a:pt x="208756" y="5531"/>
                    <a:pt x="203909" y="712"/>
                    <a:pt x="198105" y="302"/>
                  </a:cubicBezTo>
                  <a:lnTo>
                    <a:pt x="198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990600" y="1950049"/>
              <a:ext cx="311260" cy="414990"/>
            </a:xfrm>
            <a:custGeom>
              <a:avLst/>
              <a:gdLst/>
              <a:ahLst/>
              <a:cxnLst/>
              <a:rect l="l" t="t" r="r" b="b"/>
              <a:pathLst>
                <a:path w="156609" h="208800" extrusionOk="0">
                  <a:moveTo>
                    <a:pt x="78289" y="26096"/>
                  </a:moveTo>
                  <a:cubicBezTo>
                    <a:pt x="97469" y="26096"/>
                    <a:pt x="113061" y="41721"/>
                    <a:pt x="113061" y="60869"/>
                  </a:cubicBezTo>
                  <a:lnTo>
                    <a:pt x="113061" y="78288"/>
                  </a:lnTo>
                  <a:lnTo>
                    <a:pt x="43516" y="78288"/>
                  </a:lnTo>
                  <a:lnTo>
                    <a:pt x="43516" y="60869"/>
                  </a:lnTo>
                  <a:cubicBezTo>
                    <a:pt x="43516" y="41688"/>
                    <a:pt x="59141" y="26096"/>
                    <a:pt x="78289" y="26096"/>
                  </a:cubicBezTo>
                  <a:close/>
                  <a:moveTo>
                    <a:pt x="78256" y="113060"/>
                  </a:moveTo>
                  <a:cubicBezTo>
                    <a:pt x="87879" y="113060"/>
                    <a:pt x="95675" y="120857"/>
                    <a:pt x="95675" y="130479"/>
                  </a:cubicBezTo>
                  <a:cubicBezTo>
                    <a:pt x="95675" y="136123"/>
                    <a:pt x="93000" y="141244"/>
                    <a:pt x="88531" y="144473"/>
                  </a:cubicBezTo>
                  <a:lnTo>
                    <a:pt x="91304" y="169134"/>
                  </a:lnTo>
                  <a:cubicBezTo>
                    <a:pt x="91434" y="170374"/>
                    <a:pt x="91043" y="171580"/>
                    <a:pt x="90195" y="172526"/>
                  </a:cubicBezTo>
                  <a:cubicBezTo>
                    <a:pt x="89379" y="173472"/>
                    <a:pt x="88205" y="173994"/>
                    <a:pt x="86965" y="173994"/>
                  </a:cubicBezTo>
                  <a:lnTo>
                    <a:pt x="69579" y="173994"/>
                  </a:lnTo>
                  <a:cubicBezTo>
                    <a:pt x="68340" y="173994"/>
                    <a:pt x="67165" y="173472"/>
                    <a:pt x="66350" y="172526"/>
                  </a:cubicBezTo>
                  <a:cubicBezTo>
                    <a:pt x="65534" y="171580"/>
                    <a:pt x="65110" y="170374"/>
                    <a:pt x="65241" y="169134"/>
                  </a:cubicBezTo>
                  <a:lnTo>
                    <a:pt x="67981" y="144473"/>
                  </a:lnTo>
                  <a:cubicBezTo>
                    <a:pt x="63544" y="141244"/>
                    <a:pt x="60837" y="136123"/>
                    <a:pt x="60837" y="130479"/>
                  </a:cubicBezTo>
                  <a:cubicBezTo>
                    <a:pt x="60837" y="120889"/>
                    <a:pt x="68633" y="113060"/>
                    <a:pt x="78256" y="113060"/>
                  </a:cubicBezTo>
                  <a:close/>
                  <a:moveTo>
                    <a:pt x="78289" y="0"/>
                  </a:moveTo>
                  <a:cubicBezTo>
                    <a:pt x="44723" y="0"/>
                    <a:pt x="17420" y="27335"/>
                    <a:pt x="17420" y="60869"/>
                  </a:cubicBezTo>
                  <a:lnTo>
                    <a:pt x="17420" y="78288"/>
                  </a:lnTo>
                  <a:lnTo>
                    <a:pt x="4372" y="78288"/>
                  </a:lnTo>
                  <a:cubicBezTo>
                    <a:pt x="1958" y="78288"/>
                    <a:pt x="1" y="80245"/>
                    <a:pt x="1" y="82659"/>
                  </a:cubicBezTo>
                  <a:lnTo>
                    <a:pt x="1" y="191413"/>
                  </a:lnTo>
                  <a:cubicBezTo>
                    <a:pt x="1" y="200971"/>
                    <a:pt x="7797" y="208800"/>
                    <a:pt x="17420" y="208800"/>
                  </a:cubicBezTo>
                  <a:lnTo>
                    <a:pt x="139222" y="208800"/>
                  </a:lnTo>
                  <a:cubicBezTo>
                    <a:pt x="148780" y="208800"/>
                    <a:pt x="156609" y="201036"/>
                    <a:pt x="156609" y="191413"/>
                  </a:cubicBezTo>
                  <a:lnTo>
                    <a:pt x="156609" y="82659"/>
                  </a:lnTo>
                  <a:cubicBezTo>
                    <a:pt x="156576" y="80245"/>
                    <a:pt x="154619" y="78288"/>
                    <a:pt x="152205" y="78288"/>
                  </a:cubicBezTo>
                  <a:lnTo>
                    <a:pt x="139157" y="78288"/>
                  </a:lnTo>
                  <a:lnTo>
                    <a:pt x="139157" y="60869"/>
                  </a:lnTo>
                  <a:cubicBezTo>
                    <a:pt x="139157" y="27335"/>
                    <a:pt x="111854" y="0"/>
                    <a:pt x="78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291" name="Google Shape;291;p25"/>
          <p:cNvCxnSpPr/>
          <p:nvPr/>
        </p:nvCxnSpPr>
        <p:spPr>
          <a:xfrm>
            <a:off x="311700" y="8513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oup 45"/>
          <p:cNvGrpSpPr/>
          <p:nvPr/>
        </p:nvGrpSpPr>
        <p:grpSpPr>
          <a:xfrm>
            <a:off x="7882941" y="111696"/>
            <a:ext cx="1143719" cy="882210"/>
            <a:chOff x="4636011" y="1367491"/>
            <a:chExt cx="3698845" cy="2853112"/>
          </a:xfrm>
        </p:grpSpPr>
        <p:sp>
          <p:nvSpPr>
            <p:cNvPr id="47" name="Google Shape;419;p28"/>
            <p:cNvSpPr/>
            <p:nvPr/>
          </p:nvSpPr>
          <p:spPr>
            <a:xfrm>
              <a:off x="4876837" y="2409598"/>
              <a:ext cx="2681532" cy="1732190"/>
            </a:xfrm>
            <a:custGeom>
              <a:avLst/>
              <a:gdLst/>
              <a:ahLst/>
              <a:cxnLst/>
              <a:rect l="l" t="t" r="r" b="b"/>
              <a:pathLst>
                <a:path w="176649" h="114110" extrusionOk="0">
                  <a:moveTo>
                    <a:pt x="5275" y="0"/>
                  </a:moveTo>
                  <a:cubicBezTo>
                    <a:pt x="2345" y="0"/>
                    <a:pt x="1" y="2344"/>
                    <a:pt x="1" y="5274"/>
                  </a:cubicBezTo>
                  <a:lnTo>
                    <a:pt x="1" y="108835"/>
                  </a:lnTo>
                  <a:cubicBezTo>
                    <a:pt x="1" y="111766"/>
                    <a:pt x="2345" y="114110"/>
                    <a:pt x="5275" y="114110"/>
                  </a:cubicBezTo>
                  <a:lnTo>
                    <a:pt x="171374" y="114110"/>
                  </a:lnTo>
                  <a:cubicBezTo>
                    <a:pt x="174304" y="114110"/>
                    <a:pt x="176648" y="111766"/>
                    <a:pt x="176648" y="108835"/>
                  </a:cubicBezTo>
                  <a:lnTo>
                    <a:pt x="176648" y="5274"/>
                  </a:lnTo>
                  <a:cubicBezTo>
                    <a:pt x="176648" y="2344"/>
                    <a:pt x="174304" y="0"/>
                    <a:pt x="171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0;p28"/>
            <p:cNvSpPr/>
            <p:nvPr/>
          </p:nvSpPr>
          <p:spPr>
            <a:xfrm>
              <a:off x="5005199" y="2541755"/>
              <a:ext cx="2424808" cy="1467860"/>
            </a:xfrm>
            <a:custGeom>
              <a:avLst/>
              <a:gdLst/>
              <a:ahLst/>
              <a:cxnLst/>
              <a:rect l="l" t="t" r="r" b="b"/>
              <a:pathLst>
                <a:path w="159737" h="96697" extrusionOk="0">
                  <a:moveTo>
                    <a:pt x="0" y="1"/>
                  </a:moveTo>
                  <a:lnTo>
                    <a:pt x="0" y="96697"/>
                  </a:lnTo>
                  <a:lnTo>
                    <a:pt x="159737" y="96697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91A51"/>
                </a:solidFill>
              </a:endParaRPr>
            </a:p>
          </p:txBody>
        </p:sp>
        <p:sp>
          <p:nvSpPr>
            <p:cNvPr id="49" name="Google Shape;421;p28"/>
            <p:cNvSpPr/>
            <p:nvPr/>
          </p:nvSpPr>
          <p:spPr>
            <a:xfrm>
              <a:off x="4636011" y="4136703"/>
              <a:ext cx="3163178" cy="83900"/>
            </a:xfrm>
            <a:custGeom>
              <a:avLst/>
              <a:gdLst/>
              <a:ahLst/>
              <a:cxnLst/>
              <a:rect l="l" t="t" r="r" b="b"/>
              <a:pathLst>
                <a:path w="208378" h="5527" extrusionOk="0">
                  <a:moveTo>
                    <a:pt x="0" y="1"/>
                  </a:moveTo>
                  <a:lnTo>
                    <a:pt x="0" y="5526"/>
                  </a:lnTo>
                  <a:lnTo>
                    <a:pt x="208377" y="5526"/>
                  </a:lnTo>
                  <a:lnTo>
                    <a:pt x="208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8FFD5"/>
                </a:solidFill>
              </a:endParaRPr>
            </a:p>
          </p:txBody>
        </p:sp>
        <p:sp>
          <p:nvSpPr>
            <p:cNvPr id="50" name="Google Shape;422;p28"/>
            <p:cNvSpPr/>
            <p:nvPr/>
          </p:nvSpPr>
          <p:spPr>
            <a:xfrm>
              <a:off x="5005199" y="2541755"/>
              <a:ext cx="2424808" cy="141083"/>
            </a:xfrm>
            <a:custGeom>
              <a:avLst/>
              <a:gdLst/>
              <a:ahLst/>
              <a:cxnLst/>
              <a:rect l="l" t="t" r="r" b="b"/>
              <a:pathLst>
                <a:path w="159737" h="9294" extrusionOk="0">
                  <a:moveTo>
                    <a:pt x="0" y="1"/>
                  </a:moveTo>
                  <a:lnTo>
                    <a:pt x="0" y="9294"/>
                  </a:lnTo>
                  <a:lnTo>
                    <a:pt x="159737" y="9294"/>
                  </a:lnTo>
                  <a:lnTo>
                    <a:pt x="15973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3;p28"/>
            <p:cNvSpPr/>
            <p:nvPr/>
          </p:nvSpPr>
          <p:spPr>
            <a:xfrm>
              <a:off x="5143716" y="2742556"/>
              <a:ext cx="1029417" cy="521069"/>
            </a:xfrm>
            <a:custGeom>
              <a:avLst/>
              <a:gdLst/>
              <a:ahLst/>
              <a:cxnLst/>
              <a:rect l="l" t="t" r="r" b="b"/>
              <a:pathLst>
                <a:path w="67814" h="34326" extrusionOk="0">
                  <a:moveTo>
                    <a:pt x="1" y="1"/>
                  </a:moveTo>
                  <a:lnTo>
                    <a:pt x="1" y="34326"/>
                  </a:lnTo>
                  <a:lnTo>
                    <a:pt x="67813" y="34326"/>
                  </a:lnTo>
                  <a:lnTo>
                    <a:pt x="678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4;p28"/>
            <p:cNvSpPr/>
            <p:nvPr/>
          </p:nvSpPr>
          <p:spPr>
            <a:xfrm>
              <a:off x="5221240" y="2834061"/>
              <a:ext cx="297407" cy="297391"/>
            </a:xfrm>
            <a:custGeom>
              <a:avLst/>
              <a:gdLst/>
              <a:ahLst/>
              <a:cxnLst/>
              <a:rect l="l" t="t" r="r" b="b"/>
              <a:pathLst>
                <a:path w="19592" h="19591" extrusionOk="0">
                  <a:moveTo>
                    <a:pt x="1" y="0"/>
                  </a:moveTo>
                  <a:lnTo>
                    <a:pt x="1" y="19591"/>
                  </a:lnTo>
                  <a:lnTo>
                    <a:pt x="19591" y="19591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5;p28"/>
            <p:cNvSpPr/>
            <p:nvPr/>
          </p:nvSpPr>
          <p:spPr>
            <a:xfrm>
              <a:off x="5500826" y="3535575"/>
              <a:ext cx="908690" cy="329163"/>
            </a:xfrm>
            <a:custGeom>
              <a:avLst/>
              <a:gdLst/>
              <a:ahLst/>
              <a:cxnLst/>
              <a:rect l="l" t="t" r="r" b="b"/>
              <a:pathLst>
                <a:path w="59861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59860" y="21684"/>
                  </a:lnTo>
                  <a:lnTo>
                    <a:pt x="59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6;p28"/>
            <p:cNvSpPr/>
            <p:nvPr/>
          </p:nvSpPr>
          <p:spPr>
            <a:xfrm>
              <a:off x="5560559" y="3610549"/>
              <a:ext cx="679927" cy="53403"/>
            </a:xfrm>
            <a:custGeom>
              <a:avLst/>
              <a:gdLst/>
              <a:ahLst/>
              <a:cxnLst/>
              <a:rect l="l" t="t" r="r" b="b"/>
              <a:pathLst>
                <a:path w="44791" h="3518" extrusionOk="0">
                  <a:moveTo>
                    <a:pt x="1" y="1"/>
                  </a:moveTo>
                  <a:lnTo>
                    <a:pt x="1" y="3517"/>
                  </a:lnTo>
                  <a:lnTo>
                    <a:pt x="44791" y="3517"/>
                  </a:lnTo>
                  <a:lnTo>
                    <a:pt x="4479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5" name="Google Shape;427;p28"/>
            <p:cNvSpPr/>
            <p:nvPr/>
          </p:nvSpPr>
          <p:spPr>
            <a:xfrm>
              <a:off x="5560559" y="3710949"/>
              <a:ext cx="526154" cy="52128"/>
            </a:xfrm>
            <a:custGeom>
              <a:avLst/>
              <a:gdLst/>
              <a:ahLst/>
              <a:cxnLst/>
              <a:rect l="l" t="t" r="r" b="b"/>
              <a:pathLst>
                <a:path w="34661" h="3434" extrusionOk="0">
                  <a:moveTo>
                    <a:pt x="1" y="1"/>
                  </a:moveTo>
                  <a:lnTo>
                    <a:pt x="1" y="3433"/>
                  </a:lnTo>
                  <a:lnTo>
                    <a:pt x="34661" y="3433"/>
                  </a:lnTo>
                  <a:lnTo>
                    <a:pt x="34661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56" name="Google Shape;428;p28"/>
            <p:cNvSpPr/>
            <p:nvPr/>
          </p:nvSpPr>
          <p:spPr>
            <a:xfrm>
              <a:off x="5180573" y="3535575"/>
              <a:ext cx="322818" cy="329163"/>
            </a:xfrm>
            <a:custGeom>
              <a:avLst/>
              <a:gdLst/>
              <a:ahLst/>
              <a:cxnLst/>
              <a:rect l="l" t="t" r="r" b="b"/>
              <a:pathLst>
                <a:path w="21266" h="21684" extrusionOk="0">
                  <a:moveTo>
                    <a:pt x="1" y="1"/>
                  </a:moveTo>
                  <a:lnTo>
                    <a:pt x="1" y="21684"/>
                  </a:lnTo>
                  <a:lnTo>
                    <a:pt x="21265" y="21684"/>
                  </a:lnTo>
                  <a:lnTo>
                    <a:pt x="21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9;p28"/>
            <p:cNvSpPr/>
            <p:nvPr/>
          </p:nvSpPr>
          <p:spPr>
            <a:xfrm>
              <a:off x="5242842" y="3644719"/>
              <a:ext cx="218729" cy="109463"/>
            </a:xfrm>
            <a:custGeom>
              <a:avLst/>
              <a:gdLst/>
              <a:ahLst/>
              <a:cxnLst/>
              <a:rect l="l" t="t" r="r" b="b"/>
              <a:pathLst>
                <a:path w="14409" h="7211" extrusionOk="0">
                  <a:moveTo>
                    <a:pt x="13060" y="1"/>
                  </a:moveTo>
                  <a:cubicBezTo>
                    <a:pt x="12832" y="1"/>
                    <a:pt x="12594" y="102"/>
                    <a:pt x="12391" y="345"/>
                  </a:cubicBezTo>
                  <a:lnTo>
                    <a:pt x="6950" y="5117"/>
                  </a:lnTo>
                  <a:lnTo>
                    <a:pt x="1592" y="345"/>
                  </a:lnTo>
                  <a:cubicBezTo>
                    <a:pt x="1424" y="178"/>
                    <a:pt x="1194" y="94"/>
                    <a:pt x="964" y="94"/>
                  </a:cubicBezTo>
                  <a:cubicBezTo>
                    <a:pt x="734" y="94"/>
                    <a:pt x="503" y="178"/>
                    <a:pt x="336" y="345"/>
                  </a:cubicBezTo>
                  <a:cubicBezTo>
                    <a:pt x="1" y="764"/>
                    <a:pt x="1" y="1266"/>
                    <a:pt x="336" y="1601"/>
                  </a:cubicBezTo>
                  <a:lnTo>
                    <a:pt x="6364" y="6959"/>
                  </a:lnTo>
                  <a:cubicBezTo>
                    <a:pt x="6531" y="7127"/>
                    <a:pt x="6761" y="7210"/>
                    <a:pt x="6992" y="7210"/>
                  </a:cubicBezTo>
                  <a:cubicBezTo>
                    <a:pt x="7222" y="7210"/>
                    <a:pt x="7452" y="7127"/>
                    <a:pt x="7619" y="6959"/>
                  </a:cubicBezTo>
                  <a:lnTo>
                    <a:pt x="13647" y="1685"/>
                  </a:lnTo>
                  <a:cubicBezTo>
                    <a:pt x="14408" y="987"/>
                    <a:pt x="13776" y="1"/>
                    <a:pt x="13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0;p28"/>
            <p:cNvSpPr/>
            <p:nvPr/>
          </p:nvSpPr>
          <p:spPr>
            <a:xfrm>
              <a:off x="5683836" y="3292847"/>
              <a:ext cx="704079" cy="155049"/>
            </a:xfrm>
            <a:custGeom>
              <a:avLst/>
              <a:gdLst/>
              <a:ahLst/>
              <a:cxnLst/>
              <a:rect l="l" t="t" r="r" b="b"/>
              <a:pathLst>
                <a:path w="46382" h="10214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1;p28"/>
            <p:cNvSpPr/>
            <p:nvPr/>
          </p:nvSpPr>
          <p:spPr>
            <a:xfrm>
              <a:off x="5683836" y="3100941"/>
              <a:ext cx="704079" cy="155064"/>
            </a:xfrm>
            <a:custGeom>
              <a:avLst/>
              <a:gdLst/>
              <a:ahLst/>
              <a:cxnLst/>
              <a:rect l="l" t="t" r="r" b="b"/>
              <a:pathLst>
                <a:path w="46382" h="10215" extrusionOk="0">
                  <a:moveTo>
                    <a:pt x="1" y="0"/>
                  </a:moveTo>
                  <a:lnTo>
                    <a:pt x="1" y="10214"/>
                  </a:lnTo>
                  <a:lnTo>
                    <a:pt x="46381" y="10214"/>
                  </a:lnTo>
                  <a:lnTo>
                    <a:pt x="46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2;p28"/>
            <p:cNvSpPr/>
            <p:nvPr/>
          </p:nvSpPr>
          <p:spPr>
            <a:xfrm>
              <a:off x="6387899" y="3102216"/>
              <a:ext cx="155049" cy="1550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0" y="0"/>
                  </a:moveTo>
                  <a:lnTo>
                    <a:pt x="0" y="10214"/>
                  </a:lnTo>
                  <a:lnTo>
                    <a:pt x="10214" y="10214"/>
                  </a:lnTo>
                  <a:lnTo>
                    <a:pt x="1021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48FF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3;p28"/>
            <p:cNvSpPr/>
            <p:nvPr/>
          </p:nvSpPr>
          <p:spPr>
            <a:xfrm>
              <a:off x="6579790" y="3182275"/>
              <a:ext cx="744746" cy="714234"/>
            </a:xfrm>
            <a:custGeom>
              <a:avLst/>
              <a:gdLst/>
              <a:ahLst/>
              <a:cxnLst/>
              <a:rect l="l" t="t" r="r" b="b"/>
              <a:pathLst>
                <a:path w="49061" h="47051" extrusionOk="0">
                  <a:moveTo>
                    <a:pt x="1" y="1"/>
                  </a:moveTo>
                  <a:lnTo>
                    <a:pt x="1" y="47051"/>
                  </a:lnTo>
                  <a:lnTo>
                    <a:pt x="49060" y="47051"/>
                  </a:lnTo>
                  <a:lnTo>
                    <a:pt x="4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4;p28"/>
            <p:cNvSpPr/>
            <p:nvPr/>
          </p:nvSpPr>
          <p:spPr>
            <a:xfrm>
              <a:off x="6668745" y="3215322"/>
              <a:ext cx="728230" cy="623427"/>
            </a:xfrm>
            <a:custGeom>
              <a:avLst/>
              <a:gdLst/>
              <a:ahLst/>
              <a:cxnLst/>
              <a:rect l="l" t="t" r="r" b="b"/>
              <a:pathLst>
                <a:path w="47973" h="41069" extrusionOk="0">
                  <a:moveTo>
                    <a:pt x="20698" y="2821"/>
                  </a:moveTo>
                  <a:cubicBezTo>
                    <a:pt x="25039" y="2821"/>
                    <a:pt x="29467" y="4434"/>
                    <a:pt x="33070" y="8037"/>
                  </a:cubicBezTo>
                  <a:cubicBezTo>
                    <a:pt x="44121" y="19172"/>
                    <a:pt x="36251" y="38176"/>
                    <a:pt x="20512" y="38176"/>
                  </a:cubicBezTo>
                  <a:cubicBezTo>
                    <a:pt x="10801" y="38176"/>
                    <a:pt x="2931" y="30223"/>
                    <a:pt x="2931" y="20512"/>
                  </a:cubicBezTo>
                  <a:cubicBezTo>
                    <a:pt x="2931" y="9866"/>
                    <a:pt x="11625" y="2821"/>
                    <a:pt x="20698" y="2821"/>
                  </a:cubicBezTo>
                  <a:close/>
                  <a:moveTo>
                    <a:pt x="20512" y="0"/>
                  </a:moveTo>
                  <a:cubicBezTo>
                    <a:pt x="9210" y="0"/>
                    <a:pt x="1" y="9126"/>
                    <a:pt x="1" y="20512"/>
                  </a:cubicBezTo>
                  <a:cubicBezTo>
                    <a:pt x="1" y="32859"/>
                    <a:pt x="10118" y="41068"/>
                    <a:pt x="20681" y="41068"/>
                  </a:cubicBezTo>
                  <a:cubicBezTo>
                    <a:pt x="25730" y="41068"/>
                    <a:pt x="30882" y="39192"/>
                    <a:pt x="35079" y="34995"/>
                  </a:cubicBezTo>
                  <a:cubicBezTo>
                    <a:pt x="47972" y="22102"/>
                    <a:pt x="38847" y="0"/>
                    <a:pt x="2051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3" name="Google Shape;435;p28"/>
            <p:cNvSpPr/>
            <p:nvPr/>
          </p:nvSpPr>
          <p:spPr>
            <a:xfrm>
              <a:off x="6905128" y="3364010"/>
              <a:ext cx="186835" cy="328040"/>
            </a:xfrm>
            <a:custGeom>
              <a:avLst/>
              <a:gdLst/>
              <a:ahLst/>
              <a:cxnLst/>
              <a:rect l="l" t="t" r="r" b="b"/>
              <a:pathLst>
                <a:path w="12308" h="21610" extrusionOk="0">
                  <a:moveTo>
                    <a:pt x="1508" y="0"/>
                  </a:moveTo>
                  <a:cubicBezTo>
                    <a:pt x="671" y="0"/>
                    <a:pt x="1" y="670"/>
                    <a:pt x="1" y="1507"/>
                  </a:cubicBezTo>
                  <a:lnTo>
                    <a:pt x="84" y="1507"/>
                  </a:lnTo>
                  <a:lnTo>
                    <a:pt x="84" y="20177"/>
                  </a:lnTo>
                  <a:cubicBezTo>
                    <a:pt x="28" y="21028"/>
                    <a:pt x="740" y="21610"/>
                    <a:pt x="1492" y="21610"/>
                  </a:cubicBezTo>
                  <a:cubicBezTo>
                    <a:pt x="1849" y="21610"/>
                    <a:pt x="2216" y="21478"/>
                    <a:pt x="2512" y="21181"/>
                  </a:cubicBezTo>
                  <a:lnTo>
                    <a:pt x="11889" y="11889"/>
                  </a:lnTo>
                  <a:cubicBezTo>
                    <a:pt x="12140" y="11554"/>
                    <a:pt x="12307" y="11219"/>
                    <a:pt x="12307" y="10800"/>
                  </a:cubicBezTo>
                  <a:cubicBezTo>
                    <a:pt x="12307" y="10465"/>
                    <a:pt x="12140" y="10047"/>
                    <a:pt x="11889" y="9796"/>
                  </a:cubicBezTo>
                  <a:lnTo>
                    <a:pt x="2512" y="419"/>
                  </a:lnTo>
                  <a:cubicBezTo>
                    <a:pt x="2261" y="168"/>
                    <a:pt x="1843" y="0"/>
                    <a:pt x="1508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2A47"/>
                </a:solidFill>
              </a:endParaRPr>
            </a:p>
          </p:txBody>
        </p:sp>
        <p:sp>
          <p:nvSpPr>
            <p:cNvPr id="64" name="Google Shape;436;p28"/>
            <p:cNvSpPr/>
            <p:nvPr/>
          </p:nvSpPr>
          <p:spPr>
            <a:xfrm>
              <a:off x="6858115" y="1367491"/>
              <a:ext cx="1476741" cy="1959677"/>
            </a:xfrm>
            <a:custGeom>
              <a:avLst/>
              <a:gdLst/>
              <a:ahLst/>
              <a:cxnLst/>
              <a:rect l="l" t="t" r="r" b="b"/>
              <a:pathLst>
                <a:path w="97282" h="129096" extrusionOk="0">
                  <a:moveTo>
                    <a:pt x="7702" y="0"/>
                  </a:moveTo>
                  <a:cubicBezTo>
                    <a:pt x="3433" y="84"/>
                    <a:pt x="0" y="3684"/>
                    <a:pt x="84" y="7953"/>
                  </a:cubicBezTo>
                  <a:lnTo>
                    <a:pt x="84" y="120807"/>
                  </a:lnTo>
                  <a:cubicBezTo>
                    <a:pt x="84" y="125161"/>
                    <a:pt x="3349" y="129096"/>
                    <a:pt x="7702" y="129096"/>
                  </a:cubicBezTo>
                  <a:lnTo>
                    <a:pt x="89161" y="129096"/>
                  </a:lnTo>
                  <a:cubicBezTo>
                    <a:pt x="93682" y="128928"/>
                    <a:pt x="97198" y="125244"/>
                    <a:pt x="97282" y="120807"/>
                  </a:cubicBezTo>
                  <a:lnTo>
                    <a:pt x="97282" y="7953"/>
                  </a:lnTo>
                  <a:cubicBezTo>
                    <a:pt x="97198" y="3600"/>
                    <a:pt x="93598" y="0"/>
                    <a:pt x="8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7;p28"/>
            <p:cNvSpPr/>
            <p:nvPr/>
          </p:nvSpPr>
          <p:spPr>
            <a:xfrm>
              <a:off x="6976307" y="1511094"/>
              <a:ext cx="1241633" cy="1500907"/>
            </a:xfrm>
            <a:custGeom>
              <a:avLst/>
              <a:gdLst/>
              <a:ahLst/>
              <a:cxnLst/>
              <a:rect l="l" t="t" r="r" b="b"/>
              <a:pathLst>
                <a:path w="81794" h="98874" extrusionOk="0">
                  <a:moveTo>
                    <a:pt x="0" y="0"/>
                  </a:moveTo>
                  <a:lnTo>
                    <a:pt x="0" y="98873"/>
                  </a:lnTo>
                  <a:lnTo>
                    <a:pt x="81794" y="98873"/>
                  </a:lnTo>
                  <a:lnTo>
                    <a:pt x="81794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8;p28"/>
            <p:cNvSpPr/>
            <p:nvPr/>
          </p:nvSpPr>
          <p:spPr>
            <a:xfrm>
              <a:off x="7513876" y="3086960"/>
              <a:ext cx="185560" cy="159086"/>
            </a:xfrm>
            <a:custGeom>
              <a:avLst/>
              <a:gdLst/>
              <a:ahLst/>
              <a:cxnLst/>
              <a:rect l="l" t="t" r="r" b="b"/>
              <a:pathLst>
                <a:path w="12224" h="10480" extrusionOk="0">
                  <a:moveTo>
                    <a:pt x="5275" y="1"/>
                  </a:moveTo>
                  <a:cubicBezTo>
                    <a:pt x="2344" y="1"/>
                    <a:pt x="0" y="2345"/>
                    <a:pt x="0" y="5275"/>
                  </a:cubicBezTo>
                  <a:cubicBezTo>
                    <a:pt x="0" y="8397"/>
                    <a:pt x="2579" y="10480"/>
                    <a:pt x="5283" y="10480"/>
                  </a:cubicBezTo>
                  <a:cubicBezTo>
                    <a:pt x="6567" y="10480"/>
                    <a:pt x="7880" y="10010"/>
                    <a:pt x="8958" y="8959"/>
                  </a:cubicBezTo>
                  <a:cubicBezTo>
                    <a:pt x="12223" y="5693"/>
                    <a:pt x="9879" y="1"/>
                    <a:pt x="5275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9;p28"/>
            <p:cNvSpPr/>
            <p:nvPr/>
          </p:nvSpPr>
          <p:spPr>
            <a:xfrm>
              <a:off x="7577419" y="1730946"/>
              <a:ext cx="584612" cy="583352"/>
            </a:xfrm>
            <a:custGeom>
              <a:avLst/>
              <a:gdLst/>
              <a:ahLst/>
              <a:cxnLst/>
              <a:rect l="l" t="t" r="r" b="b"/>
              <a:pathLst>
                <a:path w="38512" h="38429" extrusionOk="0">
                  <a:moveTo>
                    <a:pt x="19339" y="14484"/>
                  </a:moveTo>
                  <a:cubicBezTo>
                    <a:pt x="16577" y="14484"/>
                    <a:pt x="14316" y="16745"/>
                    <a:pt x="14316" y="19507"/>
                  </a:cubicBezTo>
                  <a:cubicBezTo>
                    <a:pt x="14316" y="22569"/>
                    <a:pt x="16812" y="24594"/>
                    <a:pt x="19411" y="24594"/>
                  </a:cubicBezTo>
                  <a:cubicBezTo>
                    <a:pt x="20650" y="24594"/>
                    <a:pt x="21913" y="24134"/>
                    <a:pt x="22939" y="23107"/>
                  </a:cubicBezTo>
                  <a:cubicBezTo>
                    <a:pt x="26037" y="19926"/>
                    <a:pt x="23860" y="14484"/>
                    <a:pt x="19339" y="14484"/>
                  </a:cubicBezTo>
                  <a:close/>
                  <a:moveTo>
                    <a:pt x="19256" y="9629"/>
                  </a:moveTo>
                  <a:cubicBezTo>
                    <a:pt x="25786" y="9629"/>
                    <a:pt x="30390" y="16075"/>
                    <a:pt x="28381" y="22354"/>
                  </a:cubicBezTo>
                  <a:cubicBezTo>
                    <a:pt x="27062" y="26229"/>
                    <a:pt x="23469" y="28886"/>
                    <a:pt x="19363" y="28886"/>
                  </a:cubicBezTo>
                  <a:cubicBezTo>
                    <a:pt x="19299" y="28886"/>
                    <a:pt x="19236" y="28885"/>
                    <a:pt x="19172" y="28884"/>
                  </a:cubicBezTo>
                  <a:cubicBezTo>
                    <a:pt x="12558" y="28884"/>
                    <a:pt x="7954" y="22438"/>
                    <a:pt x="10047" y="16159"/>
                  </a:cubicBezTo>
                  <a:cubicBezTo>
                    <a:pt x="11386" y="12224"/>
                    <a:pt x="15070" y="9629"/>
                    <a:pt x="19256" y="9629"/>
                  </a:cubicBezTo>
                  <a:close/>
                  <a:moveTo>
                    <a:pt x="16242" y="1"/>
                  </a:moveTo>
                  <a:lnTo>
                    <a:pt x="16242" y="2847"/>
                  </a:lnTo>
                  <a:cubicBezTo>
                    <a:pt x="13898" y="3266"/>
                    <a:pt x="11721" y="4187"/>
                    <a:pt x="9879" y="5526"/>
                  </a:cubicBezTo>
                  <a:lnTo>
                    <a:pt x="7786" y="3517"/>
                  </a:lnTo>
                  <a:lnTo>
                    <a:pt x="3433" y="7787"/>
                  </a:lnTo>
                  <a:lnTo>
                    <a:pt x="5526" y="9796"/>
                  </a:lnTo>
                  <a:cubicBezTo>
                    <a:pt x="4186" y="11722"/>
                    <a:pt x="3265" y="13898"/>
                    <a:pt x="2847" y="16159"/>
                  </a:cubicBezTo>
                  <a:lnTo>
                    <a:pt x="0" y="16159"/>
                  </a:lnTo>
                  <a:lnTo>
                    <a:pt x="0" y="22270"/>
                  </a:lnTo>
                  <a:lnTo>
                    <a:pt x="2847" y="22270"/>
                  </a:lnTo>
                  <a:cubicBezTo>
                    <a:pt x="3265" y="24531"/>
                    <a:pt x="4186" y="26707"/>
                    <a:pt x="5526" y="28633"/>
                  </a:cubicBezTo>
                  <a:lnTo>
                    <a:pt x="3433" y="30642"/>
                  </a:lnTo>
                  <a:lnTo>
                    <a:pt x="7786" y="34912"/>
                  </a:lnTo>
                  <a:lnTo>
                    <a:pt x="9879" y="32903"/>
                  </a:lnTo>
                  <a:cubicBezTo>
                    <a:pt x="11721" y="34242"/>
                    <a:pt x="13898" y="35163"/>
                    <a:pt x="16242" y="35582"/>
                  </a:cubicBezTo>
                  <a:lnTo>
                    <a:pt x="16242" y="38428"/>
                  </a:lnTo>
                  <a:lnTo>
                    <a:pt x="22270" y="38428"/>
                  </a:lnTo>
                  <a:lnTo>
                    <a:pt x="22270" y="35582"/>
                  </a:lnTo>
                  <a:cubicBezTo>
                    <a:pt x="24614" y="35163"/>
                    <a:pt x="26790" y="34242"/>
                    <a:pt x="28716" y="32903"/>
                  </a:cubicBezTo>
                  <a:lnTo>
                    <a:pt x="30809" y="34996"/>
                  </a:lnTo>
                  <a:lnTo>
                    <a:pt x="35079" y="30642"/>
                  </a:lnTo>
                  <a:lnTo>
                    <a:pt x="33069" y="28633"/>
                  </a:lnTo>
                  <a:cubicBezTo>
                    <a:pt x="34325" y="26707"/>
                    <a:pt x="35246" y="24531"/>
                    <a:pt x="35665" y="22270"/>
                  </a:cubicBezTo>
                  <a:lnTo>
                    <a:pt x="38511" y="22270"/>
                  </a:lnTo>
                  <a:lnTo>
                    <a:pt x="38511" y="16242"/>
                  </a:lnTo>
                  <a:lnTo>
                    <a:pt x="35665" y="16242"/>
                  </a:lnTo>
                  <a:cubicBezTo>
                    <a:pt x="35246" y="13898"/>
                    <a:pt x="34325" y="11722"/>
                    <a:pt x="33069" y="9796"/>
                  </a:cubicBezTo>
                  <a:lnTo>
                    <a:pt x="35079" y="7787"/>
                  </a:lnTo>
                  <a:lnTo>
                    <a:pt x="30809" y="3517"/>
                  </a:lnTo>
                  <a:lnTo>
                    <a:pt x="28716" y="5526"/>
                  </a:lnTo>
                  <a:cubicBezTo>
                    <a:pt x="26790" y="4187"/>
                    <a:pt x="24614" y="3350"/>
                    <a:pt x="22270" y="2847"/>
                  </a:cubicBezTo>
                  <a:lnTo>
                    <a:pt x="222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0;p28"/>
            <p:cNvSpPr/>
            <p:nvPr/>
          </p:nvSpPr>
          <p:spPr>
            <a:xfrm>
              <a:off x="7107204" y="1832622"/>
              <a:ext cx="432099" cy="430839"/>
            </a:xfrm>
            <a:custGeom>
              <a:avLst/>
              <a:gdLst/>
              <a:ahLst/>
              <a:cxnLst/>
              <a:rect l="l" t="t" r="r" b="b"/>
              <a:pathLst>
                <a:path w="28465" h="28382" extrusionOk="0">
                  <a:moveTo>
                    <a:pt x="14316" y="10633"/>
                  </a:moveTo>
                  <a:cubicBezTo>
                    <a:pt x="12307" y="10633"/>
                    <a:pt x="10632" y="12307"/>
                    <a:pt x="10632" y="14400"/>
                  </a:cubicBezTo>
                  <a:cubicBezTo>
                    <a:pt x="10632" y="16628"/>
                    <a:pt x="12504" y="18154"/>
                    <a:pt x="14437" y="18154"/>
                  </a:cubicBezTo>
                  <a:cubicBezTo>
                    <a:pt x="15337" y="18154"/>
                    <a:pt x="16251" y="17824"/>
                    <a:pt x="16995" y="17079"/>
                  </a:cubicBezTo>
                  <a:cubicBezTo>
                    <a:pt x="19339" y="14651"/>
                    <a:pt x="17665" y="10633"/>
                    <a:pt x="14316" y="10633"/>
                  </a:cubicBezTo>
                  <a:close/>
                  <a:moveTo>
                    <a:pt x="14232" y="7033"/>
                  </a:moveTo>
                  <a:cubicBezTo>
                    <a:pt x="19088" y="7033"/>
                    <a:pt x="22521" y="11805"/>
                    <a:pt x="21014" y="16493"/>
                  </a:cubicBezTo>
                  <a:cubicBezTo>
                    <a:pt x="20093" y="19340"/>
                    <a:pt x="17330" y="21349"/>
                    <a:pt x="14232" y="21349"/>
                  </a:cubicBezTo>
                  <a:cubicBezTo>
                    <a:pt x="9377" y="21265"/>
                    <a:pt x="5944" y="16493"/>
                    <a:pt x="7535" y="11889"/>
                  </a:cubicBezTo>
                  <a:lnTo>
                    <a:pt x="7451" y="11889"/>
                  </a:lnTo>
                  <a:cubicBezTo>
                    <a:pt x="8372" y="8958"/>
                    <a:pt x="11135" y="7033"/>
                    <a:pt x="14232" y="7033"/>
                  </a:cubicBezTo>
                  <a:close/>
                  <a:moveTo>
                    <a:pt x="11972" y="0"/>
                  </a:moveTo>
                  <a:lnTo>
                    <a:pt x="11972" y="2093"/>
                  </a:lnTo>
                  <a:cubicBezTo>
                    <a:pt x="10298" y="2428"/>
                    <a:pt x="8707" y="3098"/>
                    <a:pt x="7284" y="4103"/>
                  </a:cubicBezTo>
                  <a:lnTo>
                    <a:pt x="5777" y="2596"/>
                  </a:lnTo>
                  <a:lnTo>
                    <a:pt x="2595" y="5693"/>
                  </a:lnTo>
                  <a:lnTo>
                    <a:pt x="4102" y="7200"/>
                  </a:lnTo>
                  <a:cubicBezTo>
                    <a:pt x="3098" y="8623"/>
                    <a:pt x="2428" y="10214"/>
                    <a:pt x="2177" y="11972"/>
                  </a:cubicBezTo>
                  <a:lnTo>
                    <a:pt x="2093" y="11889"/>
                  </a:lnTo>
                  <a:lnTo>
                    <a:pt x="0" y="11889"/>
                  </a:lnTo>
                  <a:lnTo>
                    <a:pt x="0" y="16493"/>
                  </a:lnTo>
                  <a:lnTo>
                    <a:pt x="2093" y="16493"/>
                  </a:lnTo>
                  <a:cubicBezTo>
                    <a:pt x="2428" y="18167"/>
                    <a:pt x="3098" y="19758"/>
                    <a:pt x="4102" y="21181"/>
                  </a:cubicBezTo>
                  <a:lnTo>
                    <a:pt x="2595" y="22688"/>
                  </a:lnTo>
                  <a:lnTo>
                    <a:pt x="5693" y="25786"/>
                  </a:lnTo>
                  <a:lnTo>
                    <a:pt x="7200" y="24363"/>
                  </a:lnTo>
                  <a:cubicBezTo>
                    <a:pt x="8623" y="25284"/>
                    <a:pt x="10214" y="25953"/>
                    <a:pt x="11972" y="26288"/>
                  </a:cubicBezTo>
                  <a:lnTo>
                    <a:pt x="11972" y="28381"/>
                  </a:lnTo>
                  <a:lnTo>
                    <a:pt x="16493" y="28381"/>
                  </a:lnTo>
                  <a:lnTo>
                    <a:pt x="16493" y="26288"/>
                  </a:lnTo>
                  <a:cubicBezTo>
                    <a:pt x="18167" y="25953"/>
                    <a:pt x="19758" y="25284"/>
                    <a:pt x="21181" y="24363"/>
                  </a:cubicBezTo>
                  <a:lnTo>
                    <a:pt x="22772" y="25870"/>
                  </a:lnTo>
                  <a:lnTo>
                    <a:pt x="25869" y="22772"/>
                  </a:lnTo>
                  <a:lnTo>
                    <a:pt x="24362" y="21265"/>
                  </a:lnTo>
                  <a:cubicBezTo>
                    <a:pt x="25367" y="19758"/>
                    <a:pt x="26037" y="18167"/>
                    <a:pt x="26372" y="16493"/>
                  </a:cubicBezTo>
                  <a:lnTo>
                    <a:pt x="28465" y="16493"/>
                  </a:lnTo>
                  <a:lnTo>
                    <a:pt x="28465" y="11972"/>
                  </a:lnTo>
                  <a:lnTo>
                    <a:pt x="26372" y="11972"/>
                  </a:lnTo>
                  <a:cubicBezTo>
                    <a:pt x="26037" y="10214"/>
                    <a:pt x="25367" y="8623"/>
                    <a:pt x="24362" y="7200"/>
                  </a:cubicBezTo>
                  <a:lnTo>
                    <a:pt x="25869" y="5693"/>
                  </a:lnTo>
                  <a:lnTo>
                    <a:pt x="22772" y="2596"/>
                  </a:lnTo>
                  <a:lnTo>
                    <a:pt x="21265" y="4103"/>
                  </a:lnTo>
                  <a:cubicBezTo>
                    <a:pt x="19842" y="3098"/>
                    <a:pt x="18167" y="2428"/>
                    <a:pt x="16493" y="2093"/>
                  </a:cubicBezTo>
                  <a:lnTo>
                    <a:pt x="164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1;p28"/>
            <p:cNvSpPr/>
            <p:nvPr/>
          </p:nvSpPr>
          <p:spPr>
            <a:xfrm>
              <a:off x="7225395" y="2240569"/>
              <a:ext cx="636710" cy="635450"/>
            </a:xfrm>
            <a:custGeom>
              <a:avLst/>
              <a:gdLst/>
              <a:ahLst/>
              <a:cxnLst/>
              <a:rect l="l" t="t" r="r" b="b"/>
              <a:pathLst>
                <a:path w="41944" h="41861" extrusionOk="0">
                  <a:moveTo>
                    <a:pt x="21243" y="15752"/>
                  </a:moveTo>
                  <a:cubicBezTo>
                    <a:pt x="20950" y="15752"/>
                    <a:pt x="20650" y="15775"/>
                    <a:pt x="20344" y="15823"/>
                  </a:cubicBezTo>
                  <a:cubicBezTo>
                    <a:pt x="17414" y="16242"/>
                    <a:pt x="15321" y="19005"/>
                    <a:pt x="15823" y="22019"/>
                  </a:cubicBezTo>
                  <a:cubicBezTo>
                    <a:pt x="16280" y="24914"/>
                    <a:pt x="18709" y="26576"/>
                    <a:pt x="21185" y="26576"/>
                  </a:cubicBezTo>
                  <a:cubicBezTo>
                    <a:pt x="22790" y="26576"/>
                    <a:pt x="24415" y="25877"/>
                    <a:pt x="25534" y="24363"/>
                  </a:cubicBezTo>
                  <a:cubicBezTo>
                    <a:pt x="28198" y="20680"/>
                    <a:pt x="25510" y="15752"/>
                    <a:pt x="21243" y="15752"/>
                  </a:cubicBezTo>
                  <a:close/>
                  <a:moveTo>
                    <a:pt x="21052" y="10506"/>
                  </a:moveTo>
                  <a:cubicBezTo>
                    <a:pt x="27354" y="10506"/>
                    <a:pt x="32385" y="16206"/>
                    <a:pt x="31227" y="22688"/>
                  </a:cubicBezTo>
                  <a:cubicBezTo>
                    <a:pt x="30474" y="27125"/>
                    <a:pt x="26958" y="30474"/>
                    <a:pt x="22604" y="31144"/>
                  </a:cubicBezTo>
                  <a:cubicBezTo>
                    <a:pt x="22054" y="31229"/>
                    <a:pt x="21510" y="31270"/>
                    <a:pt x="20975" y="31270"/>
                  </a:cubicBezTo>
                  <a:cubicBezTo>
                    <a:pt x="14673" y="31270"/>
                    <a:pt x="9642" y="25571"/>
                    <a:pt x="10800" y="19088"/>
                  </a:cubicBezTo>
                  <a:cubicBezTo>
                    <a:pt x="11470" y="14735"/>
                    <a:pt x="14986" y="11302"/>
                    <a:pt x="19423" y="10633"/>
                  </a:cubicBezTo>
                  <a:cubicBezTo>
                    <a:pt x="19973" y="10548"/>
                    <a:pt x="20517" y="10506"/>
                    <a:pt x="21052" y="10506"/>
                  </a:cubicBezTo>
                  <a:close/>
                  <a:moveTo>
                    <a:pt x="21097" y="0"/>
                  </a:moveTo>
                  <a:lnTo>
                    <a:pt x="17916" y="503"/>
                  </a:lnTo>
                  <a:lnTo>
                    <a:pt x="14651" y="1005"/>
                  </a:lnTo>
                  <a:lnTo>
                    <a:pt x="15153" y="4019"/>
                  </a:lnTo>
                  <a:cubicBezTo>
                    <a:pt x="12725" y="4856"/>
                    <a:pt x="10632" y="6196"/>
                    <a:pt x="8791" y="7870"/>
                  </a:cubicBezTo>
                  <a:lnTo>
                    <a:pt x="6279" y="6112"/>
                  </a:lnTo>
                  <a:lnTo>
                    <a:pt x="2428" y="11302"/>
                  </a:lnTo>
                  <a:lnTo>
                    <a:pt x="4856" y="13144"/>
                  </a:lnTo>
                  <a:cubicBezTo>
                    <a:pt x="3767" y="15405"/>
                    <a:pt x="3181" y="17833"/>
                    <a:pt x="3098" y="20344"/>
                  </a:cubicBezTo>
                  <a:lnTo>
                    <a:pt x="0" y="20846"/>
                  </a:lnTo>
                  <a:lnTo>
                    <a:pt x="1005" y="27293"/>
                  </a:lnTo>
                  <a:lnTo>
                    <a:pt x="4102" y="26791"/>
                  </a:lnTo>
                  <a:cubicBezTo>
                    <a:pt x="4939" y="29135"/>
                    <a:pt x="6195" y="31311"/>
                    <a:pt x="7953" y="33153"/>
                  </a:cubicBezTo>
                  <a:lnTo>
                    <a:pt x="6112" y="35665"/>
                  </a:lnTo>
                  <a:lnTo>
                    <a:pt x="11386" y="39516"/>
                  </a:lnTo>
                  <a:lnTo>
                    <a:pt x="13144" y="37004"/>
                  </a:lnTo>
                  <a:cubicBezTo>
                    <a:pt x="15404" y="38093"/>
                    <a:pt x="17916" y="38679"/>
                    <a:pt x="20428" y="38762"/>
                  </a:cubicBezTo>
                  <a:lnTo>
                    <a:pt x="20930" y="41860"/>
                  </a:lnTo>
                  <a:lnTo>
                    <a:pt x="24195" y="41358"/>
                  </a:lnTo>
                  <a:lnTo>
                    <a:pt x="27376" y="40855"/>
                  </a:lnTo>
                  <a:lnTo>
                    <a:pt x="26958" y="37842"/>
                  </a:lnTo>
                  <a:cubicBezTo>
                    <a:pt x="29302" y="37004"/>
                    <a:pt x="31478" y="35665"/>
                    <a:pt x="33237" y="33990"/>
                  </a:cubicBezTo>
                  <a:lnTo>
                    <a:pt x="35748" y="35832"/>
                  </a:lnTo>
                  <a:lnTo>
                    <a:pt x="39599" y="30558"/>
                  </a:lnTo>
                  <a:lnTo>
                    <a:pt x="37088" y="28716"/>
                  </a:lnTo>
                  <a:cubicBezTo>
                    <a:pt x="38176" y="26456"/>
                    <a:pt x="38846" y="24028"/>
                    <a:pt x="38929" y="21516"/>
                  </a:cubicBezTo>
                  <a:lnTo>
                    <a:pt x="41943" y="21014"/>
                  </a:lnTo>
                  <a:lnTo>
                    <a:pt x="40939" y="14568"/>
                  </a:lnTo>
                  <a:lnTo>
                    <a:pt x="37925" y="15070"/>
                  </a:lnTo>
                  <a:cubicBezTo>
                    <a:pt x="37088" y="12642"/>
                    <a:pt x="35748" y="10549"/>
                    <a:pt x="34074" y="8707"/>
                  </a:cubicBezTo>
                  <a:lnTo>
                    <a:pt x="35916" y="6196"/>
                  </a:lnTo>
                  <a:lnTo>
                    <a:pt x="30641" y="2344"/>
                  </a:lnTo>
                  <a:lnTo>
                    <a:pt x="28799" y="4856"/>
                  </a:lnTo>
                  <a:cubicBezTo>
                    <a:pt x="26539" y="3684"/>
                    <a:pt x="24111" y="3098"/>
                    <a:pt x="21600" y="3014"/>
                  </a:cubicBezTo>
                  <a:lnTo>
                    <a:pt x="21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BA7FAB2-2A72-47B1-8045-1BE39C9D1C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9"/>
          <a:stretch/>
        </p:blipFill>
        <p:spPr>
          <a:xfrm>
            <a:off x="1317144" y="1188285"/>
            <a:ext cx="6581664" cy="34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26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0"/>
          <p:cNvSpPr txBox="1">
            <a:spLocks noGrp="1"/>
          </p:cNvSpPr>
          <p:nvPr>
            <p:ph type="ctrTitle"/>
          </p:nvPr>
        </p:nvSpPr>
        <p:spPr>
          <a:xfrm>
            <a:off x="3986574" y="1429225"/>
            <a:ext cx="5005026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Sekian dan Terima Kasih</a:t>
            </a:r>
            <a:endParaRPr dirty="0"/>
          </a:p>
        </p:txBody>
      </p:sp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3509;p47"/>
          <p:cNvGrpSpPr/>
          <p:nvPr/>
        </p:nvGrpSpPr>
        <p:grpSpPr>
          <a:xfrm>
            <a:off x="4343401" y="2233330"/>
            <a:ext cx="3867744" cy="2060488"/>
            <a:chOff x="233350" y="949250"/>
            <a:chExt cx="7137300" cy="3802300"/>
          </a:xfrm>
        </p:grpSpPr>
        <p:sp>
          <p:nvSpPr>
            <p:cNvPr id="966" name="Google Shape;3510;p47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3511;p47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3512;p47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3513;p47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3514;p47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3515;p47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3516;p47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3517;p47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3518;p47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3519;p47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3520;p47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3521;p47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3522;p47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3523;p47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3524;p47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3525;p47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3526;p47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3527;p47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3528;p47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3529;p47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3530;p47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3531;p47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3532;p47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3533;p47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3534;p47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3535;p47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3536;p47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3537;p47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3538;p47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3539;p47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3540;p47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3541;p47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3542;p47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3543;p47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3544;p47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3545;p47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3546;p47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3547;p47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3548;p47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3549;p47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3550;p47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3551;p47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3552;p47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3553;p47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3554;p47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3555;p47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3556;p47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3557;p47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3558;p47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3559;p47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3560;p47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24199" y="83204"/>
            <a:ext cx="6018213" cy="500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Google Shape;1126;p40"/>
          <p:cNvSpPr txBox="1">
            <a:spLocks/>
          </p:cNvSpPr>
          <p:nvPr/>
        </p:nvSpPr>
        <p:spPr>
          <a:xfrm>
            <a:off x="-968538" y="1431189"/>
            <a:ext cx="3012254" cy="5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 i="0" u="none" strike="noStrike" cap="none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847D25B-23B8-4B9A-BD4F-6F1B064A6AFF}"/>
              </a:ext>
            </a:extLst>
          </p:cNvPr>
          <p:cNvSpPr/>
          <p:nvPr/>
        </p:nvSpPr>
        <p:spPr>
          <a:xfrm>
            <a:off x="3393812" y="236496"/>
            <a:ext cx="2646878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Bree Serif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DFD Level 1 (Context Diagram)</a:t>
            </a:r>
            <a:endParaRPr lang="en-US" sz="1200" dirty="0">
              <a:effectLst/>
              <a:latin typeface="Bree Seri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EA574785-BD9A-49E0-A338-907F309407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16585"/>
            <a:ext cx="5410200" cy="439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76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24199" y="83204"/>
            <a:ext cx="6018213" cy="500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Google Shape;1126;p40"/>
          <p:cNvSpPr txBox="1">
            <a:spLocks/>
          </p:cNvSpPr>
          <p:nvPr/>
        </p:nvSpPr>
        <p:spPr>
          <a:xfrm>
            <a:off x="-968538" y="1431189"/>
            <a:ext cx="3012254" cy="5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 i="0" u="none" strike="noStrike" cap="none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847D25B-23B8-4B9A-BD4F-6F1B064A6AFF}"/>
              </a:ext>
            </a:extLst>
          </p:cNvPr>
          <p:cNvSpPr/>
          <p:nvPr/>
        </p:nvSpPr>
        <p:spPr>
          <a:xfrm>
            <a:off x="3393812" y="647765"/>
            <a:ext cx="2646878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Bree Serif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DFD Level 2 (Context Diagram)</a:t>
            </a:r>
            <a:endParaRPr lang="en-US" sz="1200" dirty="0">
              <a:effectLst/>
              <a:latin typeface="Bree Serif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B94BD01-637C-4B2A-BBB5-2D6458526C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315" y="1096066"/>
            <a:ext cx="5781040" cy="274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24199" y="83204"/>
            <a:ext cx="6018213" cy="500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ree Serif" panose="020B0604020202020204" charset="0"/>
            </a:endParaRPr>
          </a:p>
        </p:txBody>
      </p:sp>
      <p:sp>
        <p:nvSpPr>
          <p:cNvPr id="157" name="Google Shape;1126;p40"/>
          <p:cNvSpPr txBox="1">
            <a:spLocks/>
          </p:cNvSpPr>
          <p:nvPr/>
        </p:nvSpPr>
        <p:spPr>
          <a:xfrm>
            <a:off x="3403796" y="150723"/>
            <a:ext cx="5438262" cy="97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 i="0" u="none" strike="noStrike" cap="none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lvl="1"/>
            <a:r>
              <a:rPr lang="en-US" sz="2400" dirty="0"/>
              <a:t>Alur Output yang </a:t>
            </a:r>
            <a:r>
              <a:rPr lang="en-US" sz="2400" dirty="0" err="1"/>
              <a:t>Dihasilkan</a:t>
            </a:r>
            <a:endParaRPr lang="en-US" sz="2400" dirty="0"/>
          </a:p>
          <a:p>
            <a:pPr lvl="1" algn="just"/>
            <a:r>
              <a:rPr lang="en-US" sz="1100" b="0" dirty="0"/>
              <a:t>Output yang </a:t>
            </a:r>
            <a:r>
              <a:rPr lang="en-US" sz="1100" b="0" dirty="0" err="1"/>
              <a:t>Dihasilkan</a:t>
            </a:r>
            <a:r>
              <a:rPr lang="en-US" sz="1100" b="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EB843-3D06-467D-9352-556AB09F7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3" t="14482" r="23333" b="9054"/>
          <a:stretch/>
        </p:blipFill>
        <p:spPr>
          <a:xfrm>
            <a:off x="3688341" y="1130766"/>
            <a:ext cx="4756121" cy="38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24199" y="83204"/>
            <a:ext cx="6018213" cy="500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ree Serif" panose="020B0604020202020204" charset="0"/>
            </a:endParaRPr>
          </a:p>
        </p:txBody>
      </p:sp>
      <p:sp>
        <p:nvSpPr>
          <p:cNvPr id="157" name="Google Shape;1126;p40"/>
          <p:cNvSpPr txBox="1">
            <a:spLocks/>
          </p:cNvSpPr>
          <p:nvPr/>
        </p:nvSpPr>
        <p:spPr>
          <a:xfrm>
            <a:off x="3403796" y="150723"/>
            <a:ext cx="5438262" cy="97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 i="0" u="none" strike="noStrike" cap="none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lvl="1" algn="just"/>
            <a:r>
              <a:rPr lang="en-US" sz="1100" b="0" dirty="0"/>
              <a:t>Output yang </a:t>
            </a:r>
            <a:r>
              <a:rPr lang="en-US" sz="1100" b="0" dirty="0" err="1"/>
              <a:t>Dihasilkan</a:t>
            </a:r>
            <a:r>
              <a:rPr lang="en-US" sz="1100" b="0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460E3-81DD-4E51-8444-A2653EC7C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6" t="15488" r="18925" b="9700"/>
          <a:stretch/>
        </p:blipFill>
        <p:spPr>
          <a:xfrm>
            <a:off x="3425305" y="1096066"/>
            <a:ext cx="5487183" cy="38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4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124199" y="83204"/>
            <a:ext cx="6018213" cy="500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ree Serif" panose="020B0604020202020204" charset="0"/>
            </a:endParaRPr>
          </a:p>
        </p:txBody>
      </p:sp>
      <p:sp>
        <p:nvSpPr>
          <p:cNvPr id="157" name="Google Shape;1126;p40"/>
          <p:cNvSpPr txBox="1">
            <a:spLocks/>
          </p:cNvSpPr>
          <p:nvPr/>
        </p:nvSpPr>
        <p:spPr>
          <a:xfrm>
            <a:off x="3403796" y="150723"/>
            <a:ext cx="5438262" cy="97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 i="0" u="none" strike="noStrike" cap="none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Font typeface="Bree Serif"/>
              <a:buNone/>
              <a:defRPr sz="5200" b="1" i="0" u="none" strike="noStrike" cap="none">
                <a:solidFill>
                  <a:srgbClr val="0E2A47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lvl="1" algn="just"/>
            <a:r>
              <a:rPr lang="en-US" sz="1100" b="0" dirty="0"/>
              <a:t>Output yang </a:t>
            </a:r>
            <a:r>
              <a:rPr lang="en-US" sz="1100" b="0" dirty="0" err="1"/>
              <a:t>Dihasilkan</a:t>
            </a:r>
            <a:r>
              <a:rPr lang="en-US" sz="1100" b="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466D4-82A4-47C4-AF74-F024BA11E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64" t="12158" r="24167" b="13745"/>
          <a:stretch/>
        </p:blipFill>
        <p:spPr>
          <a:xfrm>
            <a:off x="3739794" y="1096815"/>
            <a:ext cx="4697243" cy="380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1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1066801" y="192882"/>
            <a:ext cx="7151442" cy="638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800" dirty="0" err="1"/>
              <a:t>Desain</a:t>
            </a:r>
            <a:r>
              <a:rPr lang="en-US" sz="2800" dirty="0"/>
              <a:t> Input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Administrasi</a:t>
            </a:r>
            <a:r>
              <a:rPr lang="en-US" sz="2800" dirty="0"/>
              <a:t> MBKM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"/>
          </p:nvPr>
        </p:nvSpPr>
        <p:spPr>
          <a:xfrm>
            <a:off x="-331956" y="895475"/>
            <a:ext cx="5770742" cy="1179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1400" b="1" dirty="0"/>
              <a:t>	Input pada </a:t>
            </a:r>
            <a:r>
              <a:rPr lang="en-US" sz="1400" b="1" dirty="0" err="1"/>
              <a:t>sistem</a:t>
            </a:r>
            <a:r>
              <a:rPr lang="en-US" sz="1400" b="1" dirty="0"/>
              <a:t> </a:t>
            </a:r>
            <a:r>
              <a:rPr lang="en-US" sz="1400" b="1" dirty="0" err="1"/>
              <a:t>administrasi</a:t>
            </a:r>
            <a:r>
              <a:rPr lang="en-US" sz="1400" b="1" dirty="0"/>
              <a:t> MBKM </a:t>
            </a:r>
            <a:r>
              <a:rPr lang="en-US" sz="1400" b="1" dirty="0" err="1"/>
              <a:t>terdiri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input </a:t>
            </a:r>
            <a:r>
              <a:rPr lang="en-US" sz="1400" b="1" dirty="0" err="1"/>
              <a:t>eksternal</a:t>
            </a:r>
            <a:r>
              <a:rPr lang="en-US" sz="1400" b="1" dirty="0"/>
              <a:t> dan input internal. Input </a:t>
            </a:r>
            <a:r>
              <a:rPr lang="en-US" sz="1400" b="1" dirty="0" err="1"/>
              <a:t>eksternal</a:t>
            </a:r>
            <a:r>
              <a:rPr lang="en-US" sz="1400" b="1" dirty="0"/>
              <a:t> </a:t>
            </a:r>
            <a:r>
              <a:rPr lang="en-US" sz="1400" b="1" dirty="0" err="1"/>
              <a:t>biasanya</a:t>
            </a:r>
            <a:r>
              <a:rPr lang="en-US" sz="1400" b="1" dirty="0"/>
              <a:t> </a:t>
            </a:r>
            <a:r>
              <a:rPr lang="en-US" sz="1400" b="1" dirty="0" err="1"/>
              <a:t>berbentuk</a:t>
            </a:r>
            <a:r>
              <a:rPr lang="en-US" sz="1400" b="1" dirty="0"/>
              <a:t> </a:t>
            </a:r>
            <a:r>
              <a:rPr lang="en-US" sz="1400" b="1" dirty="0" err="1"/>
              <a:t>dokumen</a:t>
            </a:r>
            <a:r>
              <a:rPr lang="en-US" sz="1400" b="1" dirty="0"/>
              <a:t> </a:t>
            </a:r>
            <a:r>
              <a:rPr lang="en-US" sz="1400" b="1" dirty="0" err="1"/>
              <a:t>masukan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pihak</a:t>
            </a:r>
            <a:r>
              <a:rPr lang="en-US" sz="1400" b="1" dirty="0"/>
              <a:t> </a:t>
            </a:r>
            <a:r>
              <a:rPr lang="en-US" sz="1400" b="1" dirty="0" err="1"/>
              <a:t>luar</a:t>
            </a:r>
            <a:r>
              <a:rPr lang="en-US" sz="1400" b="1" dirty="0"/>
              <a:t> </a:t>
            </a:r>
            <a:r>
              <a:rPr lang="en-US" sz="1400" b="1" dirty="0" err="1"/>
              <a:t>organisasi</a:t>
            </a:r>
            <a:r>
              <a:rPr lang="en-US" sz="1400" b="1" dirty="0"/>
              <a:t>, </a:t>
            </a:r>
            <a:r>
              <a:rPr lang="en-US" sz="1400" b="1" dirty="0" err="1"/>
              <a:t>sedangkan</a:t>
            </a:r>
            <a:r>
              <a:rPr lang="en-US" sz="1400" b="1" dirty="0"/>
              <a:t> input internal </a:t>
            </a:r>
            <a:r>
              <a:rPr lang="en-US" sz="1400" b="1" dirty="0" err="1"/>
              <a:t>berupa</a:t>
            </a:r>
            <a:r>
              <a:rPr lang="en-US" sz="1400" b="1" dirty="0"/>
              <a:t> </a:t>
            </a:r>
            <a:r>
              <a:rPr lang="en-US" sz="1400" b="1" dirty="0" err="1"/>
              <a:t>dokumen</a:t>
            </a:r>
            <a:r>
              <a:rPr lang="en-US" sz="1400" b="1" dirty="0"/>
              <a:t> </a:t>
            </a:r>
            <a:r>
              <a:rPr lang="en-US" sz="1400" b="1" dirty="0" err="1"/>
              <a:t>masukan</a:t>
            </a:r>
            <a:r>
              <a:rPr lang="en-US" sz="1400" b="1" dirty="0"/>
              <a:t> </a:t>
            </a:r>
            <a:r>
              <a:rPr lang="en-US" sz="1400" b="1" dirty="0" err="1"/>
              <a:t>dari</a:t>
            </a:r>
            <a:r>
              <a:rPr lang="en-US" sz="1400" b="1" dirty="0"/>
              <a:t> </a:t>
            </a:r>
            <a:r>
              <a:rPr lang="en-US" sz="1400" b="1" dirty="0" err="1"/>
              <a:t>dalam</a:t>
            </a:r>
            <a:r>
              <a:rPr lang="en-US" sz="1400" b="1" dirty="0"/>
              <a:t> </a:t>
            </a:r>
            <a:r>
              <a:rPr lang="en-US" sz="1400" b="1" dirty="0" err="1"/>
              <a:t>organisasi</a:t>
            </a:r>
            <a:r>
              <a:rPr lang="en-US" sz="1400" b="1" dirty="0"/>
              <a:t>.</a:t>
            </a: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4072" y="831760"/>
            <a:ext cx="913992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Group 75"/>
          <p:cNvGrpSpPr/>
          <p:nvPr/>
        </p:nvGrpSpPr>
        <p:grpSpPr>
          <a:xfrm>
            <a:off x="5334000" y="1457411"/>
            <a:ext cx="3615512" cy="2973734"/>
            <a:chOff x="781050" y="1357975"/>
            <a:chExt cx="3762049" cy="2732417"/>
          </a:xfrm>
        </p:grpSpPr>
        <p:sp>
          <p:nvSpPr>
            <p:cNvPr id="77" name="Google Shape;459;p29"/>
            <p:cNvSpPr/>
            <p:nvPr/>
          </p:nvSpPr>
          <p:spPr>
            <a:xfrm>
              <a:off x="2634654" y="3249946"/>
              <a:ext cx="621066" cy="619705"/>
            </a:xfrm>
            <a:custGeom>
              <a:avLst/>
              <a:gdLst/>
              <a:ahLst/>
              <a:cxnLst/>
              <a:rect l="l" t="t" r="r" b="b"/>
              <a:pathLst>
                <a:path w="41529" h="41438" extrusionOk="0">
                  <a:moveTo>
                    <a:pt x="3025" y="1"/>
                  </a:moveTo>
                  <a:lnTo>
                    <a:pt x="0" y="41438"/>
                  </a:lnTo>
                  <a:lnTo>
                    <a:pt x="41529" y="41438"/>
                  </a:lnTo>
                  <a:lnTo>
                    <a:pt x="38504" y="1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0;p29"/>
            <p:cNvSpPr/>
            <p:nvPr/>
          </p:nvSpPr>
          <p:spPr>
            <a:xfrm>
              <a:off x="2492071" y="3754486"/>
              <a:ext cx="906228" cy="115168"/>
            </a:xfrm>
            <a:custGeom>
              <a:avLst/>
              <a:gdLst/>
              <a:ahLst/>
              <a:cxnLst/>
              <a:rect l="l" t="t" r="r" b="b"/>
              <a:pathLst>
                <a:path w="60597" h="7701" extrusionOk="0">
                  <a:moveTo>
                    <a:pt x="0" y="0"/>
                  </a:moveTo>
                  <a:lnTo>
                    <a:pt x="0" y="7701"/>
                  </a:lnTo>
                  <a:lnTo>
                    <a:pt x="60597" y="7701"/>
                  </a:lnTo>
                  <a:lnTo>
                    <a:pt x="60597" y="0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1;p29"/>
            <p:cNvSpPr/>
            <p:nvPr/>
          </p:nvSpPr>
          <p:spPr>
            <a:xfrm>
              <a:off x="1402108" y="1357975"/>
              <a:ext cx="3086129" cy="2093521"/>
            </a:xfrm>
            <a:custGeom>
              <a:avLst/>
              <a:gdLst/>
              <a:ahLst/>
              <a:cxnLst/>
              <a:rect l="l" t="t" r="r" b="b"/>
              <a:pathLst>
                <a:path w="206361" h="139988" extrusionOk="0">
                  <a:moveTo>
                    <a:pt x="5501" y="0"/>
                  </a:moveTo>
                  <a:cubicBezTo>
                    <a:pt x="2476" y="0"/>
                    <a:pt x="1" y="2475"/>
                    <a:pt x="1" y="5500"/>
                  </a:cubicBezTo>
                  <a:lnTo>
                    <a:pt x="1" y="134487"/>
                  </a:lnTo>
                  <a:cubicBezTo>
                    <a:pt x="1" y="137512"/>
                    <a:pt x="2476" y="139987"/>
                    <a:pt x="5501" y="139987"/>
                  </a:cubicBezTo>
                  <a:lnTo>
                    <a:pt x="200860" y="139987"/>
                  </a:lnTo>
                  <a:cubicBezTo>
                    <a:pt x="203885" y="139987"/>
                    <a:pt x="206360" y="137512"/>
                    <a:pt x="206360" y="134487"/>
                  </a:cubicBezTo>
                  <a:lnTo>
                    <a:pt x="206360" y="5500"/>
                  </a:lnTo>
                  <a:cubicBezTo>
                    <a:pt x="206360" y="2475"/>
                    <a:pt x="203885" y="0"/>
                    <a:pt x="200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2;p29"/>
            <p:cNvSpPr/>
            <p:nvPr/>
          </p:nvSpPr>
          <p:spPr>
            <a:xfrm>
              <a:off x="1483001" y="1440228"/>
              <a:ext cx="2924346" cy="1643839"/>
            </a:xfrm>
            <a:custGeom>
              <a:avLst/>
              <a:gdLst/>
              <a:ahLst/>
              <a:cxnLst/>
              <a:rect l="l" t="t" r="r" b="b"/>
              <a:pathLst>
                <a:path w="195543" h="109919" extrusionOk="0">
                  <a:moveTo>
                    <a:pt x="0" y="0"/>
                  </a:moveTo>
                  <a:lnTo>
                    <a:pt x="0" y="109918"/>
                  </a:lnTo>
                  <a:lnTo>
                    <a:pt x="195543" y="10991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3;p29"/>
            <p:cNvSpPr/>
            <p:nvPr/>
          </p:nvSpPr>
          <p:spPr>
            <a:xfrm>
              <a:off x="1402108" y="3173181"/>
              <a:ext cx="3086129" cy="278328"/>
            </a:xfrm>
            <a:custGeom>
              <a:avLst/>
              <a:gdLst/>
              <a:ahLst/>
              <a:cxnLst/>
              <a:rect l="l" t="t" r="r" b="b"/>
              <a:pathLst>
                <a:path w="206361" h="18611" extrusionOk="0">
                  <a:moveTo>
                    <a:pt x="1" y="0"/>
                  </a:moveTo>
                  <a:lnTo>
                    <a:pt x="1" y="13110"/>
                  </a:lnTo>
                  <a:cubicBezTo>
                    <a:pt x="1" y="16135"/>
                    <a:pt x="2476" y="18610"/>
                    <a:pt x="5501" y="18610"/>
                  </a:cubicBezTo>
                  <a:lnTo>
                    <a:pt x="200860" y="18610"/>
                  </a:lnTo>
                  <a:cubicBezTo>
                    <a:pt x="203885" y="18610"/>
                    <a:pt x="206360" y="16135"/>
                    <a:pt x="206360" y="13110"/>
                  </a:cubicBezTo>
                  <a:lnTo>
                    <a:pt x="20636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4;p29"/>
            <p:cNvSpPr/>
            <p:nvPr/>
          </p:nvSpPr>
          <p:spPr>
            <a:xfrm>
              <a:off x="1483001" y="1440228"/>
              <a:ext cx="2924346" cy="120657"/>
            </a:xfrm>
            <a:custGeom>
              <a:avLst/>
              <a:gdLst/>
              <a:ahLst/>
              <a:cxnLst/>
              <a:rect l="l" t="t" r="r" b="b"/>
              <a:pathLst>
                <a:path w="195543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195543" y="806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5;p29"/>
            <p:cNvSpPr/>
            <p:nvPr/>
          </p:nvSpPr>
          <p:spPr>
            <a:xfrm>
              <a:off x="1483001" y="1560871"/>
              <a:ext cx="2924346" cy="119296"/>
            </a:xfrm>
            <a:custGeom>
              <a:avLst/>
              <a:gdLst/>
              <a:ahLst/>
              <a:cxnLst/>
              <a:rect l="l" t="t" r="r" b="b"/>
              <a:pathLst>
                <a:path w="195543" h="7977" extrusionOk="0">
                  <a:moveTo>
                    <a:pt x="0" y="1"/>
                  </a:moveTo>
                  <a:lnTo>
                    <a:pt x="0" y="7977"/>
                  </a:lnTo>
                  <a:lnTo>
                    <a:pt x="195543" y="7977"/>
                  </a:lnTo>
                  <a:lnTo>
                    <a:pt x="195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6;p29"/>
            <p:cNvSpPr/>
            <p:nvPr/>
          </p:nvSpPr>
          <p:spPr>
            <a:xfrm>
              <a:off x="3858959" y="1560871"/>
              <a:ext cx="548415" cy="119296"/>
            </a:xfrm>
            <a:custGeom>
              <a:avLst/>
              <a:gdLst/>
              <a:ahLst/>
              <a:cxnLst/>
              <a:rect l="l" t="t" r="r" b="b"/>
              <a:pathLst>
                <a:path w="36671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36671" y="7977"/>
                  </a:lnTo>
                  <a:lnTo>
                    <a:pt x="3667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7;p29"/>
            <p:cNvSpPr/>
            <p:nvPr/>
          </p:nvSpPr>
          <p:spPr>
            <a:xfrm>
              <a:off x="3453135" y="1560871"/>
              <a:ext cx="407210" cy="119296"/>
            </a:xfrm>
            <a:custGeom>
              <a:avLst/>
              <a:gdLst/>
              <a:ahLst/>
              <a:cxnLst/>
              <a:rect l="l" t="t" r="r" b="b"/>
              <a:pathLst>
                <a:path w="27229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27228" y="7977"/>
                  </a:lnTo>
                  <a:lnTo>
                    <a:pt x="2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8;p29"/>
            <p:cNvSpPr/>
            <p:nvPr/>
          </p:nvSpPr>
          <p:spPr>
            <a:xfrm>
              <a:off x="3056913" y="1784345"/>
              <a:ext cx="1257222" cy="316717"/>
            </a:xfrm>
            <a:custGeom>
              <a:avLst/>
              <a:gdLst/>
              <a:ahLst/>
              <a:cxnLst/>
              <a:rect l="l" t="t" r="r" b="b"/>
              <a:pathLst>
                <a:path w="84067" h="21178" extrusionOk="0">
                  <a:moveTo>
                    <a:pt x="1" y="1"/>
                  </a:moveTo>
                  <a:lnTo>
                    <a:pt x="1" y="21178"/>
                  </a:lnTo>
                  <a:lnTo>
                    <a:pt x="84067" y="21178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;p29"/>
            <p:cNvSpPr/>
            <p:nvPr/>
          </p:nvSpPr>
          <p:spPr>
            <a:xfrm>
              <a:off x="3056913" y="2190167"/>
              <a:ext cx="963835" cy="67193"/>
            </a:xfrm>
            <a:custGeom>
              <a:avLst/>
              <a:gdLst/>
              <a:ahLst/>
              <a:cxnLst/>
              <a:rect l="l" t="t" r="r" b="b"/>
              <a:pathLst>
                <a:path w="64449" h="4493" extrusionOk="0">
                  <a:moveTo>
                    <a:pt x="1" y="0"/>
                  </a:moveTo>
                  <a:lnTo>
                    <a:pt x="1" y="4493"/>
                  </a:lnTo>
                  <a:lnTo>
                    <a:pt x="64448" y="4493"/>
                  </a:lnTo>
                  <a:lnTo>
                    <a:pt x="64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0;p29"/>
            <p:cNvSpPr/>
            <p:nvPr/>
          </p:nvSpPr>
          <p:spPr>
            <a:xfrm>
              <a:off x="3056913" y="2336861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;p29"/>
            <p:cNvSpPr/>
            <p:nvPr/>
          </p:nvSpPr>
          <p:spPr>
            <a:xfrm>
              <a:off x="3056913" y="2483556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2;p29"/>
            <p:cNvSpPr/>
            <p:nvPr/>
          </p:nvSpPr>
          <p:spPr>
            <a:xfrm>
              <a:off x="3056913" y="2630251"/>
              <a:ext cx="1257222" cy="67208"/>
            </a:xfrm>
            <a:custGeom>
              <a:avLst/>
              <a:gdLst/>
              <a:ahLst/>
              <a:cxnLst/>
              <a:rect l="l" t="t" r="r" b="b"/>
              <a:pathLst>
                <a:path w="84067" h="4494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3;p29"/>
            <p:cNvSpPr/>
            <p:nvPr/>
          </p:nvSpPr>
          <p:spPr>
            <a:xfrm>
              <a:off x="3056913" y="2776960"/>
              <a:ext cx="699236" cy="67193"/>
            </a:xfrm>
            <a:custGeom>
              <a:avLst/>
              <a:gdLst/>
              <a:ahLst/>
              <a:cxnLst/>
              <a:rect l="l" t="t" r="r" b="b"/>
              <a:pathLst>
                <a:path w="46756" h="4493" extrusionOk="0">
                  <a:moveTo>
                    <a:pt x="1" y="0"/>
                  </a:moveTo>
                  <a:lnTo>
                    <a:pt x="1" y="4492"/>
                  </a:lnTo>
                  <a:lnTo>
                    <a:pt x="46755" y="4492"/>
                  </a:lnTo>
                  <a:lnTo>
                    <a:pt x="46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4;p29"/>
            <p:cNvSpPr/>
            <p:nvPr/>
          </p:nvSpPr>
          <p:spPr>
            <a:xfrm>
              <a:off x="3839771" y="2785186"/>
              <a:ext cx="124770" cy="117920"/>
            </a:xfrm>
            <a:custGeom>
              <a:avLst/>
              <a:gdLst/>
              <a:ahLst/>
              <a:cxnLst/>
              <a:rect l="l" t="t" r="r" b="b"/>
              <a:pathLst>
                <a:path w="8343" h="7885" extrusionOk="0">
                  <a:moveTo>
                    <a:pt x="4217" y="0"/>
                  </a:moveTo>
                  <a:lnTo>
                    <a:pt x="2934" y="2567"/>
                  </a:lnTo>
                  <a:lnTo>
                    <a:pt x="0" y="3025"/>
                  </a:lnTo>
                  <a:lnTo>
                    <a:pt x="2109" y="5042"/>
                  </a:lnTo>
                  <a:lnTo>
                    <a:pt x="1650" y="7884"/>
                  </a:lnTo>
                  <a:lnTo>
                    <a:pt x="4217" y="6509"/>
                  </a:lnTo>
                  <a:lnTo>
                    <a:pt x="6692" y="7884"/>
                  </a:lnTo>
                  <a:lnTo>
                    <a:pt x="6234" y="5042"/>
                  </a:lnTo>
                  <a:lnTo>
                    <a:pt x="8343" y="3025"/>
                  </a:lnTo>
                  <a:lnTo>
                    <a:pt x="5501" y="2567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5;p29"/>
            <p:cNvSpPr/>
            <p:nvPr/>
          </p:nvSpPr>
          <p:spPr>
            <a:xfrm>
              <a:off x="4002917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2" y="2567"/>
                  </a:lnTo>
                  <a:lnTo>
                    <a:pt x="1" y="3025"/>
                  </a:lnTo>
                  <a:lnTo>
                    <a:pt x="2109" y="5042"/>
                  </a:lnTo>
                  <a:lnTo>
                    <a:pt x="1559" y="7884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234" y="5042"/>
                  </a:lnTo>
                  <a:lnTo>
                    <a:pt x="8251" y="3025"/>
                  </a:lnTo>
                  <a:lnTo>
                    <a:pt x="5409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6;p29"/>
            <p:cNvSpPr/>
            <p:nvPr/>
          </p:nvSpPr>
          <p:spPr>
            <a:xfrm>
              <a:off x="4166063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3" y="2567"/>
                  </a:lnTo>
                  <a:lnTo>
                    <a:pt x="1" y="3025"/>
                  </a:lnTo>
                  <a:lnTo>
                    <a:pt x="2018" y="5042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143" y="5042"/>
                  </a:lnTo>
                  <a:lnTo>
                    <a:pt x="8252" y="3025"/>
                  </a:lnTo>
                  <a:lnTo>
                    <a:pt x="5410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7;p29"/>
            <p:cNvSpPr/>
            <p:nvPr/>
          </p:nvSpPr>
          <p:spPr>
            <a:xfrm>
              <a:off x="3960415" y="1473129"/>
              <a:ext cx="65817" cy="55498"/>
            </a:xfrm>
            <a:custGeom>
              <a:avLst/>
              <a:gdLst/>
              <a:ahLst/>
              <a:cxnLst/>
              <a:rect l="l" t="t" r="r" b="b"/>
              <a:pathLst>
                <a:path w="4401" h="3711" extrusionOk="0">
                  <a:moveTo>
                    <a:pt x="2567" y="1"/>
                  </a:moveTo>
                  <a:cubicBezTo>
                    <a:pt x="917" y="1"/>
                    <a:pt x="1" y="2018"/>
                    <a:pt x="1192" y="3209"/>
                  </a:cubicBezTo>
                  <a:cubicBezTo>
                    <a:pt x="1566" y="3555"/>
                    <a:pt x="2022" y="3710"/>
                    <a:pt x="2470" y="3710"/>
                  </a:cubicBezTo>
                  <a:cubicBezTo>
                    <a:pt x="3451" y="3710"/>
                    <a:pt x="4401" y="2966"/>
                    <a:pt x="4401" y="1834"/>
                  </a:cubicBezTo>
                  <a:cubicBezTo>
                    <a:pt x="4401" y="826"/>
                    <a:pt x="3576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;p29"/>
            <p:cNvSpPr/>
            <p:nvPr/>
          </p:nvSpPr>
          <p:spPr>
            <a:xfrm>
              <a:off x="4082434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92" y="3209"/>
                  </a:cubicBezTo>
                  <a:cubicBezTo>
                    <a:pt x="1566" y="3555"/>
                    <a:pt x="2013" y="3710"/>
                    <a:pt x="2449" y="3710"/>
                  </a:cubicBezTo>
                  <a:cubicBezTo>
                    <a:pt x="3403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;p29"/>
            <p:cNvSpPr/>
            <p:nvPr/>
          </p:nvSpPr>
          <p:spPr>
            <a:xfrm>
              <a:off x="4204453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01" y="3209"/>
                  </a:cubicBezTo>
                  <a:cubicBezTo>
                    <a:pt x="1475" y="3555"/>
                    <a:pt x="1930" y="3710"/>
                    <a:pt x="2379" y="3710"/>
                  </a:cubicBezTo>
                  <a:cubicBezTo>
                    <a:pt x="3360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0;p29"/>
            <p:cNvSpPr/>
            <p:nvPr/>
          </p:nvSpPr>
          <p:spPr>
            <a:xfrm>
              <a:off x="1578968" y="1784345"/>
              <a:ext cx="471636" cy="473012"/>
            </a:xfrm>
            <a:custGeom>
              <a:avLst/>
              <a:gdLst/>
              <a:ahLst/>
              <a:cxnLst/>
              <a:rect l="l" t="t" r="r" b="b"/>
              <a:pathLst>
                <a:path w="31537" h="31629" extrusionOk="0">
                  <a:moveTo>
                    <a:pt x="1" y="1"/>
                  </a:moveTo>
                  <a:lnTo>
                    <a:pt x="1" y="31629"/>
                  </a:lnTo>
                  <a:lnTo>
                    <a:pt x="31537" y="31629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1;p29"/>
            <p:cNvSpPr/>
            <p:nvPr/>
          </p:nvSpPr>
          <p:spPr>
            <a:xfrm>
              <a:off x="1578968" y="2347839"/>
              <a:ext cx="471636" cy="135732"/>
            </a:xfrm>
            <a:custGeom>
              <a:avLst/>
              <a:gdLst/>
              <a:ahLst/>
              <a:cxnLst/>
              <a:rect l="l" t="t" r="r" b="b"/>
              <a:pathLst>
                <a:path w="31537" h="9076" extrusionOk="0">
                  <a:moveTo>
                    <a:pt x="1" y="0"/>
                  </a:moveTo>
                  <a:lnTo>
                    <a:pt x="1" y="9076"/>
                  </a:lnTo>
                  <a:lnTo>
                    <a:pt x="31537" y="9076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2;p29"/>
            <p:cNvSpPr/>
            <p:nvPr/>
          </p:nvSpPr>
          <p:spPr>
            <a:xfrm>
              <a:off x="1578968" y="2550735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31537" y="3393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3;p29"/>
            <p:cNvSpPr/>
            <p:nvPr/>
          </p:nvSpPr>
          <p:spPr>
            <a:xfrm>
              <a:off x="1578968" y="2663167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4;p29"/>
            <p:cNvSpPr/>
            <p:nvPr/>
          </p:nvSpPr>
          <p:spPr>
            <a:xfrm>
              <a:off x="1578968" y="2776960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5;p29"/>
            <p:cNvSpPr/>
            <p:nvPr/>
          </p:nvSpPr>
          <p:spPr>
            <a:xfrm>
              <a:off x="157896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6;p29"/>
            <p:cNvSpPr/>
            <p:nvPr/>
          </p:nvSpPr>
          <p:spPr>
            <a:xfrm>
              <a:off x="2179478" y="1784345"/>
              <a:ext cx="765023" cy="473012"/>
            </a:xfrm>
            <a:custGeom>
              <a:avLst/>
              <a:gdLst/>
              <a:ahLst/>
              <a:cxnLst/>
              <a:rect l="l" t="t" r="r" b="b"/>
              <a:pathLst>
                <a:path w="51155" h="31629" extrusionOk="0">
                  <a:moveTo>
                    <a:pt x="0" y="1"/>
                  </a:moveTo>
                  <a:lnTo>
                    <a:pt x="0" y="31629"/>
                  </a:lnTo>
                  <a:lnTo>
                    <a:pt x="51155" y="31629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;p29"/>
            <p:cNvSpPr/>
            <p:nvPr/>
          </p:nvSpPr>
          <p:spPr>
            <a:xfrm>
              <a:off x="2179478" y="2347839"/>
              <a:ext cx="765023" cy="135732"/>
            </a:xfrm>
            <a:custGeom>
              <a:avLst/>
              <a:gdLst/>
              <a:ahLst/>
              <a:cxnLst/>
              <a:rect l="l" t="t" r="r" b="b"/>
              <a:pathLst>
                <a:path w="51155" h="9076" extrusionOk="0">
                  <a:moveTo>
                    <a:pt x="0" y="0"/>
                  </a:moveTo>
                  <a:lnTo>
                    <a:pt x="0" y="9076"/>
                  </a:lnTo>
                  <a:lnTo>
                    <a:pt x="51155" y="9076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8;p29"/>
            <p:cNvSpPr/>
            <p:nvPr/>
          </p:nvSpPr>
          <p:spPr>
            <a:xfrm>
              <a:off x="2179478" y="2550735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51155" y="3393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;p29"/>
            <p:cNvSpPr/>
            <p:nvPr/>
          </p:nvSpPr>
          <p:spPr>
            <a:xfrm>
              <a:off x="2179478" y="2663167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0;p29"/>
            <p:cNvSpPr/>
            <p:nvPr/>
          </p:nvSpPr>
          <p:spPr>
            <a:xfrm>
              <a:off x="2179478" y="2776960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1;p29"/>
            <p:cNvSpPr/>
            <p:nvPr/>
          </p:nvSpPr>
          <p:spPr>
            <a:xfrm>
              <a:off x="217947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31536" y="3392"/>
                  </a:lnTo>
                  <a:lnTo>
                    <a:pt x="31536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2;p29"/>
            <p:cNvSpPr/>
            <p:nvPr/>
          </p:nvSpPr>
          <p:spPr>
            <a:xfrm>
              <a:off x="975721" y="2775585"/>
              <a:ext cx="2085295" cy="1140678"/>
            </a:xfrm>
            <a:custGeom>
              <a:avLst/>
              <a:gdLst/>
              <a:ahLst/>
              <a:cxnLst/>
              <a:rect l="l" t="t" r="r" b="b"/>
              <a:pathLst>
                <a:path w="139438" h="76274" extrusionOk="0">
                  <a:moveTo>
                    <a:pt x="5776" y="0"/>
                  </a:moveTo>
                  <a:cubicBezTo>
                    <a:pt x="2568" y="0"/>
                    <a:pt x="1" y="2659"/>
                    <a:pt x="1" y="5868"/>
                  </a:cubicBezTo>
                  <a:lnTo>
                    <a:pt x="1" y="76274"/>
                  </a:lnTo>
                  <a:lnTo>
                    <a:pt x="139438" y="76274"/>
                  </a:lnTo>
                  <a:lnTo>
                    <a:pt x="139438" y="5868"/>
                  </a:lnTo>
                  <a:cubicBezTo>
                    <a:pt x="139346" y="2659"/>
                    <a:pt x="136871" y="92"/>
                    <a:pt x="13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3;p29"/>
            <p:cNvSpPr/>
            <p:nvPr/>
          </p:nvSpPr>
          <p:spPr>
            <a:xfrm>
              <a:off x="1030562" y="2839951"/>
              <a:ext cx="1975630" cy="1076311"/>
            </a:xfrm>
            <a:custGeom>
              <a:avLst/>
              <a:gdLst/>
              <a:ahLst/>
              <a:cxnLst/>
              <a:rect l="l" t="t" r="r" b="b"/>
              <a:pathLst>
                <a:path w="132105" h="71970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71970"/>
                  </a:lnTo>
                  <a:lnTo>
                    <a:pt x="132104" y="71970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4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4859"/>
                  </a:lnTo>
                  <a:cubicBezTo>
                    <a:pt x="0" y="8618"/>
                    <a:pt x="3025" y="11643"/>
                    <a:pt x="6784" y="11643"/>
                  </a:cubicBezTo>
                  <a:lnTo>
                    <a:pt x="158689" y="11643"/>
                  </a:lnTo>
                  <a:cubicBezTo>
                    <a:pt x="162448" y="11643"/>
                    <a:pt x="165473" y="8618"/>
                    <a:pt x="165473" y="4859"/>
                  </a:cubicBezTo>
                  <a:lnTo>
                    <a:pt x="165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5;p29"/>
            <p:cNvSpPr/>
            <p:nvPr/>
          </p:nvSpPr>
          <p:spPr>
            <a:xfrm>
              <a:off x="1786000" y="3892945"/>
              <a:ext cx="464786" cy="79524"/>
            </a:xfrm>
            <a:custGeom>
              <a:avLst/>
              <a:gdLst/>
              <a:ahLst/>
              <a:cxnLst/>
              <a:rect l="l" t="t" r="r" b="b"/>
              <a:pathLst>
                <a:path w="31079" h="3760" extrusionOk="0">
                  <a:moveTo>
                    <a:pt x="1" y="1"/>
                  </a:moveTo>
                  <a:lnTo>
                    <a:pt x="1" y="3759"/>
                  </a:lnTo>
                  <a:lnTo>
                    <a:pt x="31078" y="3759"/>
                  </a:lnTo>
                  <a:lnTo>
                    <a:pt x="31078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6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2384"/>
                  </a:lnTo>
                  <a:cubicBezTo>
                    <a:pt x="0" y="7518"/>
                    <a:pt x="4125" y="11643"/>
                    <a:pt x="9259" y="11643"/>
                  </a:cubicBezTo>
                  <a:lnTo>
                    <a:pt x="156214" y="11643"/>
                  </a:lnTo>
                  <a:cubicBezTo>
                    <a:pt x="161347" y="11643"/>
                    <a:pt x="165473" y="7518"/>
                    <a:pt x="165473" y="2384"/>
                  </a:cubicBezTo>
                  <a:lnTo>
                    <a:pt x="165473" y="1"/>
                  </a:lnTo>
                  <a:lnTo>
                    <a:pt x="165381" y="1"/>
                  </a:lnTo>
                  <a:cubicBezTo>
                    <a:pt x="164556" y="4401"/>
                    <a:pt x="160706" y="7701"/>
                    <a:pt x="156214" y="7701"/>
                  </a:cubicBezTo>
                  <a:lnTo>
                    <a:pt x="9259" y="7701"/>
                  </a:lnTo>
                  <a:cubicBezTo>
                    <a:pt x="4767" y="7701"/>
                    <a:pt x="825" y="4401"/>
                    <a:pt x="9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7;p29"/>
            <p:cNvSpPr/>
            <p:nvPr/>
          </p:nvSpPr>
          <p:spPr>
            <a:xfrm>
              <a:off x="1030562" y="2839951"/>
              <a:ext cx="1975630" cy="80966"/>
            </a:xfrm>
            <a:custGeom>
              <a:avLst/>
              <a:gdLst/>
              <a:ahLst/>
              <a:cxnLst/>
              <a:rect l="l" t="t" r="r" b="b"/>
              <a:pathLst>
                <a:path w="132105" h="5414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5414"/>
                  </a:lnTo>
                  <a:lnTo>
                    <a:pt x="132104" y="5414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8;p29"/>
            <p:cNvSpPr/>
            <p:nvPr/>
          </p:nvSpPr>
          <p:spPr>
            <a:xfrm>
              <a:off x="1030562" y="2920903"/>
              <a:ext cx="1975630" cy="80907"/>
            </a:xfrm>
            <a:custGeom>
              <a:avLst/>
              <a:gdLst/>
              <a:ahLst/>
              <a:cxnLst/>
              <a:rect l="l" t="t" r="r" b="b"/>
              <a:pathLst>
                <a:path w="132105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132104" y="5410"/>
                  </a:lnTo>
                  <a:lnTo>
                    <a:pt x="132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9;p29"/>
            <p:cNvSpPr/>
            <p:nvPr/>
          </p:nvSpPr>
          <p:spPr>
            <a:xfrm>
              <a:off x="2636015" y="2920903"/>
              <a:ext cx="370196" cy="80907"/>
            </a:xfrm>
            <a:custGeom>
              <a:avLst/>
              <a:gdLst/>
              <a:ahLst/>
              <a:cxnLst/>
              <a:rect l="l" t="t" r="r" b="b"/>
              <a:pathLst>
                <a:path w="24754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24753" y="5410"/>
                  </a:lnTo>
                  <a:lnTo>
                    <a:pt x="2475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0;p29"/>
            <p:cNvSpPr/>
            <p:nvPr/>
          </p:nvSpPr>
          <p:spPr>
            <a:xfrm>
              <a:off x="2360451" y="2920903"/>
              <a:ext cx="275576" cy="80907"/>
            </a:xfrm>
            <a:custGeom>
              <a:avLst/>
              <a:gdLst/>
              <a:ahLst/>
              <a:cxnLst/>
              <a:rect l="l" t="t" r="r" b="b"/>
              <a:pathLst>
                <a:path w="18427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8427" y="5410"/>
                  </a:lnTo>
                  <a:lnTo>
                    <a:pt x="1842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01;p29"/>
            <p:cNvSpPr/>
            <p:nvPr/>
          </p:nvSpPr>
          <p:spPr>
            <a:xfrm>
              <a:off x="2093097" y="3071726"/>
              <a:ext cx="850027" cy="213886"/>
            </a:xfrm>
            <a:custGeom>
              <a:avLst/>
              <a:gdLst/>
              <a:ahLst/>
              <a:cxnLst/>
              <a:rect l="l" t="t" r="r" b="b"/>
              <a:pathLst>
                <a:path w="56839" h="14302" extrusionOk="0">
                  <a:moveTo>
                    <a:pt x="1" y="0"/>
                  </a:moveTo>
                  <a:lnTo>
                    <a:pt x="1" y="14301"/>
                  </a:lnTo>
                  <a:lnTo>
                    <a:pt x="56839" y="14301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2;p29"/>
            <p:cNvSpPr/>
            <p:nvPr/>
          </p:nvSpPr>
          <p:spPr>
            <a:xfrm>
              <a:off x="2093097" y="3345928"/>
              <a:ext cx="651245" cy="45254"/>
            </a:xfrm>
            <a:custGeom>
              <a:avLst/>
              <a:gdLst/>
              <a:ahLst/>
              <a:cxnLst/>
              <a:rect l="l" t="t" r="r" b="b"/>
              <a:pathLst>
                <a:path w="43547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43546" y="3025"/>
                  </a:lnTo>
                  <a:lnTo>
                    <a:pt x="43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3;p29"/>
            <p:cNvSpPr/>
            <p:nvPr/>
          </p:nvSpPr>
          <p:spPr>
            <a:xfrm>
              <a:off x="2093097" y="3444631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1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4;p29"/>
            <p:cNvSpPr/>
            <p:nvPr/>
          </p:nvSpPr>
          <p:spPr>
            <a:xfrm>
              <a:off x="2093097" y="3543350"/>
              <a:ext cx="850027" cy="46630"/>
            </a:xfrm>
            <a:custGeom>
              <a:avLst/>
              <a:gdLst/>
              <a:ahLst/>
              <a:cxnLst/>
              <a:rect l="l" t="t" r="r" b="b"/>
              <a:pathLst>
                <a:path w="56839" h="3118" extrusionOk="0">
                  <a:moveTo>
                    <a:pt x="1" y="0"/>
                  </a:moveTo>
                  <a:lnTo>
                    <a:pt x="1" y="3117"/>
                  </a:lnTo>
                  <a:lnTo>
                    <a:pt x="56839" y="3117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05;p29"/>
            <p:cNvSpPr/>
            <p:nvPr/>
          </p:nvSpPr>
          <p:spPr>
            <a:xfrm>
              <a:off x="2093097" y="3643430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0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06;p29"/>
            <p:cNvSpPr/>
            <p:nvPr/>
          </p:nvSpPr>
          <p:spPr>
            <a:xfrm>
              <a:off x="2093097" y="3742148"/>
              <a:ext cx="473012" cy="45254"/>
            </a:xfrm>
            <a:custGeom>
              <a:avLst/>
              <a:gdLst/>
              <a:ahLst/>
              <a:cxnLst/>
              <a:rect l="l" t="t" r="r" b="b"/>
              <a:pathLst>
                <a:path w="31629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31628" y="3025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07;p29"/>
            <p:cNvSpPr/>
            <p:nvPr/>
          </p:nvSpPr>
          <p:spPr>
            <a:xfrm>
              <a:off x="2622316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1925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08;p29"/>
            <p:cNvSpPr/>
            <p:nvPr/>
          </p:nvSpPr>
          <p:spPr>
            <a:xfrm>
              <a:off x="2731997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2017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09;p29"/>
            <p:cNvSpPr/>
            <p:nvPr/>
          </p:nvSpPr>
          <p:spPr>
            <a:xfrm>
              <a:off x="2843039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751" y="1"/>
                  </a:moveTo>
                  <a:lnTo>
                    <a:pt x="1926" y="1743"/>
                  </a:lnTo>
                  <a:lnTo>
                    <a:pt x="1" y="2018"/>
                  </a:lnTo>
                  <a:lnTo>
                    <a:pt x="1376" y="3393"/>
                  </a:lnTo>
                  <a:lnTo>
                    <a:pt x="1009" y="5318"/>
                  </a:lnTo>
                  <a:lnTo>
                    <a:pt x="2751" y="4401"/>
                  </a:lnTo>
                  <a:lnTo>
                    <a:pt x="4493" y="5318"/>
                  </a:lnTo>
                  <a:lnTo>
                    <a:pt x="4126" y="3393"/>
                  </a:lnTo>
                  <a:lnTo>
                    <a:pt x="5593" y="2018"/>
                  </a:lnTo>
                  <a:lnTo>
                    <a:pt x="3668" y="174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0;p29"/>
            <p:cNvSpPr/>
            <p:nvPr/>
          </p:nvSpPr>
          <p:spPr>
            <a:xfrm>
              <a:off x="2704569" y="2861950"/>
              <a:ext cx="43893" cy="37447"/>
            </a:xfrm>
            <a:custGeom>
              <a:avLst/>
              <a:gdLst/>
              <a:ahLst/>
              <a:cxnLst/>
              <a:rect l="l" t="t" r="r" b="b"/>
              <a:pathLst>
                <a:path w="2935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36" y="2503"/>
                    <a:pt x="1658" y="2503"/>
                  </a:cubicBezTo>
                  <a:cubicBezTo>
                    <a:pt x="2315" y="2503"/>
                    <a:pt x="2934" y="1993"/>
                    <a:pt x="2934" y="1193"/>
                  </a:cubicBezTo>
                  <a:cubicBezTo>
                    <a:pt x="2934" y="551"/>
                    <a:pt x="2384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1;p29"/>
            <p:cNvSpPr/>
            <p:nvPr/>
          </p:nvSpPr>
          <p:spPr>
            <a:xfrm>
              <a:off x="2785462" y="2861950"/>
              <a:ext cx="45254" cy="37447"/>
            </a:xfrm>
            <a:custGeom>
              <a:avLst/>
              <a:gdLst/>
              <a:ahLst/>
              <a:cxnLst/>
              <a:rect l="l" t="t" r="r" b="b"/>
              <a:pathLst>
                <a:path w="3026" h="2504" extrusionOk="0">
                  <a:moveTo>
                    <a:pt x="1742" y="1"/>
                  </a:moveTo>
                  <a:cubicBezTo>
                    <a:pt x="642" y="1"/>
                    <a:pt x="0" y="1376"/>
                    <a:pt x="825" y="2109"/>
                  </a:cubicBezTo>
                  <a:cubicBezTo>
                    <a:pt x="1097" y="2381"/>
                    <a:pt x="1428" y="2503"/>
                    <a:pt x="1749" y="2503"/>
                  </a:cubicBezTo>
                  <a:cubicBezTo>
                    <a:pt x="2406" y="2503"/>
                    <a:pt x="3026" y="1993"/>
                    <a:pt x="3026" y="1193"/>
                  </a:cubicBezTo>
                  <a:cubicBezTo>
                    <a:pt x="3026" y="551"/>
                    <a:pt x="2384" y="1"/>
                    <a:pt x="1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2;p29"/>
            <p:cNvSpPr/>
            <p:nvPr/>
          </p:nvSpPr>
          <p:spPr>
            <a:xfrm>
              <a:off x="2869091" y="2861950"/>
              <a:ext cx="42517" cy="37447"/>
            </a:xfrm>
            <a:custGeom>
              <a:avLst/>
              <a:gdLst/>
              <a:ahLst/>
              <a:cxnLst/>
              <a:rect l="l" t="t" r="r" b="b"/>
              <a:pathLst>
                <a:path w="2843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26" y="2503"/>
                    <a:pt x="1635" y="2503"/>
                  </a:cubicBezTo>
                  <a:cubicBezTo>
                    <a:pt x="2264" y="2503"/>
                    <a:pt x="2842" y="1993"/>
                    <a:pt x="2842" y="1193"/>
                  </a:cubicBezTo>
                  <a:cubicBezTo>
                    <a:pt x="2842" y="551"/>
                    <a:pt x="2292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3;p29"/>
            <p:cNvSpPr/>
            <p:nvPr/>
          </p:nvSpPr>
          <p:spPr>
            <a:xfrm>
              <a:off x="1095004" y="3071726"/>
              <a:ext cx="319454" cy="319454"/>
            </a:xfrm>
            <a:custGeom>
              <a:avLst/>
              <a:gdLst/>
              <a:ahLst/>
              <a:cxnLst/>
              <a:rect l="l" t="t" r="r" b="b"/>
              <a:pathLst>
                <a:path w="21361" h="21361" extrusionOk="0">
                  <a:moveTo>
                    <a:pt x="1" y="0"/>
                  </a:moveTo>
                  <a:lnTo>
                    <a:pt x="1" y="21360"/>
                  </a:lnTo>
                  <a:lnTo>
                    <a:pt x="21361" y="21360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4;p29"/>
            <p:cNvSpPr/>
            <p:nvPr/>
          </p:nvSpPr>
          <p:spPr>
            <a:xfrm>
              <a:off x="1095004" y="3451496"/>
              <a:ext cx="319454" cy="91869"/>
            </a:xfrm>
            <a:custGeom>
              <a:avLst/>
              <a:gdLst/>
              <a:ahLst/>
              <a:cxnLst/>
              <a:rect l="l" t="t" r="r" b="b"/>
              <a:pathLst>
                <a:path w="21361" h="6143" extrusionOk="0">
                  <a:moveTo>
                    <a:pt x="1" y="0"/>
                  </a:moveTo>
                  <a:lnTo>
                    <a:pt x="1" y="6142"/>
                  </a:lnTo>
                  <a:lnTo>
                    <a:pt x="21361" y="614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5;p29"/>
            <p:cNvSpPr/>
            <p:nvPr/>
          </p:nvSpPr>
          <p:spPr>
            <a:xfrm>
              <a:off x="1095004" y="3589965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6;p29"/>
            <p:cNvSpPr/>
            <p:nvPr/>
          </p:nvSpPr>
          <p:spPr>
            <a:xfrm>
              <a:off x="1095004" y="3665369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7;p29"/>
            <p:cNvSpPr/>
            <p:nvPr/>
          </p:nvSpPr>
          <p:spPr>
            <a:xfrm>
              <a:off x="1095004" y="3742148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8;p29"/>
            <p:cNvSpPr/>
            <p:nvPr/>
          </p:nvSpPr>
          <p:spPr>
            <a:xfrm>
              <a:off x="1095004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9;p29"/>
            <p:cNvSpPr/>
            <p:nvPr/>
          </p:nvSpPr>
          <p:spPr>
            <a:xfrm>
              <a:off x="1500827" y="3071726"/>
              <a:ext cx="516875" cy="319454"/>
            </a:xfrm>
            <a:custGeom>
              <a:avLst/>
              <a:gdLst/>
              <a:ahLst/>
              <a:cxnLst/>
              <a:rect l="l" t="t" r="r" b="b"/>
              <a:pathLst>
                <a:path w="34562" h="21361" extrusionOk="0">
                  <a:moveTo>
                    <a:pt x="0" y="0"/>
                  </a:moveTo>
                  <a:lnTo>
                    <a:pt x="0" y="21360"/>
                  </a:lnTo>
                  <a:lnTo>
                    <a:pt x="34562" y="21360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20;p29"/>
            <p:cNvSpPr/>
            <p:nvPr/>
          </p:nvSpPr>
          <p:spPr>
            <a:xfrm>
              <a:off x="1500827" y="3451496"/>
              <a:ext cx="516875" cy="91869"/>
            </a:xfrm>
            <a:custGeom>
              <a:avLst/>
              <a:gdLst/>
              <a:ahLst/>
              <a:cxnLst/>
              <a:rect l="l" t="t" r="r" b="b"/>
              <a:pathLst>
                <a:path w="34562" h="6143" extrusionOk="0">
                  <a:moveTo>
                    <a:pt x="0" y="0"/>
                  </a:moveTo>
                  <a:lnTo>
                    <a:pt x="0" y="6142"/>
                  </a:lnTo>
                  <a:lnTo>
                    <a:pt x="34562" y="614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21;p29"/>
            <p:cNvSpPr/>
            <p:nvPr/>
          </p:nvSpPr>
          <p:spPr>
            <a:xfrm>
              <a:off x="1500827" y="3589965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22;p29"/>
            <p:cNvSpPr/>
            <p:nvPr/>
          </p:nvSpPr>
          <p:spPr>
            <a:xfrm>
              <a:off x="1500827" y="3665369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23;p29"/>
            <p:cNvSpPr/>
            <p:nvPr/>
          </p:nvSpPr>
          <p:spPr>
            <a:xfrm>
              <a:off x="1500827" y="3742148"/>
              <a:ext cx="516875" cy="34277"/>
            </a:xfrm>
            <a:custGeom>
              <a:avLst/>
              <a:gdLst/>
              <a:ahLst/>
              <a:cxnLst/>
              <a:rect l="l" t="t" r="r" b="b"/>
              <a:pathLst>
                <a:path w="34562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24;p29"/>
            <p:cNvSpPr/>
            <p:nvPr/>
          </p:nvSpPr>
          <p:spPr>
            <a:xfrm>
              <a:off x="1500827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21360" y="2292"/>
                  </a:lnTo>
                  <a:lnTo>
                    <a:pt x="21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25;p29"/>
            <p:cNvSpPr/>
            <p:nvPr/>
          </p:nvSpPr>
          <p:spPr>
            <a:xfrm>
              <a:off x="3299591" y="3340439"/>
              <a:ext cx="1243508" cy="749948"/>
            </a:xfrm>
            <a:custGeom>
              <a:avLst/>
              <a:gdLst/>
              <a:ahLst/>
              <a:cxnLst/>
              <a:rect l="l" t="t" r="r" b="b"/>
              <a:pathLst>
                <a:path w="83150" h="50147" extrusionOk="0">
                  <a:moveTo>
                    <a:pt x="2201" y="0"/>
                  </a:moveTo>
                  <a:cubicBezTo>
                    <a:pt x="917" y="0"/>
                    <a:pt x="0" y="917"/>
                    <a:pt x="0" y="2201"/>
                  </a:cubicBezTo>
                  <a:lnTo>
                    <a:pt x="0" y="47946"/>
                  </a:lnTo>
                  <a:cubicBezTo>
                    <a:pt x="0" y="49138"/>
                    <a:pt x="917" y="50146"/>
                    <a:pt x="2201" y="50146"/>
                  </a:cubicBezTo>
                  <a:lnTo>
                    <a:pt x="80949" y="50146"/>
                  </a:lnTo>
                  <a:cubicBezTo>
                    <a:pt x="82233" y="50146"/>
                    <a:pt x="83149" y="49138"/>
                    <a:pt x="83149" y="47946"/>
                  </a:cubicBezTo>
                  <a:lnTo>
                    <a:pt x="83149" y="2201"/>
                  </a:lnTo>
                  <a:cubicBezTo>
                    <a:pt x="83149" y="917"/>
                    <a:pt x="82233" y="0"/>
                    <a:pt x="80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26;p29"/>
            <p:cNvSpPr/>
            <p:nvPr/>
          </p:nvSpPr>
          <p:spPr>
            <a:xfrm>
              <a:off x="3332492" y="3377453"/>
              <a:ext cx="1126979" cy="674545"/>
            </a:xfrm>
            <a:custGeom>
              <a:avLst/>
              <a:gdLst/>
              <a:ahLst/>
              <a:cxnLst/>
              <a:rect l="l" t="t" r="r" b="b"/>
              <a:pathLst>
                <a:path w="75358" h="45105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43363"/>
                  </a:lnTo>
                  <a:cubicBezTo>
                    <a:pt x="1" y="44279"/>
                    <a:pt x="734" y="45104"/>
                    <a:pt x="1742" y="45104"/>
                  </a:cubicBezTo>
                  <a:lnTo>
                    <a:pt x="75357" y="45104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27;p29"/>
            <p:cNvSpPr/>
            <p:nvPr/>
          </p:nvSpPr>
          <p:spPr>
            <a:xfrm>
              <a:off x="4466330" y="3688331"/>
              <a:ext cx="61719" cy="52791"/>
            </a:xfrm>
            <a:custGeom>
              <a:avLst/>
              <a:gdLst/>
              <a:ahLst/>
              <a:cxnLst/>
              <a:rect l="l" t="t" r="r" b="b"/>
              <a:pathLst>
                <a:path w="4127" h="3530" extrusionOk="0">
                  <a:moveTo>
                    <a:pt x="2293" y="1"/>
                  </a:moveTo>
                  <a:cubicBezTo>
                    <a:pt x="734" y="1"/>
                    <a:pt x="1" y="1926"/>
                    <a:pt x="1101" y="3026"/>
                  </a:cubicBezTo>
                  <a:cubicBezTo>
                    <a:pt x="1449" y="3374"/>
                    <a:pt x="1872" y="3530"/>
                    <a:pt x="2289" y="3530"/>
                  </a:cubicBezTo>
                  <a:cubicBezTo>
                    <a:pt x="3188" y="3530"/>
                    <a:pt x="4064" y="2807"/>
                    <a:pt x="4126" y="1743"/>
                  </a:cubicBezTo>
                  <a:cubicBezTo>
                    <a:pt x="4126" y="826"/>
                    <a:pt x="3301" y="1"/>
                    <a:pt x="229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28;p29"/>
            <p:cNvSpPr/>
            <p:nvPr/>
          </p:nvSpPr>
          <p:spPr>
            <a:xfrm>
              <a:off x="3332492" y="3377453"/>
              <a:ext cx="1126979" cy="57592"/>
            </a:xfrm>
            <a:custGeom>
              <a:avLst/>
              <a:gdLst/>
              <a:ahLst/>
              <a:cxnLst/>
              <a:rect l="l" t="t" r="r" b="b"/>
              <a:pathLst>
                <a:path w="75358" h="3851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3851"/>
                  </a:lnTo>
                  <a:lnTo>
                    <a:pt x="75357" y="3851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29;p29"/>
            <p:cNvSpPr/>
            <p:nvPr/>
          </p:nvSpPr>
          <p:spPr>
            <a:xfrm>
              <a:off x="4283970" y="3392543"/>
              <a:ext cx="27442" cy="23629"/>
            </a:xfrm>
            <a:custGeom>
              <a:avLst/>
              <a:gdLst/>
              <a:ahLst/>
              <a:cxnLst/>
              <a:rect l="l" t="t" r="r" b="b"/>
              <a:pathLst>
                <a:path w="1835" h="1580" extrusionOk="0">
                  <a:moveTo>
                    <a:pt x="1101" y="0"/>
                  </a:moveTo>
                  <a:cubicBezTo>
                    <a:pt x="368" y="0"/>
                    <a:pt x="1" y="917"/>
                    <a:pt x="459" y="1375"/>
                  </a:cubicBezTo>
                  <a:cubicBezTo>
                    <a:pt x="630" y="1517"/>
                    <a:pt x="826" y="1580"/>
                    <a:pt x="1017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0;p29"/>
            <p:cNvSpPr/>
            <p:nvPr/>
          </p:nvSpPr>
          <p:spPr>
            <a:xfrm>
              <a:off x="4341562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100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10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1;p29"/>
            <p:cNvSpPr/>
            <p:nvPr/>
          </p:nvSpPr>
          <p:spPr>
            <a:xfrm>
              <a:off x="4400515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009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2;p29"/>
            <p:cNvSpPr/>
            <p:nvPr/>
          </p:nvSpPr>
          <p:spPr>
            <a:xfrm>
              <a:off x="3332492" y="3435030"/>
              <a:ext cx="1126979" cy="46630"/>
            </a:xfrm>
            <a:custGeom>
              <a:avLst/>
              <a:gdLst/>
              <a:ahLst/>
              <a:cxnLst/>
              <a:rect l="l" t="t" r="r" b="b"/>
              <a:pathLst>
                <a:path w="75358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75357" y="3118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;p29"/>
            <p:cNvSpPr/>
            <p:nvPr/>
          </p:nvSpPr>
          <p:spPr>
            <a:xfrm>
              <a:off x="4248332" y="3435030"/>
              <a:ext cx="211150" cy="46630"/>
            </a:xfrm>
            <a:custGeom>
              <a:avLst/>
              <a:gdLst/>
              <a:ahLst/>
              <a:cxnLst/>
              <a:rect l="l" t="t" r="r" b="b"/>
              <a:pathLst>
                <a:path w="14119" h="3118" extrusionOk="0">
                  <a:moveTo>
                    <a:pt x="0" y="1"/>
                  </a:moveTo>
                  <a:lnTo>
                    <a:pt x="0" y="3118"/>
                  </a:lnTo>
                  <a:lnTo>
                    <a:pt x="14118" y="3118"/>
                  </a:lnTo>
                  <a:lnTo>
                    <a:pt x="1411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4;p29"/>
            <p:cNvSpPr/>
            <p:nvPr/>
          </p:nvSpPr>
          <p:spPr>
            <a:xfrm>
              <a:off x="4090659" y="3435030"/>
              <a:ext cx="157686" cy="46630"/>
            </a:xfrm>
            <a:custGeom>
              <a:avLst/>
              <a:gdLst/>
              <a:ahLst/>
              <a:cxnLst/>
              <a:rect l="l" t="t" r="r" b="b"/>
              <a:pathLst>
                <a:path w="10544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10543" y="3118"/>
                  </a:lnTo>
                  <a:lnTo>
                    <a:pt x="10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5;p29"/>
            <p:cNvSpPr/>
            <p:nvPr/>
          </p:nvSpPr>
          <p:spPr>
            <a:xfrm>
              <a:off x="3938475" y="3521411"/>
              <a:ext cx="485350" cy="122033"/>
            </a:xfrm>
            <a:custGeom>
              <a:avLst/>
              <a:gdLst/>
              <a:ahLst/>
              <a:cxnLst/>
              <a:rect l="l" t="t" r="r" b="b"/>
              <a:pathLst>
                <a:path w="32454" h="8160" extrusionOk="0">
                  <a:moveTo>
                    <a:pt x="1" y="0"/>
                  </a:moveTo>
                  <a:lnTo>
                    <a:pt x="1" y="8159"/>
                  </a:lnTo>
                  <a:lnTo>
                    <a:pt x="32454" y="8159"/>
                  </a:lnTo>
                  <a:lnTo>
                    <a:pt x="32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6;p29"/>
            <p:cNvSpPr/>
            <p:nvPr/>
          </p:nvSpPr>
          <p:spPr>
            <a:xfrm>
              <a:off x="3938475" y="3677707"/>
              <a:ext cx="371557" cy="26067"/>
            </a:xfrm>
            <a:custGeom>
              <a:avLst/>
              <a:gdLst/>
              <a:ahLst/>
              <a:cxnLst/>
              <a:rect l="l" t="t" r="r" b="b"/>
              <a:pathLst>
                <a:path w="24845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24845" y="1742"/>
                  </a:lnTo>
                  <a:lnTo>
                    <a:pt x="248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7;p29"/>
            <p:cNvSpPr/>
            <p:nvPr/>
          </p:nvSpPr>
          <p:spPr>
            <a:xfrm>
              <a:off x="3938475" y="3733908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3"/>
                  </a:lnTo>
                  <a:lnTo>
                    <a:pt x="32454" y="1743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8;p29"/>
            <p:cNvSpPr/>
            <p:nvPr/>
          </p:nvSpPr>
          <p:spPr>
            <a:xfrm>
              <a:off x="3938475" y="3790124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32454" y="1742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9;p29"/>
            <p:cNvSpPr/>
            <p:nvPr/>
          </p:nvSpPr>
          <p:spPr>
            <a:xfrm>
              <a:off x="3938475" y="3847702"/>
              <a:ext cx="485350" cy="24706"/>
            </a:xfrm>
            <a:custGeom>
              <a:avLst/>
              <a:gdLst/>
              <a:ahLst/>
              <a:cxnLst/>
              <a:rect l="l" t="t" r="r" b="b"/>
              <a:pathLst>
                <a:path w="32454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32454" y="1651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0;p29"/>
            <p:cNvSpPr/>
            <p:nvPr/>
          </p:nvSpPr>
          <p:spPr>
            <a:xfrm>
              <a:off x="3938475" y="3903918"/>
              <a:ext cx="270102" cy="26067"/>
            </a:xfrm>
            <a:custGeom>
              <a:avLst/>
              <a:gdLst/>
              <a:ahLst/>
              <a:cxnLst/>
              <a:rect l="l" t="t" r="r" b="b"/>
              <a:pathLst>
                <a:path w="18061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18061" y="1742"/>
                  </a:lnTo>
                  <a:lnTo>
                    <a:pt x="18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1;p29"/>
            <p:cNvSpPr/>
            <p:nvPr/>
          </p:nvSpPr>
          <p:spPr>
            <a:xfrm>
              <a:off x="4240106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659" y="3026"/>
                  </a:lnTo>
                  <a:lnTo>
                    <a:pt x="2475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2;p29"/>
            <p:cNvSpPr/>
            <p:nvPr/>
          </p:nvSpPr>
          <p:spPr>
            <a:xfrm>
              <a:off x="4303172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3;p29"/>
            <p:cNvSpPr/>
            <p:nvPr/>
          </p:nvSpPr>
          <p:spPr>
            <a:xfrm>
              <a:off x="4366238" y="390390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559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642" y="3026"/>
                  </a:lnTo>
                  <a:lnTo>
                    <a:pt x="1559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4;p29"/>
            <p:cNvSpPr/>
            <p:nvPr/>
          </p:nvSpPr>
          <p:spPr>
            <a:xfrm>
              <a:off x="3368145" y="3521411"/>
              <a:ext cx="182346" cy="182361"/>
            </a:xfrm>
            <a:custGeom>
              <a:avLst/>
              <a:gdLst/>
              <a:ahLst/>
              <a:cxnLst/>
              <a:rect l="l" t="t" r="r" b="b"/>
              <a:pathLst>
                <a:path w="12193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2193" y="1219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5;p29"/>
            <p:cNvSpPr/>
            <p:nvPr/>
          </p:nvSpPr>
          <p:spPr>
            <a:xfrm>
              <a:off x="3368145" y="3738036"/>
              <a:ext cx="182346" cy="52103"/>
            </a:xfrm>
            <a:custGeom>
              <a:avLst/>
              <a:gdLst/>
              <a:ahLst/>
              <a:cxnLst/>
              <a:rect l="l" t="t" r="r" b="b"/>
              <a:pathLst>
                <a:path w="12193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2193" y="34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;p29"/>
            <p:cNvSpPr/>
            <p:nvPr/>
          </p:nvSpPr>
          <p:spPr>
            <a:xfrm>
              <a:off x="3368145" y="3816176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7;p29"/>
            <p:cNvSpPr/>
            <p:nvPr/>
          </p:nvSpPr>
          <p:spPr>
            <a:xfrm>
              <a:off x="3368145" y="3860054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2193" y="128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8;p29"/>
            <p:cNvSpPr/>
            <p:nvPr/>
          </p:nvSpPr>
          <p:spPr>
            <a:xfrm>
              <a:off x="3368145" y="3903918"/>
              <a:ext cx="182346" cy="19217"/>
            </a:xfrm>
            <a:custGeom>
              <a:avLst/>
              <a:gdLst/>
              <a:ahLst/>
              <a:cxnLst/>
              <a:rect l="l" t="t" r="r" b="b"/>
              <a:pathLst>
                <a:path w="12193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9;p29"/>
            <p:cNvSpPr/>
            <p:nvPr/>
          </p:nvSpPr>
          <p:spPr>
            <a:xfrm>
              <a:off x="3368145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0;p29"/>
            <p:cNvSpPr/>
            <p:nvPr/>
          </p:nvSpPr>
          <p:spPr>
            <a:xfrm>
              <a:off x="3599846" y="3521411"/>
              <a:ext cx="296139" cy="182361"/>
            </a:xfrm>
            <a:custGeom>
              <a:avLst/>
              <a:gdLst/>
              <a:ahLst/>
              <a:cxnLst/>
              <a:rect l="l" t="t" r="r" b="b"/>
              <a:pathLst>
                <a:path w="19802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9802" y="1219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1;p29"/>
            <p:cNvSpPr/>
            <p:nvPr/>
          </p:nvSpPr>
          <p:spPr>
            <a:xfrm>
              <a:off x="3599846" y="3738036"/>
              <a:ext cx="296139" cy="52103"/>
            </a:xfrm>
            <a:custGeom>
              <a:avLst/>
              <a:gdLst/>
              <a:ahLst/>
              <a:cxnLst/>
              <a:rect l="l" t="t" r="r" b="b"/>
              <a:pathLst>
                <a:path w="19802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9802" y="34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;p29"/>
            <p:cNvSpPr/>
            <p:nvPr/>
          </p:nvSpPr>
          <p:spPr>
            <a:xfrm>
              <a:off x="3599846" y="3816176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3;p29"/>
            <p:cNvSpPr/>
            <p:nvPr/>
          </p:nvSpPr>
          <p:spPr>
            <a:xfrm>
              <a:off x="3599846" y="3860054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9802" y="128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4;p29"/>
            <p:cNvSpPr/>
            <p:nvPr/>
          </p:nvSpPr>
          <p:spPr>
            <a:xfrm>
              <a:off x="3599846" y="3903918"/>
              <a:ext cx="296139" cy="19217"/>
            </a:xfrm>
            <a:custGeom>
              <a:avLst/>
              <a:gdLst/>
              <a:ahLst/>
              <a:cxnLst/>
              <a:rect l="l" t="t" r="r" b="b"/>
              <a:pathLst>
                <a:path w="19802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5;p29"/>
            <p:cNvSpPr/>
            <p:nvPr/>
          </p:nvSpPr>
          <p:spPr>
            <a:xfrm>
              <a:off x="3599846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111F81B3-CAA4-40F6-A168-92B3F35C86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281" y="2099966"/>
            <a:ext cx="4892652" cy="27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1466106" y="192882"/>
            <a:ext cx="6385864" cy="6381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n-US" sz="2800" dirty="0" err="1"/>
              <a:t>Desain</a:t>
            </a:r>
            <a:r>
              <a:rPr lang="en-US" sz="2800" dirty="0"/>
              <a:t> Input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MBKM</a:t>
            </a:r>
            <a:endParaRPr sz="2800" dirty="0">
              <a:solidFill>
                <a:srgbClr val="FFFFFF"/>
              </a:solidFill>
            </a:endParaRP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4072" y="831760"/>
            <a:ext cx="9139928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" name="Group 75"/>
          <p:cNvGrpSpPr/>
          <p:nvPr/>
        </p:nvGrpSpPr>
        <p:grpSpPr>
          <a:xfrm>
            <a:off x="5334000" y="1457411"/>
            <a:ext cx="3615512" cy="2973734"/>
            <a:chOff x="781050" y="1357975"/>
            <a:chExt cx="3762049" cy="2732417"/>
          </a:xfrm>
        </p:grpSpPr>
        <p:sp>
          <p:nvSpPr>
            <p:cNvPr id="77" name="Google Shape;459;p29"/>
            <p:cNvSpPr/>
            <p:nvPr/>
          </p:nvSpPr>
          <p:spPr>
            <a:xfrm>
              <a:off x="2634654" y="3249946"/>
              <a:ext cx="621066" cy="619705"/>
            </a:xfrm>
            <a:custGeom>
              <a:avLst/>
              <a:gdLst/>
              <a:ahLst/>
              <a:cxnLst/>
              <a:rect l="l" t="t" r="r" b="b"/>
              <a:pathLst>
                <a:path w="41529" h="41438" extrusionOk="0">
                  <a:moveTo>
                    <a:pt x="3025" y="1"/>
                  </a:moveTo>
                  <a:lnTo>
                    <a:pt x="0" y="41438"/>
                  </a:lnTo>
                  <a:lnTo>
                    <a:pt x="41529" y="41438"/>
                  </a:lnTo>
                  <a:lnTo>
                    <a:pt x="38504" y="1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60;p29"/>
            <p:cNvSpPr/>
            <p:nvPr/>
          </p:nvSpPr>
          <p:spPr>
            <a:xfrm>
              <a:off x="2492071" y="3754486"/>
              <a:ext cx="906228" cy="115168"/>
            </a:xfrm>
            <a:custGeom>
              <a:avLst/>
              <a:gdLst/>
              <a:ahLst/>
              <a:cxnLst/>
              <a:rect l="l" t="t" r="r" b="b"/>
              <a:pathLst>
                <a:path w="60597" h="7701" extrusionOk="0">
                  <a:moveTo>
                    <a:pt x="0" y="0"/>
                  </a:moveTo>
                  <a:lnTo>
                    <a:pt x="0" y="7701"/>
                  </a:lnTo>
                  <a:lnTo>
                    <a:pt x="60597" y="7701"/>
                  </a:lnTo>
                  <a:lnTo>
                    <a:pt x="60597" y="0"/>
                  </a:lnTo>
                  <a:close/>
                </a:path>
              </a:pathLst>
            </a:custGeom>
            <a:solidFill>
              <a:srgbClr val="161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1;p29"/>
            <p:cNvSpPr/>
            <p:nvPr/>
          </p:nvSpPr>
          <p:spPr>
            <a:xfrm>
              <a:off x="1402108" y="1357975"/>
              <a:ext cx="3086129" cy="2093521"/>
            </a:xfrm>
            <a:custGeom>
              <a:avLst/>
              <a:gdLst/>
              <a:ahLst/>
              <a:cxnLst/>
              <a:rect l="l" t="t" r="r" b="b"/>
              <a:pathLst>
                <a:path w="206361" h="139988" extrusionOk="0">
                  <a:moveTo>
                    <a:pt x="5501" y="0"/>
                  </a:moveTo>
                  <a:cubicBezTo>
                    <a:pt x="2476" y="0"/>
                    <a:pt x="1" y="2475"/>
                    <a:pt x="1" y="5500"/>
                  </a:cubicBezTo>
                  <a:lnTo>
                    <a:pt x="1" y="134487"/>
                  </a:lnTo>
                  <a:cubicBezTo>
                    <a:pt x="1" y="137512"/>
                    <a:pt x="2476" y="139987"/>
                    <a:pt x="5501" y="139987"/>
                  </a:cubicBezTo>
                  <a:lnTo>
                    <a:pt x="200860" y="139987"/>
                  </a:lnTo>
                  <a:cubicBezTo>
                    <a:pt x="203885" y="139987"/>
                    <a:pt x="206360" y="137512"/>
                    <a:pt x="206360" y="134487"/>
                  </a:cubicBezTo>
                  <a:lnTo>
                    <a:pt x="206360" y="5500"/>
                  </a:lnTo>
                  <a:cubicBezTo>
                    <a:pt x="206360" y="2475"/>
                    <a:pt x="203885" y="0"/>
                    <a:pt x="200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2;p29"/>
            <p:cNvSpPr/>
            <p:nvPr/>
          </p:nvSpPr>
          <p:spPr>
            <a:xfrm>
              <a:off x="1483001" y="1440228"/>
              <a:ext cx="2924346" cy="1643839"/>
            </a:xfrm>
            <a:custGeom>
              <a:avLst/>
              <a:gdLst/>
              <a:ahLst/>
              <a:cxnLst/>
              <a:rect l="l" t="t" r="r" b="b"/>
              <a:pathLst>
                <a:path w="195543" h="109919" extrusionOk="0">
                  <a:moveTo>
                    <a:pt x="0" y="0"/>
                  </a:moveTo>
                  <a:lnTo>
                    <a:pt x="0" y="109918"/>
                  </a:lnTo>
                  <a:lnTo>
                    <a:pt x="195543" y="10991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3;p29"/>
            <p:cNvSpPr/>
            <p:nvPr/>
          </p:nvSpPr>
          <p:spPr>
            <a:xfrm>
              <a:off x="1402108" y="3173181"/>
              <a:ext cx="3086129" cy="278328"/>
            </a:xfrm>
            <a:custGeom>
              <a:avLst/>
              <a:gdLst/>
              <a:ahLst/>
              <a:cxnLst/>
              <a:rect l="l" t="t" r="r" b="b"/>
              <a:pathLst>
                <a:path w="206361" h="18611" extrusionOk="0">
                  <a:moveTo>
                    <a:pt x="1" y="0"/>
                  </a:moveTo>
                  <a:lnTo>
                    <a:pt x="1" y="13110"/>
                  </a:lnTo>
                  <a:cubicBezTo>
                    <a:pt x="1" y="16135"/>
                    <a:pt x="2476" y="18610"/>
                    <a:pt x="5501" y="18610"/>
                  </a:cubicBezTo>
                  <a:lnTo>
                    <a:pt x="200860" y="18610"/>
                  </a:lnTo>
                  <a:cubicBezTo>
                    <a:pt x="203885" y="18610"/>
                    <a:pt x="206360" y="16135"/>
                    <a:pt x="206360" y="13110"/>
                  </a:cubicBezTo>
                  <a:lnTo>
                    <a:pt x="20636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4;p29"/>
            <p:cNvSpPr/>
            <p:nvPr/>
          </p:nvSpPr>
          <p:spPr>
            <a:xfrm>
              <a:off x="1483001" y="1440228"/>
              <a:ext cx="2924346" cy="120657"/>
            </a:xfrm>
            <a:custGeom>
              <a:avLst/>
              <a:gdLst/>
              <a:ahLst/>
              <a:cxnLst/>
              <a:rect l="l" t="t" r="r" b="b"/>
              <a:pathLst>
                <a:path w="195543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195543" y="8068"/>
                  </a:lnTo>
                  <a:lnTo>
                    <a:pt x="195543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5;p29"/>
            <p:cNvSpPr/>
            <p:nvPr/>
          </p:nvSpPr>
          <p:spPr>
            <a:xfrm>
              <a:off x="1483001" y="1560871"/>
              <a:ext cx="2924346" cy="119296"/>
            </a:xfrm>
            <a:custGeom>
              <a:avLst/>
              <a:gdLst/>
              <a:ahLst/>
              <a:cxnLst/>
              <a:rect l="l" t="t" r="r" b="b"/>
              <a:pathLst>
                <a:path w="195543" h="7977" extrusionOk="0">
                  <a:moveTo>
                    <a:pt x="0" y="1"/>
                  </a:moveTo>
                  <a:lnTo>
                    <a:pt x="0" y="7977"/>
                  </a:lnTo>
                  <a:lnTo>
                    <a:pt x="195543" y="7977"/>
                  </a:lnTo>
                  <a:lnTo>
                    <a:pt x="195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6;p29"/>
            <p:cNvSpPr/>
            <p:nvPr/>
          </p:nvSpPr>
          <p:spPr>
            <a:xfrm>
              <a:off x="3858959" y="1560871"/>
              <a:ext cx="548415" cy="119296"/>
            </a:xfrm>
            <a:custGeom>
              <a:avLst/>
              <a:gdLst/>
              <a:ahLst/>
              <a:cxnLst/>
              <a:rect l="l" t="t" r="r" b="b"/>
              <a:pathLst>
                <a:path w="36671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36671" y="7977"/>
                  </a:lnTo>
                  <a:lnTo>
                    <a:pt x="3667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7;p29"/>
            <p:cNvSpPr/>
            <p:nvPr/>
          </p:nvSpPr>
          <p:spPr>
            <a:xfrm>
              <a:off x="3453135" y="1560871"/>
              <a:ext cx="407210" cy="119296"/>
            </a:xfrm>
            <a:custGeom>
              <a:avLst/>
              <a:gdLst/>
              <a:ahLst/>
              <a:cxnLst/>
              <a:rect l="l" t="t" r="r" b="b"/>
              <a:pathLst>
                <a:path w="27229" h="7977" extrusionOk="0">
                  <a:moveTo>
                    <a:pt x="1" y="1"/>
                  </a:moveTo>
                  <a:lnTo>
                    <a:pt x="1" y="7977"/>
                  </a:lnTo>
                  <a:lnTo>
                    <a:pt x="27228" y="7977"/>
                  </a:lnTo>
                  <a:lnTo>
                    <a:pt x="2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8;p29"/>
            <p:cNvSpPr/>
            <p:nvPr/>
          </p:nvSpPr>
          <p:spPr>
            <a:xfrm>
              <a:off x="3056913" y="1784345"/>
              <a:ext cx="1257222" cy="316717"/>
            </a:xfrm>
            <a:custGeom>
              <a:avLst/>
              <a:gdLst/>
              <a:ahLst/>
              <a:cxnLst/>
              <a:rect l="l" t="t" r="r" b="b"/>
              <a:pathLst>
                <a:path w="84067" h="21178" extrusionOk="0">
                  <a:moveTo>
                    <a:pt x="1" y="1"/>
                  </a:moveTo>
                  <a:lnTo>
                    <a:pt x="1" y="21178"/>
                  </a:lnTo>
                  <a:lnTo>
                    <a:pt x="84067" y="21178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;p29"/>
            <p:cNvSpPr/>
            <p:nvPr/>
          </p:nvSpPr>
          <p:spPr>
            <a:xfrm>
              <a:off x="3056913" y="2190167"/>
              <a:ext cx="963835" cy="67193"/>
            </a:xfrm>
            <a:custGeom>
              <a:avLst/>
              <a:gdLst/>
              <a:ahLst/>
              <a:cxnLst/>
              <a:rect l="l" t="t" r="r" b="b"/>
              <a:pathLst>
                <a:path w="64449" h="4493" extrusionOk="0">
                  <a:moveTo>
                    <a:pt x="1" y="0"/>
                  </a:moveTo>
                  <a:lnTo>
                    <a:pt x="1" y="4493"/>
                  </a:lnTo>
                  <a:lnTo>
                    <a:pt x="64448" y="4493"/>
                  </a:lnTo>
                  <a:lnTo>
                    <a:pt x="64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0;p29"/>
            <p:cNvSpPr/>
            <p:nvPr/>
          </p:nvSpPr>
          <p:spPr>
            <a:xfrm>
              <a:off x="3056913" y="2336861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1;p29"/>
            <p:cNvSpPr/>
            <p:nvPr/>
          </p:nvSpPr>
          <p:spPr>
            <a:xfrm>
              <a:off x="3056913" y="2483556"/>
              <a:ext cx="1257222" cy="67193"/>
            </a:xfrm>
            <a:custGeom>
              <a:avLst/>
              <a:gdLst/>
              <a:ahLst/>
              <a:cxnLst/>
              <a:rect l="l" t="t" r="r" b="b"/>
              <a:pathLst>
                <a:path w="84067" h="4493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72;p29"/>
            <p:cNvSpPr/>
            <p:nvPr/>
          </p:nvSpPr>
          <p:spPr>
            <a:xfrm>
              <a:off x="3056913" y="2630251"/>
              <a:ext cx="1257222" cy="67208"/>
            </a:xfrm>
            <a:custGeom>
              <a:avLst/>
              <a:gdLst/>
              <a:ahLst/>
              <a:cxnLst/>
              <a:rect l="l" t="t" r="r" b="b"/>
              <a:pathLst>
                <a:path w="84067" h="4494" extrusionOk="0">
                  <a:moveTo>
                    <a:pt x="1" y="1"/>
                  </a:moveTo>
                  <a:lnTo>
                    <a:pt x="1" y="4493"/>
                  </a:lnTo>
                  <a:lnTo>
                    <a:pt x="84067" y="4493"/>
                  </a:lnTo>
                  <a:lnTo>
                    <a:pt x="840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73;p29"/>
            <p:cNvSpPr/>
            <p:nvPr/>
          </p:nvSpPr>
          <p:spPr>
            <a:xfrm>
              <a:off x="3056913" y="2776960"/>
              <a:ext cx="699236" cy="67193"/>
            </a:xfrm>
            <a:custGeom>
              <a:avLst/>
              <a:gdLst/>
              <a:ahLst/>
              <a:cxnLst/>
              <a:rect l="l" t="t" r="r" b="b"/>
              <a:pathLst>
                <a:path w="46756" h="4493" extrusionOk="0">
                  <a:moveTo>
                    <a:pt x="1" y="0"/>
                  </a:moveTo>
                  <a:lnTo>
                    <a:pt x="1" y="4492"/>
                  </a:lnTo>
                  <a:lnTo>
                    <a:pt x="46755" y="4492"/>
                  </a:lnTo>
                  <a:lnTo>
                    <a:pt x="46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4;p29"/>
            <p:cNvSpPr/>
            <p:nvPr/>
          </p:nvSpPr>
          <p:spPr>
            <a:xfrm>
              <a:off x="3839771" y="2785186"/>
              <a:ext cx="124770" cy="117920"/>
            </a:xfrm>
            <a:custGeom>
              <a:avLst/>
              <a:gdLst/>
              <a:ahLst/>
              <a:cxnLst/>
              <a:rect l="l" t="t" r="r" b="b"/>
              <a:pathLst>
                <a:path w="8343" h="7885" extrusionOk="0">
                  <a:moveTo>
                    <a:pt x="4217" y="0"/>
                  </a:moveTo>
                  <a:lnTo>
                    <a:pt x="2934" y="2567"/>
                  </a:lnTo>
                  <a:lnTo>
                    <a:pt x="0" y="3025"/>
                  </a:lnTo>
                  <a:lnTo>
                    <a:pt x="2109" y="5042"/>
                  </a:lnTo>
                  <a:lnTo>
                    <a:pt x="1650" y="7884"/>
                  </a:lnTo>
                  <a:lnTo>
                    <a:pt x="4217" y="6509"/>
                  </a:lnTo>
                  <a:lnTo>
                    <a:pt x="6692" y="7884"/>
                  </a:lnTo>
                  <a:lnTo>
                    <a:pt x="6234" y="5042"/>
                  </a:lnTo>
                  <a:lnTo>
                    <a:pt x="8343" y="3025"/>
                  </a:lnTo>
                  <a:lnTo>
                    <a:pt x="5501" y="2567"/>
                  </a:lnTo>
                  <a:lnTo>
                    <a:pt x="4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5;p29"/>
            <p:cNvSpPr/>
            <p:nvPr/>
          </p:nvSpPr>
          <p:spPr>
            <a:xfrm>
              <a:off x="4002917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2" y="2567"/>
                  </a:lnTo>
                  <a:lnTo>
                    <a:pt x="1" y="3025"/>
                  </a:lnTo>
                  <a:lnTo>
                    <a:pt x="2109" y="5042"/>
                  </a:lnTo>
                  <a:lnTo>
                    <a:pt x="1559" y="7884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234" y="5042"/>
                  </a:lnTo>
                  <a:lnTo>
                    <a:pt x="8251" y="3025"/>
                  </a:lnTo>
                  <a:lnTo>
                    <a:pt x="5409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6;p29"/>
            <p:cNvSpPr/>
            <p:nvPr/>
          </p:nvSpPr>
          <p:spPr>
            <a:xfrm>
              <a:off x="4166063" y="2785186"/>
              <a:ext cx="123409" cy="117920"/>
            </a:xfrm>
            <a:custGeom>
              <a:avLst/>
              <a:gdLst/>
              <a:ahLst/>
              <a:cxnLst/>
              <a:rect l="l" t="t" r="r" b="b"/>
              <a:pathLst>
                <a:path w="8252" h="7885" extrusionOk="0">
                  <a:moveTo>
                    <a:pt x="4126" y="0"/>
                  </a:moveTo>
                  <a:lnTo>
                    <a:pt x="2843" y="2567"/>
                  </a:lnTo>
                  <a:lnTo>
                    <a:pt x="1" y="3025"/>
                  </a:lnTo>
                  <a:lnTo>
                    <a:pt x="2018" y="5042"/>
                  </a:lnTo>
                  <a:lnTo>
                    <a:pt x="1559" y="7884"/>
                  </a:lnTo>
                  <a:lnTo>
                    <a:pt x="4126" y="6509"/>
                  </a:lnTo>
                  <a:lnTo>
                    <a:pt x="6693" y="7884"/>
                  </a:lnTo>
                  <a:lnTo>
                    <a:pt x="6143" y="5042"/>
                  </a:lnTo>
                  <a:lnTo>
                    <a:pt x="8252" y="3025"/>
                  </a:lnTo>
                  <a:lnTo>
                    <a:pt x="5410" y="2567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7;p29"/>
            <p:cNvSpPr/>
            <p:nvPr/>
          </p:nvSpPr>
          <p:spPr>
            <a:xfrm>
              <a:off x="3960415" y="1473129"/>
              <a:ext cx="65817" cy="55498"/>
            </a:xfrm>
            <a:custGeom>
              <a:avLst/>
              <a:gdLst/>
              <a:ahLst/>
              <a:cxnLst/>
              <a:rect l="l" t="t" r="r" b="b"/>
              <a:pathLst>
                <a:path w="4401" h="3711" extrusionOk="0">
                  <a:moveTo>
                    <a:pt x="2567" y="1"/>
                  </a:moveTo>
                  <a:cubicBezTo>
                    <a:pt x="917" y="1"/>
                    <a:pt x="1" y="2018"/>
                    <a:pt x="1192" y="3209"/>
                  </a:cubicBezTo>
                  <a:cubicBezTo>
                    <a:pt x="1566" y="3555"/>
                    <a:pt x="2022" y="3710"/>
                    <a:pt x="2470" y="3710"/>
                  </a:cubicBezTo>
                  <a:cubicBezTo>
                    <a:pt x="3451" y="3710"/>
                    <a:pt x="4401" y="2966"/>
                    <a:pt x="4401" y="1834"/>
                  </a:cubicBezTo>
                  <a:cubicBezTo>
                    <a:pt x="4401" y="826"/>
                    <a:pt x="3576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78;p29"/>
            <p:cNvSpPr/>
            <p:nvPr/>
          </p:nvSpPr>
          <p:spPr>
            <a:xfrm>
              <a:off x="4082434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92" y="3209"/>
                  </a:cubicBezTo>
                  <a:cubicBezTo>
                    <a:pt x="1566" y="3555"/>
                    <a:pt x="2013" y="3710"/>
                    <a:pt x="2449" y="3710"/>
                  </a:cubicBezTo>
                  <a:cubicBezTo>
                    <a:pt x="3403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79;p29"/>
            <p:cNvSpPr/>
            <p:nvPr/>
          </p:nvSpPr>
          <p:spPr>
            <a:xfrm>
              <a:off x="4204453" y="1473129"/>
              <a:ext cx="64456" cy="55498"/>
            </a:xfrm>
            <a:custGeom>
              <a:avLst/>
              <a:gdLst/>
              <a:ahLst/>
              <a:cxnLst/>
              <a:rect l="l" t="t" r="r" b="b"/>
              <a:pathLst>
                <a:path w="4310" h="3711" extrusionOk="0">
                  <a:moveTo>
                    <a:pt x="2476" y="1"/>
                  </a:moveTo>
                  <a:cubicBezTo>
                    <a:pt x="826" y="1"/>
                    <a:pt x="1" y="2018"/>
                    <a:pt x="1101" y="3209"/>
                  </a:cubicBezTo>
                  <a:cubicBezTo>
                    <a:pt x="1475" y="3555"/>
                    <a:pt x="1930" y="3710"/>
                    <a:pt x="2379" y="3710"/>
                  </a:cubicBezTo>
                  <a:cubicBezTo>
                    <a:pt x="3360" y="3710"/>
                    <a:pt x="4309" y="2966"/>
                    <a:pt x="4309" y="1834"/>
                  </a:cubicBezTo>
                  <a:cubicBezTo>
                    <a:pt x="4309" y="826"/>
                    <a:pt x="3484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0;p29"/>
            <p:cNvSpPr/>
            <p:nvPr/>
          </p:nvSpPr>
          <p:spPr>
            <a:xfrm>
              <a:off x="1578968" y="1784345"/>
              <a:ext cx="471636" cy="473012"/>
            </a:xfrm>
            <a:custGeom>
              <a:avLst/>
              <a:gdLst/>
              <a:ahLst/>
              <a:cxnLst/>
              <a:rect l="l" t="t" r="r" b="b"/>
              <a:pathLst>
                <a:path w="31537" h="31629" extrusionOk="0">
                  <a:moveTo>
                    <a:pt x="1" y="1"/>
                  </a:moveTo>
                  <a:lnTo>
                    <a:pt x="1" y="31629"/>
                  </a:lnTo>
                  <a:lnTo>
                    <a:pt x="31537" y="31629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1;p29"/>
            <p:cNvSpPr/>
            <p:nvPr/>
          </p:nvSpPr>
          <p:spPr>
            <a:xfrm>
              <a:off x="1578968" y="2347839"/>
              <a:ext cx="471636" cy="135732"/>
            </a:xfrm>
            <a:custGeom>
              <a:avLst/>
              <a:gdLst/>
              <a:ahLst/>
              <a:cxnLst/>
              <a:rect l="l" t="t" r="r" b="b"/>
              <a:pathLst>
                <a:path w="31537" h="9076" extrusionOk="0">
                  <a:moveTo>
                    <a:pt x="1" y="0"/>
                  </a:moveTo>
                  <a:lnTo>
                    <a:pt x="1" y="9076"/>
                  </a:lnTo>
                  <a:lnTo>
                    <a:pt x="31537" y="9076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2;p29"/>
            <p:cNvSpPr/>
            <p:nvPr/>
          </p:nvSpPr>
          <p:spPr>
            <a:xfrm>
              <a:off x="1578968" y="2550735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31537" y="3393"/>
                  </a:lnTo>
                  <a:lnTo>
                    <a:pt x="3153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3;p29"/>
            <p:cNvSpPr/>
            <p:nvPr/>
          </p:nvSpPr>
          <p:spPr>
            <a:xfrm>
              <a:off x="1578968" y="2663167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4;p29"/>
            <p:cNvSpPr/>
            <p:nvPr/>
          </p:nvSpPr>
          <p:spPr>
            <a:xfrm>
              <a:off x="1578968" y="2776960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5;p29"/>
            <p:cNvSpPr/>
            <p:nvPr/>
          </p:nvSpPr>
          <p:spPr>
            <a:xfrm>
              <a:off x="157896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1" y="0"/>
                  </a:moveTo>
                  <a:lnTo>
                    <a:pt x="1" y="3392"/>
                  </a:lnTo>
                  <a:lnTo>
                    <a:pt x="31537" y="3392"/>
                  </a:lnTo>
                  <a:lnTo>
                    <a:pt x="31537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6;p29"/>
            <p:cNvSpPr/>
            <p:nvPr/>
          </p:nvSpPr>
          <p:spPr>
            <a:xfrm>
              <a:off x="2179478" y="1784345"/>
              <a:ext cx="765023" cy="473012"/>
            </a:xfrm>
            <a:custGeom>
              <a:avLst/>
              <a:gdLst/>
              <a:ahLst/>
              <a:cxnLst/>
              <a:rect l="l" t="t" r="r" b="b"/>
              <a:pathLst>
                <a:path w="51155" h="31629" extrusionOk="0">
                  <a:moveTo>
                    <a:pt x="0" y="1"/>
                  </a:moveTo>
                  <a:lnTo>
                    <a:pt x="0" y="31629"/>
                  </a:lnTo>
                  <a:lnTo>
                    <a:pt x="51155" y="31629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7;p29"/>
            <p:cNvSpPr/>
            <p:nvPr/>
          </p:nvSpPr>
          <p:spPr>
            <a:xfrm>
              <a:off x="2179478" y="2347839"/>
              <a:ext cx="765023" cy="135732"/>
            </a:xfrm>
            <a:custGeom>
              <a:avLst/>
              <a:gdLst/>
              <a:ahLst/>
              <a:cxnLst/>
              <a:rect l="l" t="t" r="r" b="b"/>
              <a:pathLst>
                <a:path w="51155" h="9076" extrusionOk="0">
                  <a:moveTo>
                    <a:pt x="0" y="0"/>
                  </a:moveTo>
                  <a:lnTo>
                    <a:pt x="0" y="9076"/>
                  </a:lnTo>
                  <a:lnTo>
                    <a:pt x="51155" y="9076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8;p29"/>
            <p:cNvSpPr/>
            <p:nvPr/>
          </p:nvSpPr>
          <p:spPr>
            <a:xfrm>
              <a:off x="2179478" y="2550735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51155" y="3393"/>
                  </a:lnTo>
                  <a:lnTo>
                    <a:pt x="5115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;p29"/>
            <p:cNvSpPr/>
            <p:nvPr/>
          </p:nvSpPr>
          <p:spPr>
            <a:xfrm>
              <a:off x="2179478" y="2663167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90;p29"/>
            <p:cNvSpPr/>
            <p:nvPr/>
          </p:nvSpPr>
          <p:spPr>
            <a:xfrm>
              <a:off x="2179478" y="2776960"/>
              <a:ext cx="765023" cy="50742"/>
            </a:xfrm>
            <a:custGeom>
              <a:avLst/>
              <a:gdLst/>
              <a:ahLst/>
              <a:cxnLst/>
              <a:rect l="l" t="t" r="r" b="b"/>
              <a:pathLst>
                <a:path w="51155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51155" y="3392"/>
                  </a:lnTo>
                  <a:lnTo>
                    <a:pt x="51155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91;p29"/>
            <p:cNvSpPr/>
            <p:nvPr/>
          </p:nvSpPr>
          <p:spPr>
            <a:xfrm>
              <a:off x="2179478" y="2889378"/>
              <a:ext cx="471636" cy="50742"/>
            </a:xfrm>
            <a:custGeom>
              <a:avLst/>
              <a:gdLst/>
              <a:ahLst/>
              <a:cxnLst/>
              <a:rect l="l" t="t" r="r" b="b"/>
              <a:pathLst>
                <a:path w="31537" h="3393" extrusionOk="0">
                  <a:moveTo>
                    <a:pt x="0" y="0"/>
                  </a:moveTo>
                  <a:lnTo>
                    <a:pt x="0" y="3392"/>
                  </a:lnTo>
                  <a:lnTo>
                    <a:pt x="31536" y="3392"/>
                  </a:lnTo>
                  <a:lnTo>
                    <a:pt x="31536" y="0"/>
                  </a:lnTo>
                  <a:close/>
                </a:path>
              </a:pathLst>
            </a:custGeom>
            <a:solidFill>
              <a:srgbClr val="F4E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92;p29"/>
            <p:cNvSpPr/>
            <p:nvPr/>
          </p:nvSpPr>
          <p:spPr>
            <a:xfrm>
              <a:off x="975721" y="2775585"/>
              <a:ext cx="2085295" cy="1140678"/>
            </a:xfrm>
            <a:custGeom>
              <a:avLst/>
              <a:gdLst/>
              <a:ahLst/>
              <a:cxnLst/>
              <a:rect l="l" t="t" r="r" b="b"/>
              <a:pathLst>
                <a:path w="139438" h="76274" extrusionOk="0">
                  <a:moveTo>
                    <a:pt x="5776" y="0"/>
                  </a:moveTo>
                  <a:cubicBezTo>
                    <a:pt x="2568" y="0"/>
                    <a:pt x="1" y="2659"/>
                    <a:pt x="1" y="5868"/>
                  </a:cubicBezTo>
                  <a:lnTo>
                    <a:pt x="1" y="76274"/>
                  </a:lnTo>
                  <a:lnTo>
                    <a:pt x="139438" y="76274"/>
                  </a:lnTo>
                  <a:lnTo>
                    <a:pt x="139438" y="5868"/>
                  </a:lnTo>
                  <a:cubicBezTo>
                    <a:pt x="139346" y="2659"/>
                    <a:pt x="136871" y="92"/>
                    <a:pt x="13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93;p29"/>
            <p:cNvSpPr/>
            <p:nvPr/>
          </p:nvSpPr>
          <p:spPr>
            <a:xfrm>
              <a:off x="1030562" y="2839951"/>
              <a:ext cx="1975630" cy="1076311"/>
            </a:xfrm>
            <a:custGeom>
              <a:avLst/>
              <a:gdLst/>
              <a:ahLst/>
              <a:cxnLst/>
              <a:rect l="l" t="t" r="r" b="b"/>
              <a:pathLst>
                <a:path w="132105" h="71970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71970"/>
                  </a:lnTo>
                  <a:lnTo>
                    <a:pt x="132104" y="71970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94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4859"/>
                  </a:lnTo>
                  <a:cubicBezTo>
                    <a:pt x="0" y="8618"/>
                    <a:pt x="3025" y="11643"/>
                    <a:pt x="6784" y="11643"/>
                  </a:cubicBezTo>
                  <a:lnTo>
                    <a:pt x="158689" y="11643"/>
                  </a:lnTo>
                  <a:cubicBezTo>
                    <a:pt x="162448" y="11643"/>
                    <a:pt x="165473" y="8618"/>
                    <a:pt x="165473" y="4859"/>
                  </a:cubicBezTo>
                  <a:lnTo>
                    <a:pt x="165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95;p29"/>
            <p:cNvSpPr/>
            <p:nvPr/>
          </p:nvSpPr>
          <p:spPr>
            <a:xfrm>
              <a:off x="1786000" y="3892945"/>
              <a:ext cx="464786" cy="79524"/>
            </a:xfrm>
            <a:custGeom>
              <a:avLst/>
              <a:gdLst/>
              <a:ahLst/>
              <a:cxnLst/>
              <a:rect l="l" t="t" r="r" b="b"/>
              <a:pathLst>
                <a:path w="31079" h="3760" extrusionOk="0">
                  <a:moveTo>
                    <a:pt x="1" y="1"/>
                  </a:moveTo>
                  <a:lnTo>
                    <a:pt x="1" y="3759"/>
                  </a:lnTo>
                  <a:lnTo>
                    <a:pt x="31078" y="3759"/>
                  </a:lnTo>
                  <a:lnTo>
                    <a:pt x="31078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6;p29"/>
            <p:cNvSpPr/>
            <p:nvPr/>
          </p:nvSpPr>
          <p:spPr>
            <a:xfrm>
              <a:off x="781050" y="3916256"/>
              <a:ext cx="2474649" cy="174136"/>
            </a:xfrm>
            <a:custGeom>
              <a:avLst/>
              <a:gdLst/>
              <a:ahLst/>
              <a:cxnLst/>
              <a:rect l="l" t="t" r="r" b="b"/>
              <a:pathLst>
                <a:path w="165473" h="11644" extrusionOk="0">
                  <a:moveTo>
                    <a:pt x="0" y="1"/>
                  </a:moveTo>
                  <a:lnTo>
                    <a:pt x="0" y="2384"/>
                  </a:lnTo>
                  <a:cubicBezTo>
                    <a:pt x="0" y="7518"/>
                    <a:pt x="4125" y="11643"/>
                    <a:pt x="9259" y="11643"/>
                  </a:cubicBezTo>
                  <a:lnTo>
                    <a:pt x="156214" y="11643"/>
                  </a:lnTo>
                  <a:cubicBezTo>
                    <a:pt x="161347" y="11643"/>
                    <a:pt x="165473" y="7518"/>
                    <a:pt x="165473" y="2384"/>
                  </a:cubicBezTo>
                  <a:lnTo>
                    <a:pt x="165473" y="1"/>
                  </a:lnTo>
                  <a:lnTo>
                    <a:pt x="165381" y="1"/>
                  </a:lnTo>
                  <a:cubicBezTo>
                    <a:pt x="164556" y="4401"/>
                    <a:pt x="160706" y="7701"/>
                    <a:pt x="156214" y="7701"/>
                  </a:cubicBezTo>
                  <a:lnTo>
                    <a:pt x="9259" y="7701"/>
                  </a:lnTo>
                  <a:cubicBezTo>
                    <a:pt x="4767" y="7701"/>
                    <a:pt x="825" y="4401"/>
                    <a:pt x="9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7;p29"/>
            <p:cNvSpPr/>
            <p:nvPr/>
          </p:nvSpPr>
          <p:spPr>
            <a:xfrm>
              <a:off x="1030562" y="2839951"/>
              <a:ext cx="1975630" cy="80966"/>
            </a:xfrm>
            <a:custGeom>
              <a:avLst/>
              <a:gdLst/>
              <a:ahLst/>
              <a:cxnLst/>
              <a:rect l="l" t="t" r="r" b="b"/>
              <a:pathLst>
                <a:path w="132105" h="5414" extrusionOk="0">
                  <a:moveTo>
                    <a:pt x="2686" y="1"/>
                  </a:moveTo>
                  <a:cubicBezTo>
                    <a:pt x="1199" y="1"/>
                    <a:pt x="1" y="1250"/>
                    <a:pt x="1" y="2755"/>
                  </a:cubicBezTo>
                  <a:lnTo>
                    <a:pt x="1" y="5414"/>
                  </a:lnTo>
                  <a:lnTo>
                    <a:pt x="132104" y="5414"/>
                  </a:lnTo>
                  <a:lnTo>
                    <a:pt x="132104" y="2755"/>
                  </a:lnTo>
                  <a:cubicBezTo>
                    <a:pt x="132104" y="1197"/>
                    <a:pt x="130821" y="5"/>
                    <a:pt x="129354" y="5"/>
                  </a:cubicBezTo>
                  <a:lnTo>
                    <a:pt x="2843" y="5"/>
                  </a:lnTo>
                  <a:cubicBezTo>
                    <a:pt x="2790" y="2"/>
                    <a:pt x="2738" y="1"/>
                    <a:pt x="2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8;p29"/>
            <p:cNvSpPr/>
            <p:nvPr/>
          </p:nvSpPr>
          <p:spPr>
            <a:xfrm>
              <a:off x="1030562" y="2920903"/>
              <a:ext cx="1975630" cy="80907"/>
            </a:xfrm>
            <a:custGeom>
              <a:avLst/>
              <a:gdLst/>
              <a:ahLst/>
              <a:cxnLst/>
              <a:rect l="l" t="t" r="r" b="b"/>
              <a:pathLst>
                <a:path w="132105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132104" y="5410"/>
                  </a:lnTo>
                  <a:lnTo>
                    <a:pt x="132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9;p29"/>
            <p:cNvSpPr/>
            <p:nvPr/>
          </p:nvSpPr>
          <p:spPr>
            <a:xfrm>
              <a:off x="2636015" y="2920903"/>
              <a:ext cx="370196" cy="80907"/>
            </a:xfrm>
            <a:custGeom>
              <a:avLst/>
              <a:gdLst/>
              <a:ahLst/>
              <a:cxnLst/>
              <a:rect l="l" t="t" r="r" b="b"/>
              <a:pathLst>
                <a:path w="24754" h="5410" extrusionOk="0">
                  <a:moveTo>
                    <a:pt x="1" y="1"/>
                  </a:moveTo>
                  <a:lnTo>
                    <a:pt x="1" y="5410"/>
                  </a:lnTo>
                  <a:lnTo>
                    <a:pt x="24753" y="5410"/>
                  </a:lnTo>
                  <a:lnTo>
                    <a:pt x="2475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00;p29"/>
            <p:cNvSpPr/>
            <p:nvPr/>
          </p:nvSpPr>
          <p:spPr>
            <a:xfrm>
              <a:off x="2360451" y="2920903"/>
              <a:ext cx="275576" cy="80907"/>
            </a:xfrm>
            <a:custGeom>
              <a:avLst/>
              <a:gdLst/>
              <a:ahLst/>
              <a:cxnLst/>
              <a:rect l="l" t="t" r="r" b="b"/>
              <a:pathLst>
                <a:path w="18427" h="5410" extrusionOk="0">
                  <a:moveTo>
                    <a:pt x="0" y="1"/>
                  </a:moveTo>
                  <a:lnTo>
                    <a:pt x="0" y="5410"/>
                  </a:lnTo>
                  <a:lnTo>
                    <a:pt x="18427" y="5410"/>
                  </a:lnTo>
                  <a:lnTo>
                    <a:pt x="1842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01;p29"/>
            <p:cNvSpPr/>
            <p:nvPr/>
          </p:nvSpPr>
          <p:spPr>
            <a:xfrm>
              <a:off x="2093097" y="3071726"/>
              <a:ext cx="850027" cy="213886"/>
            </a:xfrm>
            <a:custGeom>
              <a:avLst/>
              <a:gdLst/>
              <a:ahLst/>
              <a:cxnLst/>
              <a:rect l="l" t="t" r="r" b="b"/>
              <a:pathLst>
                <a:path w="56839" h="14302" extrusionOk="0">
                  <a:moveTo>
                    <a:pt x="1" y="0"/>
                  </a:moveTo>
                  <a:lnTo>
                    <a:pt x="1" y="14301"/>
                  </a:lnTo>
                  <a:lnTo>
                    <a:pt x="56839" y="14301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02;p29"/>
            <p:cNvSpPr/>
            <p:nvPr/>
          </p:nvSpPr>
          <p:spPr>
            <a:xfrm>
              <a:off x="2093097" y="3345928"/>
              <a:ext cx="651245" cy="45254"/>
            </a:xfrm>
            <a:custGeom>
              <a:avLst/>
              <a:gdLst/>
              <a:ahLst/>
              <a:cxnLst/>
              <a:rect l="l" t="t" r="r" b="b"/>
              <a:pathLst>
                <a:path w="43547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43546" y="3025"/>
                  </a:lnTo>
                  <a:lnTo>
                    <a:pt x="435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03;p29"/>
            <p:cNvSpPr/>
            <p:nvPr/>
          </p:nvSpPr>
          <p:spPr>
            <a:xfrm>
              <a:off x="2093097" y="3444631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1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04;p29"/>
            <p:cNvSpPr/>
            <p:nvPr/>
          </p:nvSpPr>
          <p:spPr>
            <a:xfrm>
              <a:off x="2093097" y="3543350"/>
              <a:ext cx="850027" cy="46630"/>
            </a:xfrm>
            <a:custGeom>
              <a:avLst/>
              <a:gdLst/>
              <a:ahLst/>
              <a:cxnLst/>
              <a:rect l="l" t="t" r="r" b="b"/>
              <a:pathLst>
                <a:path w="56839" h="3118" extrusionOk="0">
                  <a:moveTo>
                    <a:pt x="1" y="0"/>
                  </a:moveTo>
                  <a:lnTo>
                    <a:pt x="1" y="3117"/>
                  </a:lnTo>
                  <a:lnTo>
                    <a:pt x="56839" y="3117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05;p29"/>
            <p:cNvSpPr/>
            <p:nvPr/>
          </p:nvSpPr>
          <p:spPr>
            <a:xfrm>
              <a:off x="2093097" y="3643430"/>
              <a:ext cx="850027" cy="45254"/>
            </a:xfrm>
            <a:custGeom>
              <a:avLst/>
              <a:gdLst/>
              <a:ahLst/>
              <a:cxnLst/>
              <a:rect l="l" t="t" r="r" b="b"/>
              <a:pathLst>
                <a:path w="56839" h="3026" extrusionOk="0">
                  <a:moveTo>
                    <a:pt x="1" y="0"/>
                  </a:moveTo>
                  <a:lnTo>
                    <a:pt x="1" y="3026"/>
                  </a:lnTo>
                  <a:lnTo>
                    <a:pt x="56839" y="3026"/>
                  </a:lnTo>
                  <a:lnTo>
                    <a:pt x="56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06;p29"/>
            <p:cNvSpPr/>
            <p:nvPr/>
          </p:nvSpPr>
          <p:spPr>
            <a:xfrm>
              <a:off x="2093097" y="3742148"/>
              <a:ext cx="473012" cy="45254"/>
            </a:xfrm>
            <a:custGeom>
              <a:avLst/>
              <a:gdLst/>
              <a:ahLst/>
              <a:cxnLst/>
              <a:rect l="l" t="t" r="r" b="b"/>
              <a:pathLst>
                <a:path w="31629" h="3026" extrusionOk="0">
                  <a:moveTo>
                    <a:pt x="1" y="0"/>
                  </a:moveTo>
                  <a:lnTo>
                    <a:pt x="1" y="3025"/>
                  </a:lnTo>
                  <a:lnTo>
                    <a:pt x="31628" y="3025"/>
                  </a:lnTo>
                  <a:lnTo>
                    <a:pt x="3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07;p29"/>
            <p:cNvSpPr/>
            <p:nvPr/>
          </p:nvSpPr>
          <p:spPr>
            <a:xfrm>
              <a:off x="2622316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1925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08;p29"/>
            <p:cNvSpPr/>
            <p:nvPr/>
          </p:nvSpPr>
          <p:spPr>
            <a:xfrm>
              <a:off x="2731997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842" y="1"/>
                  </a:moveTo>
                  <a:lnTo>
                    <a:pt x="2017" y="1743"/>
                  </a:lnTo>
                  <a:lnTo>
                    <a:pt x="0" y="2018"/>
                  </a:lnTo>
                  <a:lnTo>
                    <a:pt x="1467" y="3393"/>
                  </a:lnTo>
                  <a:lnTo>
                    <a:pt x="1100" y="5318"/>
                  </a:lnTo>
                  <a:lnTo>
                    <a:pt x="2842" y="4401"/>
                  </a:lnTo>
                  <a:lnTo>
                    <a:pt x="4584" y="5318"/>
                  </a:lnTo>
                  <a:lnTo>
                    <a:pt x="4217" y="3393"/>
                  </a:lnTo>
                  <a:lnTo>
                    <a:pt x="5592" y="2018"/>
                  </a:lnTo>
                  <a:lnTo>
                    <a:pt x="3667" y="1743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09;p29"/>
            <p:cNvSpPr/>
            <p:nvPr/>
          </p:nvSpPr>
          <p:spPr>
            <a:xfrm>
              <a:off x="2843039" y="3747622"/>
              <a:ext cx="83643" cy="79531"/>
            </a:xfrm>
            <a:custGeom>
              <a:avLst/>
              <a:gdLst/>
              <a:ahLst/>
              <a:cxnLst/>
              <a:rect l="l" t="t" r="r" b="b"/>
              <a:pathLst>
                <a:path w="5593" h="5318" extrusionOk="0">
                  <a:moveTo>
                    <a:pt x="2751" y="1"/>
                  </a:moveTo>
                  <a:lnTo>
                    <a:pt x="1926" y="1743"/>
                  </a:lnTo>
                  <a:lnTo>
                    <a:pt x="1" y="2018"/>
                  </a:lnTo>
                  <a:lnTo>
                    <a:pt x="1376" y="3393"/>
                  </a:lnTo>
                  <a:lnTo>
                    <a:pt x="1009" y="5318"/>
                  </a:lnTo>
                  <a:lnTo>
                    <a:pt x="2751" y="4401"/>
                  </a:lnTo>
                  <a:lnTo>
                    <a:pt x="4493" y="5318"/>
                  </a:lnTo>
                  <a:lnTo>
                    <a:pt x="4126" y="3393"/>
                  </a:lnTo>
                  <a:lnTo>
                    <a:pt x="5593" y="2018"/>
                  </a:lnTo>
                  <a:lnTo>
                    <a:pt x="3668" y="1743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10;p29"/>
            <p:cNvSpPr/>
            <p:nvPr/>
          </p:nvSpPr>
          <p:spPr>
            <a:xfrm>
              <a:off x="2704569" y="2861950"/>
              <a:ext cx="43893" cy="37447"/>
            </a:xfrm>
            <a:custGeom>
              <a:avLst/>
              <a:gdLst/>
              <a:ahLst/>
              <a:cxnLst/>
              <a:rect l="l" t="t" r="r" b="b"/>
              <a:pathLst>
                <a:path w="2935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36" y="2503"/>
                    <a:pt x="1658" y="2503"/>
                  </a:cubicBezTo>
                  <a:cubicBezTo>
                    <a:pt x="2315" y="2503"/>
                    <a:pt x="2934" y="1993"/>
                    <a:pt x="2934" y="1193"/>
                  </a:cubicBezTo>
                  <a:cubicBezTo>
                    <a:pt x="2934" y="551"/>
                    <a:pt x="2384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11;p29"/>
            <p:cNvSpPr/>
            <p:nvPr/>
          </p:nvSpPr>
          <p:spPr>
            <a:xfrm>
              <a:off x="2785462" y="2861950"/>
              <a:ext cx="45254" cy="37447"/>
            </a:xfrm>
            <a:custGeom>
              <a:avLst/>
              <a:gdLst/>
              <a:ahLst/>
              <a:cxnLst/>
              <a:rect l="l" t="t" r="r" b="b"/>
              <a:pathLst>
                <a:path w="3026" h="2504" extrusionOk="0">
                  <a:moveTo>
                    <a:pt x="1742" y="1"/>
                  </a:moveTo>
                  <a:cubicBezTo>
                    <a:pt x="642" y="1"/>
                    <a:pt x="0" y="1376"/>
                    <a:pt x="825" y="2109"/>
                  </a:cubicBezTo>
                  <a:cubicBezTo>
                    <a:pt x="1097" y="2381"/>
                    <a:pt x="1428" y="2503"/>
                    <a:pt x="1749" y="2503"/>
                  </a:cubicBezTo>
                  <a:cubicBezTo>
                    <a:pt x="2406" y="2503"/>
                    <a:pt x="3026" y="1993"/>
                    <a:pt x="3026" y="1193"/>
                  </a:cubicBezTo>
                  <a:cubicBezTo>
                    <a:pt x="3026" y="551"/>
                    <a:pt x="2384" y="1"/>
                    <a:pt x="1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12;p29"/>
            <p:cNvSpPr/>
            <p:nvPr/>
          </p:nvSpPr>
          <p:spPr>
            <a:xfrm>
              <a:off x="2869091" y="2861950"/>
              <a:ext cx="42517" cy="37447"/>
            </a:xfrm>
            <a:custGeom>
              <a:avLst/>
              <a:gdLst/>
              <a:ahLst/>
              <a:cxnLst/>
              <a:rect l="l" t="t" r="r" b="b"/>
              <a:pathLst>
                <a:path w="2843" h="2504" extrusionOk="0">
                  <a:moveTo>
                    <a:pt x="1651" y="1"/>
                  </a:moveTo>
                  <a:cubicBezTo>
                    <a:pt x="551" y="1"/>
                    <a:pt x="1" y="1284"/>
                    <a:pt x="734" y="2109"/>
                  </a:cubicBezTo>
                  <a:cubicBezTo>
                    <a:pt x="1005" y="2381"/>
                    <a:pt x="1326" y="2503"/>
                    <a:pt x="1635" y="2503"/>
                  </a:cubicBezTo>
                  <a:cubicBezTo>
                    <a:pt x="2264" y="2503"/>
                    <a:pt x="2842" y="1993"/>
                    <a:pt x="2842" y="1193"/>
                  </a:cubicBezTo>
                  <a:cubicBezTo>
                    <a:pt x="2842" y="551"/>
                    <a:pt x="2292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13;p29"/>
            <p:cNvSpPr/>
            <p:nvPr/>
          </p:nvSpPr>
          <p:spPr>
            <a:xfrm>
              <a:off x="1095004" y="3071726"/>
              <a:ext cx="319454" cy="319454"/>
            </a:xfrm>
            <a:custGeom>
              <a:avLst/>
              <a:gdLst/>
              <a:ahLst/>
              <a:cxnLst/>
              <a:rect l="l" t="t" r="r" b="b"/>
              <a:pathLst>
                <a:path w="21361" h="21361" extrusionOk="0">
                  <a:moveTo>
                    <a:pt x="1" y="0"/>
                  </a:moveTo>
                  <a:lnTo>
                    <a:pt x="1" y="21360"/>
                  </a:lnTo>
                  <a:lnTo>
                    <a:pt x="21361" y="21360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14;p29"/>
            <p:cNvSpPr/>
            <p:nvPr/>
          </p:nvSpPr>
          <p:spPr>
            <a:xfrm>
              <a:off x="1095004" y="3451496"/>
              <a:ext cx="319454" cy="91869"/>
            </a:xfrm>
            <a:custGeom>
              <a:avLst/>
              <a:gdLst/>
              <a:ahLst/>
              <a:cxnLst/>
              <a:rect l="l" t="t" r="r" b="b"/>
              <a:pathLst>
                <a:path w="21361" h="6143" extrusionOk="0">
                  <a:moveTo>
                    <a:pt x="1" y="0"/>
                  </a:moveTo>
                  <a:lnTo>
                    <a:pt x="1" y="6142"/>
                  </a:lnTo>
                  <a:lnTo>
                    <a:pt x="21361" y="614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15;p29"/>
            <p:cNvSpPr/>
            <p:nvPr/>
          </p:nvSpPr>
          <p:spPr>
            <a:xfrm>
              <a:off x="1095004" y="3589965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16;p29"/>
            <p:cNvSpPr/>
            <p:nvPr/>
          </p:nvSpPr>
          <p:spPr>
            <a:xfrm>
              <a:off x="1095004" y="3665369"/>
              <a:ext cx="319454" cy="34292"/>
            </a:xfrm>
            <a:custGeom>
              <a:avLst/>
              <a:gdLst/>
              <a:ahLst/>
              <a:cxnLst/>
              <a:rect l="l" t="t" r="r" b="b"/>
              <a:pathLst>
                <a:path w="21361" h="2293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17;p29"/>
            <p:cNvSpPr/>
            <p:nvPr/>
          </p:nvSpPr>
          <p:spPr>
            <a:xfrm>
              <a:off x="1095004" y="3742148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18;p29"/>
            <p:cNvSpPr/>
            <p:nvPr/>
          </p:nvSpPr>
          <p:spPr>
            <a:xfrm>
              <a:off x="1095004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1" y="0"/>
                  </a:moveTo>
                  <a:lnTo>
                    <a:pt x="1" y="2292"/>
                  </a:lnTo>
                  <a:lnTo>
                    <a:pt x="21361" y="229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19;p29"/>
            <p:cNvSpPr/>
            <p:nvPr/>
          </p:nvSpPr>
          <p:spPr>
            <a:xfrm>
              <a:off x="1500827" y="3071726"/>
              <a:ext cx="516875" cy="319454"/>
            </a:xfrm>
            <a:custGeom>
              <a:avLst/>
              <a:gdLst/>
              <a:ahLst/>
              <a:cxnLst/>
              <a:rect l="l" t="t" r="r" b="b"/>
              <a:pathLst>
                <a:path w="34562" h="21361" extrusionOk="0">
                  <a:moveTo>
                    <a:pt x="0" y="0"/>
                  </a:moveTo>
                  <a:lnTo>
                    <a:pt x="0" y="21360"/>
                  </a:lnTo>
                  <a:lnTo>
                    <a:pt x="34562" y="21360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20;p29"/>
            <p:cNvSpPr/>
            <p:nvPr/>
          </p:nvSpPr>
          <p:spPr>
            <a:xfrm>
              <a:off x="1500827" y="3451496"/>
              <a:ext cx="516875" cy="91869"/>
            </a:xfrm>
            <a:custGeom>
              <a:avLst/>
              <a:gdLst/>
              <a:ahLst/>
              <a:cxnLst/>
              <a:rect l="l" t="t" r="r" b="b"/>
              <a:pathLst>
                <a:path w="34562" h="6143" extrusionOk="0">
                  <a:moveTo>
                    <a:pt x="0" y="0"/>
                  </a:moveTo>
                  <a:lnTo>
                    <a:pt x="0" y="6142"/>
                  </a:lnTo>
                  <a:lnTo>
                    <a:pt x="34562" y="614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21;p29"/>
            <p:cNvSpPr/>
            <p:nvPr/>
          </p:nvSpPr>
          <p:spPr>
            <a:xfrm>
              <a:off x="1500827" y="3589965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22;p29"/>
            <p:cNvSpPr/>
            <p:nvPr/>
          </p:nvSpPr>
          <p:spPr>
            <a:xfrm>
              <a:off x="1500827" y="3665369"/>
              <a:ext cx="516875" cy="34292"/>
            </a:xfrm>
            <a:custGeom>
              <a:avLst/>
              <a:gdLst/>
              <a:ahLst/>
              <a:cxnLst/>
              <a:rect l="l" t="t" r="r" b="b"/>
              <a:pathLst>
                <a:path w="34562" h="2293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23;p29"/>
            <p:cNvSpPr/>
            <p:nvPr/>
          </p:nvSpPr>
          <p:spPr>
            <a:xfrm>
              <a:off x="1500827" y="3742148"/>
              <a:ext cx="516875" cy="34277"/>
            </a:xfrm>
            <a:custGeom>
              <a:avLst/>
              <a:gdLst/>
              <a:ahLst/>
              <a:cxnLst/>
              <a:rect l="l" t="t" r="r" b="b"/>
              <a:pathLst>
                <a:path w="34562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34562" y="2292"/>
                  </a:lnTo>
                  <a:lnTo>
                    <a:pt x="345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24;p29"/>
            <p:cNvSpPr/>
            <p:nvPr/>
          </p:nvSpPr>
          <p:spPr>
            <a:xfrm>
              <a:off x="1500827" y="3817552"/>
              <a:ext cx="319454" cy="34277"/>
            </a:xfrm>
            <a:custGeom>
              <a:avLst/>
              <a:gdLst/>
              <a:ahLst/>
              <a:cxnLst/>
              <a:rect l="l" t="t" r="r" b="b"/>
              <a:pathLst>
                <a:path w="21361" h="2292" extrusionOk="0">
                  <a:moveTo>
                    <a:pt x="0" y="0"/>
                  </a:moveTo>
                  <a:lnTo>
                    <a:pt x="0" y="2292"/>
                  </a:lnTo>
                  <a:lnTo>
                    <a:pt x="21360" y="2292"/>
                  </a:lnTo>
                  <a:lnTo>
                    <a:pt x="21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25;p29"/>
            <p:cNvSpPr/>
            <p:nvPr/>
          </p:nvSpPr>
          <p:spPr>
            <a:xfrm>
              <a:off x="3299591" y="3340439"/>
              <a:ext cx="1243508" cy="749948"/>
            </a:xfrm>
            <a:custGeom>
              <a:avLst/>
              <a:gdLst/>
              <a:ahLst/>
              <a:cxnLst/>
              <a:rect l="l" t="t" r="r" b="b"/>
              <a:pathLst>
                <a:path w="83150" h="50147" extrusionOk="0">
                  <a:moveTo>
                    <a:pt x="2201" y="0"/>
                  </a:moveTo>
                  <a:cubicBezTo>
                    <a:pt x="917" y="0"/>
                    <a:pt x="0" y="917"/>
                    <a:pt x="0" y="2201"/>
                  </a:cubicBezTo>
                  <a:lnTo>
                    <a:pt x="0" y="47946"/>
                  </a:lnTo>
                  <a:cubicBezTo>
                    <a:pt x="0" y="49138"/>
                    <a:pt x="917" y="50146"/>
                    <a:pt x="2201" y="50146"/>
                  </a:cubicBezTo>
                  <a:lnTo>
                    <a:pt x="80949" y="50146"/>
                  </a:lnTo>
                  <a:cubicBezTo>
                    <a:pt x="82233" y="50146"/>
                    <a:pt x="83149" y="49138"/>
                    <a:pt x="83149" y="47946"/>
                  </a:cubicBezTo>
                  <a:lnTo>
                    <a:pt x="83149" y="2201"/>
                  </a:lnTo>
                  <a:cubicBezTo>
                    <a:pt x="83149" y="917"/>
                    <a:pt x="82233" y="0"/>
                    <a:pt x="80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26;p29"/>
            <p:cNvSpPr/>
            <p:nvPr/>
          </p:nvSpPr>
          <p:spPr>
            <a:xfrm>
              <a:off x="3332492" y="3377453"/>
              <a:ext cx="1126979" cy="674545"/>
            </a:xfrm>
            <a:custGeom>
              <a:avLst/>
              <a:gdLst/>
              <a:ahLst/>
              <a:cxnLst/>
              <a:rect l="l" t="t" r="r" b="b"/>
              <a:pathLst>
                <a:path w="75358" h="45105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43363"/>
                  </a:lnTo>
                  <a:cubicBezTo>
                    <a:pt x="1" y="44279"/>
                    <a:pt x="734" y="45104"/>
                    <a:pt x="1742" y="45104"/>
                  </a:cubicBezTo>
                  <a:lnTo>
                    <a:pt x="75357" y="45104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27;p29"/>
            <p:cNvSpPr/>
            <p:nvPr/>
          </p:nvSpPr>
          <p:spPr>
            <a:xfrm>
              <a:off x="4466330" y="3688331"/>
              <a:ext cx="61719" cy="52791"/>
            </a:xfrm>
            <a:custGeom>
              <a:avLst/>
              <a:gdLst/>
              <a:ahLst/>
              <a:cxnLst/>
              <a:rect l="l" t="t" r="r" b="b"/>
              <a:pathLst>
                <a:path w="4127" h="3530" extrusionOk="0">
                  <a:moveTo>
                    <a:pt x="2293" y="1"/>
                  </a:moveTo>
                  <a:cubicBezTo>
                    <a:pt x="734" y="1"/>
                    <a:pt x="1" y="1926"/>
                    <a:pt x="1101" y="3026"/>
                  </a:cubicBezTo>
                  <a:cubicBezTo>
                    <a:pt x="1449" y="3374"/>
                    <a:pt x="1872" y="3530"/>
                    <a:pt x="2289" y="3530"/>
                  </a:cubicBezTo>
                  <a:cubicBezTo>
                    <a:pt x="3188" y="3530"/>
                    <a:pt x="4064" y="2807"/>
                    <a:pt x="4126" y="1743"/>
                  </a:cubicBezTo>
                  <a:cubicBezTo>
                    <a:pt x="4126" y="826"/>
                    <a:pt x="3301" y="1"/>
                    <a:pt x="229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28;p29"/>
            <p:cNvSpPr/>
            <p:nvPr/>
          </p:nvSpPr>
          <p:spPr>
            <a:xfrm>
              <a:off x="3332492" y="3377453"/>
              <a:ext cx="1126979" cy="57592"/>
            </a:xfrm>
            <a:custGeom>
              <a:avLst/>
              <a:gdLst/>
              <a:ahLst/>
              <a:cxnLst/>
              <a:rect l="l" t="t" r="r" b="b"/>
              <a:pathLst>
                <a:path w="75358" h="3851" extrusionOk="0">
                  <a:moveTo>
                    <a:pt x="1742" y="1"/>
                  </a:moveTo>
                  <a:cubicBezTo>
                    <a:pt x="734" y="1"/>
                    <a:pt x="1" y="826"/>
                    <a:pt x="1" y="1834"/>
                  </a:cubicBezTo>
                  <a:lnTo>
                    <a:pt x="1" y="3851"/>
                  </a:lnTo>
                  <a:lnTo>
                    <a:pt x="75357" y="3851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29;p29"/>
            <p:cNvSpPr/>
            <p:nvPr/>
          </p:nvSpPr>
          <p:spPr>
            <a:xfrm>
              <a:off x="4283970" y="3392543"/>
              <a:ext cx="27442" cy="23629"/>
            </a:xfrm>
            <a:custGeom>
              <a:avLst/>
              <a:gdLst/>
              <a:ahLst/>
              <a:cxnLst/>
              <a:rect l="l" t="t" r="r" b="b"/>
              <a:pathLst>
                <a:path w="1835" h="1580" extrusionOk="0">
                  <a:moveTo>
                    <a:pt x="1101" y="0"/>
                  </a:moveTo>
                  <a:cubicBezTo>
                    <a:pt x="368" y="0"/>
                    <a:pt x="1" y="917"/>
                    <a:pt x="459" y="1375"/>
                  </a:cubicBezTo>
                  <a:cubicBezTo>
                    <a:pt x="630" y="1517"/>
                    <a:pt x="826" y="1580"/>
                    <a:pt x="1017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8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0;p29"/>
            <p:cNvSpPr/>
            <p:nvPr/>
          </p:nvSpPr>
          <p:spPr>
            <a:xfrm>
              <a:off x="4341562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100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10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1;p29"/>
            <p:cNvSpPr/>
            <p:nvPr/>
          </p:nvSpPr>
          <p:spPr>
            <a:xfrm>
              <a:off x="4400515" y="3392543"/>
              <a:ext cx="27427" cy="23629"/>
            </a:xfrm>
            <a:custGeom>
              <a:avLst/>
              <a:gdLst/>
              <a:ahLst/>
              <a:cxnLst/>
              <a:rect l="l" t="t" r="r" b="b"/>
              <a:pathLst>
                <a:path w="1834" h="1580" extrusionOk="0">
                  <a:moveTo>
                    <a:pt x="1009" y="0"/>
                  </a:moveTo>
                  <a:cubicBezTo>
                    <a:pt x="367" y="0"/>
                    <a:pt x="0" y="917"/>
                    <a:pt x="459" y="1375"/>
                  </a:cubicBezTo>
                  <a:cubicBezTo>
                    <a:pt x="629" y="1517"/>
                    <a:pt x="826" y="1580"/>
                    <a:pt x="1016" y="1580"/>
                  </a:cubicBezTo>
                  <a:cubicBezTo>
                    <a:pt x="1441" y="1580"/>
                    <a:pt x="1834" y="1268"/>
                    <a:pt x="1834" y="825"/>
                  </a:cubicBezTo>
                  <a:cubicBezTo>
                    <a:pt x="1834" y="367"/>
                    <a:pt x="1467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2;p29"/>
            <p:cNvSpPr/>
            <p:nvPr/>
          </p:nvSpPr>
          <p:spPr>
            <a:xfrm>
              <a:off x="3332492" y="3435030"/>
              <a:ext cx="1126979" cy="46630"/>
            </a:xfrm>
            <a:custGeom>
              <a:avLst/>
              <a:gdLst/>
              <a:ahLst/>
              <a:cxnLst/>
              <a:rect l="l" t="t" r="r" b="b"/>
              <a:pathLst>
                <a:path w="75358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75357" y="3118"/>
                  </a:lnTo>
                  <a:lnTo>
                    <a:pt x="75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3;p29"/>
            <p:cNvSpPr/>
            <p:nvPr/>
          </p:nvSpPr>
          <p:spPr>
            <a:xfrm>
              <a:off x="4248332" y="3435030"/>
              <a:ext cx="211150" cy="46630"/>
            </a:xfrm>
            <a:custGeom>
              <a:avLst/>
              <a:gdLst/>
              <a:ahLst/>
              <a:cxnLst/>
              <a:rect l="l" t="t" r="r" b="b"/>
              <a:pathLst>
                <a:path w="14119" h="3118" extrusionOk="0">
                  <a:moveTo>
                    <a:pt x="0" y="1"/>
                  </a:moveTo>
                  <a:lnTo>
                    <a:pt x="0" y="3118"/>
                  </a:lnTo>
                  <a:lnTo>
                    <a:pt x="14118" y="3118"/>
                  </a:lnTo>
                  <a:lnTo>
                    <a:pt x="1411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4;p29"/>
            <p:cNvSpPr/>
            <p:nvPr/>
          </p:nvSpPr>
          <p:spPr>
            <a:xfrm>
              <a:off x="4090659" y="3435030"/>
              <a:ext cx="157686" cy="46630"/>
            </a:xfrm>
            <a:custGeom>
              <a:avLst/>
              <a:gdLst/>
              <a:ahLst/>
              <a:cxnLst/>
              <a:rect l="l" t="t" r="r" b="b"/>
              <a:pathLst>
                <a:path w="10544" h="3118" extrusionOk="0">
                  <a:moveTo>
                    <a:pt x="1" y="1"/>
                  </a:moveTo>
                  <a:lnTo>
                    <a:pt x="1" y="3118"/>
                  </a:lnTo>
                  <a:lnTo>
                    <a:pt x="10543" y="3118"/>
                  </a:lnTo>
                  <a:lnTo>
                    <a:pt x="10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5;p29"/>
            <p:cNvSpPr/>
            <p:nvPr/>
          </p:nvSpPr>
          <p:spPr>
            <a:xfrm>
              <a:off x="3938475" y="3521411"/>
              <a:ext cx="485350" cy="122033"/>
            </a:xfrm>
            <a:custGeom>
              <a:avLst/>
              <a:gdLst/>
              <a:ahLst/>
              <a:cxnLst/>
              <a:rect l="l" t="t" r="r" b="b"/>
              <a:pathLst>
                <a:path w="32454" h="8160" extrusionOk="0">
                  <a:moveTo>
                    <a:pt x="1" y="0"/>
                  </a:moveTo>
                  <a:lnTo>
                    <a:pt x="1" y="8159"/>
                  </a:lnTo>
                  <a:lnTo>
                    <a:pt x="32454" y="8159"/>
                  </a:lnTo>
                  <a:lnTo>
                    <a:pt x="32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6;p29"/>
            <p:cNvSpPr/>
            <p:nvPr/>
          </p:nvSpPr>
          <p:spPr>
            <a:xfrm>
              <a:off x="3938475" y="3677707"/>
              <a:ext cx="371557" cy="26067"/>
            </a:xfrm>
            <a:custGeom>
              <a:avLst/>
              <a:gdLst/>
              <a:ahLst/>
              <a:cxnLst/>
              <a:rect l="l" t="t" r="r" b="b"/>
              <a:pathLst>
                <a:path w="24845" h="1743" extrusionOk="0">
                  <a:moveTo>
                    <a:pt x="1" y="0"/>
                  </a:moveTo>
                  <a:lnTo>
                    <a:pt x="1" y="1742"/>
                  </a:lnTo>
                  <a:lnTo>
                    <a:pt x="24845" y="1742"/>
                  </a:lnTo>
                  <a:lnTo>
                    <a:pt x="248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7;p29"/>
            <p:cNvSpPr/>
            <p:nvPr/>
          </p:nvSpPr>
          <p:spPr>
            <a:xfrm>
              <a:off x="3938475" y="3733908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3"/>
                  </a:lnTo>
                  <a:lnTo>
                    <a:pt x="32454" y="1743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8;p29"/>
            <p:cNvSpPr/>
            <p:nvPr/>
          </p:nvSpPr>
          <p:spPr>
            <a:xfrm>
              <a:off x="3938475" y="3790124"/>
              <a:ext cx="485350" cy="26067"/>
            </a:xfrm>
            <a:custGeom>
              <a:avLst/>
              <a:gdLst/>
              <a:ahLst/>
              <a:cxnLst/>
              <a:rect l="l" t="t" r="r" b="b"/>
              <a:pathLst>
                <a:path w="32454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32454" y="1742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9;p29"/>
            <p:cNvSpPr/>
            <p:nvPr/>
          </p:nvSpPr>
          <p:spPr>
            <a:xfrm>
              <a:off x="3938475" y="3847702"/>
              <a:ext cx="485350" cy="24706"/>
            </a:xfrm>
            <a:custGeom>
              <a:avLst/>
              <a:gdLst/>
              <a:ahLst/>
              <a:cxnLst/>
              <a:rect l="l" t="t" r="r" b="b"/>
              <a:pathLst>
                <a:path w="32454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32454" y="1651"/>
                  </a:lnTo>
                  <a:lnTo>
                    <a:pt x="3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0;p29"/>
            <p:cNvSpPr/>
            <p:nvPr/>
          </p:nvSpPr>
          <p:spPr>
            <a:xfrm>
              <a:off x="3938475" y="3903918"/>
              <a:ext cx="270102" cy="26067"/>
            </a:xfrm>
            <a:custGeom>
              <a:avLst/>
              <a:gdLst/>
              <a:ahLst/>
              <a:cxnLst/>
              <a:rect l="l" t="t" r="r" b="b"/>
              <a:pathLst>
                <a:path w="18061" h="1743" extrusionOk="0">
                  <a:moveTo>
                    <a:pt x="1" y="1"/>
                  </a:moveTo>
                  <a:lnTo>
                    <a:pt x="1" y="1742"/>
                  </a:lnTo>
                  <a:lnTo>
                    <a:pt x="18061" y="1742"/>
                  </a:lnTo>
                  <a:lnTo>
                    <a:pt x="18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1;p29"/>
            <p:cNvSpPr/>
            <p:nvPr/>
          </p:nvSpPr>
          <p:spPr>
            <a:xfrm>
              <a:off x="4240106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659" y="3026"/>
                  </a:lnTo>
                  <a:lnTo>
                    <a:pt x="2475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2;p29"/>
            <p:cNvSpPr/>
            <p:nvPr/>
          </p:nvSpPr>
          <p:spPr>
            <a:xfrm>
              <a:off x="4303172" y="390665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650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1650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3;p29"/>
            <p:cNvSpPr/>
            <p:nvPr/>
          </p:nvSpPr>
          <p:spPr>
            <a:xfrm>
              <a:off x="4366238" y="3903905"/>
              <a:ext cx="47991" cy="45269"/>
            </a:xfrm>
            <a:custGeom>
              <a:avLst/>
              <a:gdLst/>
              <a:ahLst/>
              <a:cxnLst/>
              <a:rect l="l" t="t" r="r" b="b"/>
              <a:pathLst>
                <a:path w="3209" h="3027" extrusionOk="0">
                  <a:moveTo>
                    <a:pt x="1559" y="1"/>
                  </a:moveTo>
                  <a:lnTo>
                    <a:pt x="1100" y="1009"/>
                  </a:lnTo>
                  <a:lnTo>
                    <a:pt x="0" y="1193"/>
                  </a:lnTo>
                  <a:lnTo>
                    <a:pt x="825" y="1926"/>
                  </a:lnTo>
                  <a:lnTo>
                    <a:pt x="642" y="3026"/>
                  </a:lnTo>
                  <a:lnTo>
                    <a:pt x="642" y="3026"/>
                  </a:lnTo>
                  <a:lnTo>
                    <a:pt x="1559" y="2476"/>
                  </a:lnTo>
                  <a:lnTo>
                    <a:pt x="2567" y="3026"/>
                  </a:lnTo>
                  <a:lnTo>
                    <a:pt x="2384" y="1926"/>
                  </a:lnTo>
                  <a:lnTo>
                    <a:pt x="3209" y="1193"/>
                  </a:lnTo>
                  <a:lnTo>
                    <a:pt x="2109" y="1009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4;p29"/>
            <p:cNvSpPr/>
            <p:nvPr/>
          </p:nvSpPr>
          <p:spPr>
            <a:xfrm>
              <a:off x="3368145" y="3521411"/>
              <a:ext cx="182346" cy="182361"/>
            </a:xfrm>
            <a:custGeom>
              <a:avLst/>
              <a:gdLst/>
              <a:ahLst/>
              <a:cxnLst/>
              <a:rect l="l" t="t" r="r" b="b"/>
              <a:pathLst>
                <a:path w="12193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2193" y="1219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5;p29"/>
            <p:cNvSpPr/>
            <p:nvPr/>
          </p:nvSpPr>
          <p:spPr>
            <a:xfrm>
              <a:off x="3368145" y="3738036"/>
              <a:ext cx="182346" cy="52103"/>
            </a:xfrm>
            <a:custGeom>
              <a:avLst/>
              <a:gdLst/>
              <a:ahLst/>
              <a:cxnLst/>
              <a:rect l="l" t="t" r="r" b="b"/>
              <a:pathLst>
                <a:path w="12193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2193" y="34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;p29"/>
            <p:cNvSpPr/>
            <p:nvPr/>
          </p:nvSpPr>
          <p:spPr>
            <a:xfrm>
              <a:off x="3368145" y="3816176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7;p29"/>
            <p:cNvSpPr/>
            <p:nvPr/>
          </p:nvSpPr>
          <p:spPr>
            <a:xfrm>
              <a:off x="3368145" y="3860054"/>
              <a:ext cx="182346" cy="19202"/>
            </a:xfrm>
            <a:custGeom>
              <a:avLst/>
              <a:gdLst/>
              <a:ahLst/>
              <a:cxnLst/>
              <a:rect l="l" t="t" r="r" b="b"/>
              <a:pathLst>
                <a:path w="12193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2193" y="1283"/>
                  </a:lnTo>
                  <a:lnTo>
                    <a:pt x="12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8;p29"/>
            <p:cNvSpPr/>
            <p:nvPr/>
          </p:nvSpPr>
          <p:spPr>
            <a:xfrm>
              <a:off x="3368145" y="3903918"/>
              <a:ext cx="182346" cy="19217"/>
            </a:xfrm>
            <a:custGeom>
              <a:avLst/>
              <a:gdLst/>
              <a:ahLst/>
              <a:cxnLst/>
              <a:rect l="l" t="t" r="r" b="b"/>
              <a:pathLst>
                <a:path w="12193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2193" y="1284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9;p29"/>
            <p:cNvSpPr/>
            <p:nvPr/>
          </p:nvSpPr>
          <p:spPr>
            <a:xfrm>
              <a:off x="3368145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0;p29"/>
            <p:cNvSpPr/>
            <p:nvPr/>
          </p:nvSpPr>
          <p:spPr>
            <a:xfrm>
              <a:off x="3599846" y="3521411"/>
              <a:ext cx="296139" cy="182361"/>
            </a:xfrm>
            <a:custGeom>
              <a:avLst/>
              <a:gdLst/>
              <a:ahLst/>
              <a:cxnLst/>
              <a:rect l="l" t="t" r="r" b="b"/>
              <a:pathLst>
                <a:path w="19802" h="12194" extrusionOk="0">
                  <a:moveTo>
                    <a:pt x="0" y="0"/>
                  </a:moveTo>
                  <a:lnTo>
                    <a:pt x="0" y="12193"/>
                  </a:lnTo>
                  <a:lnTo>
                    <a:pt x="19802" y="1219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1;p29"/>
            <p:cNvSpPr/>
            <p:nvPr/>
          </p:nvSpPr>
          <p:spPr>
            <a:xfrm>
              <a:off x="3599846" y="3738036"/>
              <a:ext cx="296139" cy="52103"/>
            </a:xfrm>
            <a:custGeom>
              <a:avLst/>
              <a:gdLst/>
              <a:ahLst/>
              <a:cxnLst/>
              <a:rect l="l" t="t" r="r" b="b"/>
              <a:pathLst>
                <a:path w="19802" h="3484" extrusionOk="0">
                  <a:moveTo>
                    <a:pt x="0" y="0"/>
                  </a:moveTo>
                  <a:lnTo>
                    <a:pt x="0" y="3484"/>
                  </a:lnTo>
                  <a:lnTo>
                    <a:pt x="19802" y="34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;p29"/>
            <p:cNvSpPr/>
            <p:nvPr/>
          </p:nvSpPr>
          <p:spPr>
            <a:xfrm>
              <a:off x="3599846" y="3816176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3;p29"/>
            <p:cNvSpPr/>
            <p:nvPr/>
          </p:nvSpPr>
          <p:spPr>
            <a:xfrm>
              <a:off x="3599846" y="3860054"/>
              <a:ext cx="296139" cy="19202"/>
            </a:xfrm>
            <a:custGeom>
              <a:avLst/>
              <a:gdLst/>
              <a:ahLst/>
              <a:cxnLst/>
              <a:rect l="l" t="t" r="r" b="b"/>
              <a:pathLst>
                <a:path w="19802" h="1284" extrusionOk="0">
                  <a:moveTo>
                    <a:pt x="0" y="0"/>
                  </a:moveTo>
                  <a:lnTo>
                    <a:pt x="0" y="1283"/>
                  </a:lnTo>
                  <a:lnTo>
                    <a:pt x="19802" y="128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4;p29"/>
            <p:cNvSpPr/>
            <p:nvPr/>
          </p:nvSpPr>
          <p:spPr>
            <a:xfrm>
              <a:off x="3599846" y="3903918"/>
              <a:ext cx="296139" cy="19217"/>
            </a:xfrm>
            <a:custGeom>
              <a:avLst/>
              <a:gdLst/>
              <a:ahLst/>
              <a:cxnLst/>
              <a:rect l="l" t="t" r="r" b="b"/>
              <a:pathLst>
                <a:path w="19802" h="1285" extrusionOk="0">
                  <a:moveTo>
                    <a:pt x="0" y="1"/>
                  </a:moveTo>
                  <a:lnTo>
                    <a:pt x="0" y="1284"/>
                  </a:lnTo>
                  <a:lnTo>
                    <a:pt x="19802" y="1284"/>
                  </a:lnTo>
                  <a:lnTo>
                    <a:pt x="198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5;p29"/>
            <p:cNvSpPr/>
            <p:nvPr/>
          </p:nvSpPr>
          <p:spPr>
            <a:xfrm>
              <a:off x="3599846" y="3946420"/>
              <a:ext cx="182346" cy="20578"/>
            </a:xfrm>
            <a:custGeom>
              <a:avLst/>
              <a:gdLst/>
              <a:ahLst/>
              <a:cxnLst/>
              <a:rect l="l" t="t" r="r" b="b"/>
              <a:pathLst>
                <a:path w="12193" h="1376" extrusionOk="0">
                  <a:moveTo>
                    <a:pt x="0" y="1"/>
                  </a:moveTo>
                  <a:lnTo>
                    <a:pt x="0" y="1376"/>
                  </a:lnTo>
                  <a:lnTo>
                    <a:pt x="12193" y="1376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111D313D-8F82-416E-BBCF-36F56F3FF029}"/>
              </a:ext>
            </a:extLst>
          </p:cNvPr>
          <p:cNvPicPr/>
          <p:nvPr/>
        </p:nvPicPr>
        <p:blipFill rotWithShape="1">
          <a:blip r:embed="rId3"/>
          <a:srcRect l="16533" r="17791"/>
          <a:stretch/>
        </p:blipFill>
        <p:spPr bwMode="auto">
          <a:xfrm>
            <a:off x="426540" y="1061780"/>
            <a:ext cx="4548831" cy="3893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7812581"/>
      </p:ext>
    </p:extLst>
  </p:cSld>
  <p:clrMapOvr>
    <a:masterClrMapping/>
  </p:clrMapOvr>
</p:sld>
</file>

<file path=ppt/theme/theme1.xml><?xml version="1.0" encoding="utf-8"?>
<a:theme xmlns:a="http://schemas.openxmlformats.org/drawingml/2006/main" name="WEB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8FFD5"/>
      </a:accent1>
      <a:accent2>
        <a:srgbClr val="48FFD5"/>
      </a:accent2>
      <a:accent3>
        <a:srgbClr val="48FFD5"/>
      </a:accent3>
      <a:accent4>
        <a:srgbClr val="48FFD5"/>
      </a:accent4>
      <a:accent5>
        <a:srgbClr val="48FFD5"/>
      </a:accent5>
      <a:accent6>
        <a:srgbClr val="48FFD5"/>
      </a:accent6>
      <a:hlink>
        <a:srgbClr val="48FFD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536</Words>
  <Application>Microsoft Office PowerPoint</Application>
  <PresentationFormat>On-screen Show (16:9)</PresentationFormat>
  <Paragraphs>52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Roboto Mono Thin</vt:lpstr>
      <vt:lpstr>Roboto Black</vt:lpstr>
      <vt:lpstr>Arial</vt:lpstr>
      <vt:lpstr>Wingdings</vt:lpstr>
      <vt:lpstr>Bree Serif</vt:lpstr>
      <vt:lpstr>Roboto Thin</vt:lpstr>
      <vt:lpstr>Roboto Light</vt:lpstr>
      <vt:lpstr>WEB PROPOSAL</vt:lpstr>
      <vt:lpstr>Tugas Software Engineer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Desain Input Sistem Administrasi MBKM</vt:lpstr>
      <vt:lpstr>Desain Input Sistem Informasi MBKM</vt:lpstr>
      <vt:lpstr>Desain Input Sistem Informasi MBKM</vt:lpstr>
      <vt:lpstr>Desain Input Sistem Informasi MBKM</vt:lpstr>
      <vt:lpstr>Desain Input Sistem Informasi MBKM</vt:lpstr>
      <vt:lpstr>Desain Input Sistem Informasi MBKM</vt:lpstr>
      <vt:lpstr>Database Manajemen Sistem</vt:lpstr>
      <vt:lpstr>Keterangan Desain Database</vt:lpstr>
      <vt:lpstr>Desain Control untuk Sistem Informasi MBKM</vt:lpstr>
      <vt:lpstr>PowerPoint Presentation</vt:lpstr>
      <vt:lpstr>PowerPoint Presentation</vt:lpstr>
      <vt:lpstr>Implementasi Desain Control</vt:lpstr>
      <vt:lpstr>Desain Technology</vt:lpstr>
      <vt:lpstr>Desain Technology</vt:lpstr>
      <vt:lpstr>Flowchart Dokumen</vt:lpstr>
      <vt:lpstr>Prototype Sistem MBKM</vt:lpstr>
      <vt:lpstr>Prototype Sistem MBKM</vt:lpstr>
      <vt:lpstr>Prototype Sistem MBKM</vt:lpstr>
      <vt:lpstr>Prototype Sistem MBKM</vt:lpstr>
      <vt:lpstr>Sekian dan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PROPOSAL</dc:title>
  <dc:creator>ASUS</dc:creator>
  <cp:lastModifiedBy>kiki kaka</cp:lastModifiedBy>
  <cp:revision>53</cp:revision>
  <dcterms:modified xsi:type="dcterms:W3CDTF">2024-06-08T05:34:38Z</dcterms:modified>
</cp:coreProperties>
</file>