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5" r:id="rId3"/>
    <p:sldId id="300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PRAKTEK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PRAKTEK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PRAKTEK ACARA PERDATA (KELOMPOK)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14-15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tersusun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8957</TotalTime>
  <Words>46</Words>
  <Application>Microsoft Office PowerPoint</Application>
  <PresentationFormat>On-screen Show (4:3)</PresentationFormat>
  <Paragraphs>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532</cp:revision>
  <cp:lastPrinted>2017-08-29T02:54:51Z</cp:lastPrinted>
  <dcterms:created xsi:type="dcterms:W3CDTF">2010-04-18T12:06:30Z</dcterms:created>
  <dcterms:modified xsi:type="dcterms:W3CDTF">2025-06-11T04:12:28Z</dcterms:modified>
</cp:coreProperties>
</file>