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954" r:id="rId4"/>
  </p:sldMasterIdLst>
  <p:notesMasterIdLst>
    <p:notesMasterId r:id="rId11"/>
  </p:notesMasterIdLst>
  <p:handoutMasterIdLst>
    <p:handoutMasterId r:id="rId12"/>
  </p:handoutMasterIdLst>
  <p:sldIdLst>
    <p:sldId id="261" r:id="rId5"/>
    <p:sldId id="273" r:id="rId6"/>
    <p:sldId id="280" r:id="rId7"/>
    <p:sldId id="286" r:id="rId8"/>
    <p:sldId id="300" r:id="rId9"/>
    <p:sldId id="30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EE"/>
    <a:srgbClr val="87175F"/>
    <a:srgbClr val="EEC621"/>
    <a:srgbClr val="E58C09"/>
    <a:srgbClr val="43467B"/>
    <a:srgbClr val="AEA422"/>
    <a:srgbClr val="F69E1D"/>
    <a:srgbClr val="E19E6B"/>
    <a:srgbClr val="75503A"/>
    <a:srgbClr val="DDB6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034" autoAdjust="0"/>
  </p:normalViewPr>
  <p:slideViewPr>
    <p:cSldViewPr>
      <p:cViewPr varScale="1">
        <p:scale>
          <a:sx n="81" d="100"/>
          <a:sy n="81" d="100"/>
        </p:scale>
        <p:origin x="677" y="67"/>
      </p:cViewPr>
      <p:guideLst/>
    </p:cSldViewPr>
  </p:slideViewPr>
  <p:outlineViewPr>
    <p:cViewPr>
      <p:scale>
        <a:sx n="33" d="100"/>
        <a:sy n="33" d="100"/>
      </p:scale>
      <p:origin x="0" y="-208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3187" y="3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464472-DAE5-4012-9A5A-CB432293B4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86DB41-0314-4E22-8F5A-547FA67B06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33E32-5603-440A-ACDD-7442C88C5FED}" type="datetimeFigureOut">
              <a:rPr lang="en-US" smtClean="0">
                <a:latin typeface="Tw Cen MT" panose="020B0602020104020603" pitchFamily="34" charset="0"/>
              </a:rPr>
              <a:t>10/6/2024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63188E-D235-4A3B-823C-E0E10F336CC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3A68C-A1CC-4704-8503-01E13B0AED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BB1589-0F8A-400D-AEF4-57688446A2F5}" type="slidenum">
              <a:rPr lang="en-US" smtClean="0">
                <a:latin typeface="Tw Cen MT" panose="020B0602020104020603" pitchFamily="34" charset="0"/>
              </a:rPr>
              <a:t>‹#›</a:t>
            </a:fld>
            <a:endParaRPr lang="en-US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9105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w Cen MT" panose="020B0602020104020603" pitchFamily="34" charset="0"/>
              </a:defRPr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w Cen MT" panose="020B0602020104020603" pitchFamily="34" charset="0"/>
              </a:defRPr>
            </a:lvl1pPr>
          </a:lstStyle>
          <a:p>
            <a:fld id="{AF4A386A-BFE4-4655-9801-CBB04655F27A}" type="datetimeFigureOut">
              <a:rPr lang="en-US" noProof="0" smtClean="0"/>
              <a:pPr/>
              <a:t>10/6/2024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w Cen MT" panose="020B0602020104020603" pitchFamily="34" charset="0"/>
              </a:defRPr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w Cen MT" panose="020B0602020104020603" pitchFamily="34" charset="0"/>
              </a:defRPr>
            </a:lvl1pPr>
          </a:lstStyle>
          <a:p>
            <a:fld id="{DAE5FABD-26C8-4F74-B1E3-45BC91BC9D7B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07753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47987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44910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24746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35294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005982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54146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/>
            <a:r>
              <a:rPr lang="en-US" noProof="0"/>
              <a:t>I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625404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2667000"/>
            <a:ext cx="10288693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15529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95425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sea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1488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14971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323754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176658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53620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Blue_Triangle patch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05BCA9F-FC20-461D-9118-7EC2AC28D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75958" y="0"/>
            <a:ext cx="9016043" cy="6858000"/>
          </a:xfrm>
          <a:custGeom>
            <a:avLst/>
            <a:gdLst>
              <a:gd name="connsiteX0" fmla="*/ 5153328 w 9016043"/>
              <a:gd name="connsiteY0" fmla="*/ 0 h 6858000"/>
              <a:gd name="connsiteX1" fmla="*/ 9016043 w 9016043"/>
              <a:gd name="connsiteY1" fmla="*/ 0 h 6858000"/>
              <a:gd name="connsiteX2" fmla="*/ 9016043 w 9016043"/>
              <a:gd name="connsiteY2" fmla="*/ 6858000 h 6858000"/>
              <a:gd name="connsiteX3" fmla="*/ 0 w 9016043"/>
              <a:gd name="connsiteY3" fmla="*/ 6858000 h 6858000"/>
              <a:gd name="connsiteX4" fmla="*/ 5153328 w 9016043"/>
              <a:gd name="connsiteY4" fmla="*/ 681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16043" h="6858000">
                <a:moveTo>
                  <a:pt x="5153328" y="0"/>
                </a:moveTo>
                <a:lnTo>
                  <a:pt x="9016043" y="0"/>
                </a:lnTo>
                <a:lnTo>
                  <a:pt x="9016043" y="6858000"/>
                </a:lnTo>
                <a:lnTo>
                  <a:pt x="0" y="6858000"/>
                </a:lnTo>
                <a:lnTo>
                  <a:pt x="5153328" y="6818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040925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2667000"/>
            <a:ext cx="5775960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F869F17-9BF3-4974-956D-0CBCD60BA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42137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2667000"/>
            <a:ext cx="5775960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654DBB0-1027-4E5D-B635-00F2F173A2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33771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/>
            <a:r>
              <a:rPr lang="en-US" noProof="0"/>
              <a:t>I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3920827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Image_Top shape whit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01" y="112976"/>
            <a:ext cx="6858000" cy="6745024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E59725C5-1168-4A5F-B420-8E05620196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5400000">
            <a:off x="5238089" y="208890"/>
            <a:ext cx="6745024" cy="6553200"/>
          </a:xfrm>
          <a:gradFill flip="none" rotWithShape="1">
            <a:gsLst>
              <a:gs pos="0">
                <a:schemeClr val="bg1"/>
              </a:gs>
              <a:gs pos="82000">
                <a:schemeClr val="bg1">
                  <a:alpha val="0"/>
                </a:schemeClr>
              </a:gs>
            </a:gsLst>
            <a:lin ang="16200000" scaled="1"/>
            <a:tileRect/>
          </a:gra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2667000"/>
            <a:ext cx="5775960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532AFA8-ADE4-4C3E-AF0A-235C724999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47721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  <p15:guide id="3" pos="432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half horizontal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11094718" cy="1757126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709677"/>
            <a:ext cx="11094717" cy="1500876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232B29A-2701-4A73-83CF-09E0AB1B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464107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half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5775959" cy="3543552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53200" y="2667001"/>
            <a:ext cx="5090157" cy="3543552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A52166E-5DA9-4AA1-9355-E8DBFDD90A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64095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Title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617492"/>
            <a:ext cx="9890759" cy="1527048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9FF8476-DF8C-4276-8CF6-44BC91B88C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70053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Title Two column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11099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4617492"/>
            <a:ext cx="5212080" cy="1527048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446520" y="4617492"/>
            <a:ext cx="5212080" cy="1527048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C5AD12C-F7F6-431D-ABA4-F7E37CACEA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90030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alf Image Title Two column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1698" y="3735622"/>
            <a:ext cx="5013960" cy="2408917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38376498-C218-4EDB-8416-A59802EF2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39000" y="1981199"/>
            <a:ext cx="4389542" cy="4163339"/>
          </a:xfrm>
          <a:solidFill>
            <a:schemeClr val="bg1"/>
          </a:solidFill>
          <a:ln w="28575">
            <a:solidFill>
              <a:schemeClr val="accent2"/>
            </a:solidFill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589520" y="2286000"/>
            <a:ext cx="3688080" cy="3581400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2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Important Content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EC81B64-070E-43F3-BCB5-833AB965D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3717925"/>
            <a:ext cx="914400" cy="9302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D5893EC-1256-429B-9581-379342C236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66431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Multiple images Title Two column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0" y="4176259"/>
            <a:ext cx="4343400" cy="1968280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96DE17A8-F4B7-4571-A6E8-FD28BA425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42834" y="1066801"/>
            <a:ext cx="3505199" cy="50777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9D9A0502-98A2-467D-BE1C-CE8391C73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191000" y="4343400"/>
            <a:ext cx="2743200" cy="18011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8298DB4E-3B92-4CA4-852A-9F647E721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191000" y="1066801"/>
            <a:ext cx="2743200" cy="3126023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E528B4D-15E8-4161-96F7-75D0217A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694295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with Top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674502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C67066A-9B9E-468B-97C6-94BF615FA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AF7E6-6C19-4A41-BFA5-44C4F2A37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1124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FC59837-0A86-4467-BB38-E2AC882F3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857779-E765-4EC2-825C-B8E41285A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046070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61801" y="1189969"/>
            <a:ext cx="4389542" cy="4677431"/>
          </a:xfrm>
          <a:solidFill>
            <a:schemeClr val="bg1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612321" y="1494770"/>
            <a:ext cx="3688080" cy="3915430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Important Content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AE16EF6-8987-4193-B346-1BEA14401C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2D4840-4EB5-4438-9A16-D0006A68A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64132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1470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50D09E5B-B146-4D08-82EC-846DD89B0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0462" y="0"/>
            <a:ext cx="9931338" cy="6823040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88940597-2E9A-4141-B2D0-C488487F1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0"/>
            <a:ext cx="50863" cy="6858000"/>
          </a:xfr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0600" y="609600"/>
            <a:ext cx="7429500" cy="56388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905000"/>
            <a:ext cx="5864382" cy="2275238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297679"/>
            <a:ext cx="4072586" cy="1463040"/>
          </a:xfrm>
        </p:spPr>
        <p:txBody>
          <a:bodyPr lIns="91440" rIns="9144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EA44EEDB-C599-41AA-9D84-D53811C28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896" y="0"/>
            <a:ext cx="63502" cy="6858000"/>
          </a:xfr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FE574478-76DE-4613-8FBD-36B353081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391" y="0"/>
            <a:ext cx="63502" cy="6858000"/>
          </a:xfr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56533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2269" y="1189969"/>
            <a:ext cx="4389542" cy="4677431"/>
          </a:xfrm>
          <a:solidFill>
            <a:schemeClr val="accent2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2789" y="1494770"/>
            <a:ext cx="3688080" cy="3915430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Important Content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AC89BA5-7D71-4838-92DC-A9DD44EC05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614DBA-0879-4C83-B4B4-EECB085A2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4419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97681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Content and half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021648"/>
            <a:ext cx="5090157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5090157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527803" y="4021648"/>
            <a:ext cx="5090157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27803" y="3429000"/>
            <a:ext cx="5090157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527803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C94646A1-59D8-49D7-B0E1-B7771AB22D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80668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ubtitle Content and half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021648"/>
            <a:ext cx="3474720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58640" y="4021648"/>
            <a:ext cx="3474720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8640" y="3429000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358640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F4C1E55C-86D8-4053-9865-59D5B4F8A350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168640" y="4021648"/>
            <a:ext cx="3474720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3B68B60C-9D86-4961-A5CE-AB650CA3364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68640" y="3429000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AFE200E7-D3F0-41C3-92B0-E09677035A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168336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520633DF-6AFD-4B07-9AFD-09317A9CC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66824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con Content 2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38400"/>
            <a:ext cx="5901458" cy="975260"/>
          </a:xfrm>
        </p:spPr>
        <p:txBody>
          <a:bodyPr lIns="91440" rIns="91440" anchor="ctr">
            <a:noAutofit/>
          </a:bodyPr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713664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4391622"/>
            <a:ext cx="5901458" cy="975260"/>
          </a:xfrm>
        </p:spPr>
        <p:txBody>
          <a:bodyPr lIns="91440" rIns="91440" anchor="ctr">
            <a:noAutofit/>
          </a:bodyPr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4666886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4517480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62157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con Content 3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23061"/>
            <a:ext cx="5901458" cy="1005939"/>
          </a:xfrm>
        </p:spPr>
        <p:txBody>
          <a:bodyPr lIns="91440" rIns="91440"/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713664"/>
            <a:ext cx="3810000" cy="424732"/>
          </a:xfrm>
          <a:noFill/>
        </p:spPr>
        <p:txBody>
          <a:bodyPr wrap="square" lIns="91440" rIns="91440" anchor="ctr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3556396"/>
            <a:ext cx="5901458" cy="1005939"/>
          </a:xfrm>
        </p:spPr>
        <p:txBody>
          <a:bodyPr lIns="91440" rIns="91440"/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3846999"/>
            <a:ext cx="3810000" cy="424732"/>
          </a:xfrm>
          <a:noFill/>
        </p:spPr>
        <p:txBody>
          <a:bodyPr wrap="square" lIns="91440" rIns="91440" anchor="ctr">
            <a:sp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3697593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562600" y="4689732"/>
            <a:ext cx="5901458" cy="1005939"/>
          </a:xfrm>
        </p:spPr>
        <p:txBody>
          <a:bodyPr lIns="91440" rIns="91440"/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4000" y="4980335"/>
            <a:ext cx="3810000" cy="424732"/>
          </a:xfrm>
          <a:noFill/>
        </p:spPr>
        <p:txBody>
          <a:bodyPr wrap="square" lIns="91440" rIns="91440" anchor="ctr">
            <a:spAutoFit/>
          </a:bodyPr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548944" y="4830929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8474110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de patch Icon Content 3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51214" y="2035302"/>
            <a:ext cx="4312844" cy="914490"/>
          </a:xfrm>
        </p:spPr>
        <p:txBody>
          <a:bodyPr lIns="91440" rIns="9144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840" y="2280181"/>
            <a:ext cx="4937760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r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756426" y="1935993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071132" y="3576256"/>
            <a:ext cx="5392925" cy="914490"/>
          </a:xfrm>
        </p:spPr>
        <p:txBody>
          <a:bodyPr lIns="91440" rIns="9144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8640" y="3846999"/>
            <a:ext cx="4023360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774508" y="350281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949699" y="5117210"/>
            <a:ext cx="6514359" cy="914490"/>
          </a:xfrm>
        </p:spPr>
        <p:txBody>
          <a:bodyPr lIns="91440" rIns="9144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8641" y="5362089"/>
            <a:ext cx="2956560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80392" y="501790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79F57DF2-7AB9-4D3A-AADE-E93D5621B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8974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de patch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2018097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6B9C406-BFD3-481F-9B48-3DCA3A330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7518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AF3D50D-B3D8-4A41-84D8-4BE250D1B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94856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1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 1</a:t>
            </a:r>
          </a:p>
        </p:txBody>
      </p:sp>
      <p:sp>
        <p:nvSpPr>
          <p:cNvPr id="30" name="Picture Placeholder 8">
            <a:extLst>
              <a:ext uri="{FF2B5EF4-FFF2-40B4-BE49-F238E27FC236}">
                <a16:creationId xmlns:a16="http://schemas.microsoft.com/office/drawing/2014/main" id="{6321F101-EC7B-4128-A7FA-373AC507D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2672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 2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229667AF-39CB-43E6-8D30-A2DDF8365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0010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 3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5542992"/>
            <a:ext cx="36423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EB4CA538-2AD9-458A-B582-2FBFEAF60CF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67200" y="5542992"/>
            <a:ext cx="36423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857C263B-EA99-4350-84C0-08B9746AEC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01000" y="5542992"/>
            <a:ext cx="36423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</p:spTree>
    <p:extLst>
      <p:ext uri="{BB962C8B-B14F-4D97-AF65-F5344CB8AC3E}">
        <p14:creationId xmlns:p14="http://schemas.microsoft.com/office/powerpoint/2010/main" val="1184759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751397" y="5027659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23902" y="2057402"/>
            <a:ext cx="2743197" cy="274319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1021" y="5307558"/>
            <a:ext cx="31089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2FD9C5C0-2B13-4BD9-BA25-5F692DE9E82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1021" y="5688559"/>
            <a:ext cx="3108959" cy="323629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971D9F8-CAE6-4680-A029-F96D0F1441FD}"/>
              </a:ext>
            </a:extLst>
          </p:cNvPr>
          <p:cNvCxnSpPr>
            <a:cxnSpLocks/>
          </p:cNvCxnSpPr>
          <p:nvPr userDrawn="1"/>
        </p:nvCxnSpPr>
        <p:spPr>
          <a:xfrm flipH="1">
            <a:off x="3907846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31598D0-210A-4FC8-9A7B-BFA0921CF2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5536511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606439E2-68F5-46DF-9799-ABBEBECFD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906013" y="2754546"/>
            <a:ext cx="3254399" cy="2828600"/>
            <a:chOff x="4431264" y="2199060"/>
            <a:chExt cx="3363136" cy="28286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95E9585-55FC-4C03-8122-DED9B077D9F8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2403E01-A7A9-4801-84C2-A2B3D9B7F577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BDA24073-E1E8-43FF-B135-B2947B9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5426747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6" name="Picture Placeholder 8">
            <a:extLst>
              <a:ext uri="{FF2B5EF4-FFF2-40B4-BE49-F238E27FC236}">
                <a16:creationId xmlns:a16="http://schemas.microsoft.com/office/drawing/2014/main" id="{DAD1D946-AD65-4E2D-A739-D93BA1AC1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4408933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036FD13F-5CDF-4A6F-A890-1F23EA5902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21" hasCustomPrompt="1"/>
          </p:nvPr>
        </p:nvSpPr>
        <p:spPr>
          <a:xfrm>
            <a:off x="6458832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EA974DF-48E5-46E7-9453-8A47028BC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7036660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A85692E-DBD5-4FD7-95CA-849C10263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8665325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06422F5-A2F2-43D5-84EE-F875A28A7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34827" y="2754546"/>
            <a:ext cx="3254399" cy="2828600"/>
            <a:chOff x="4431264" y="2199060"/>
            <a:chExt cx="3363136" cy="2828600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4BDD12EB-7EFD-4370-A7C6-9E57D6A7C6D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5D1AAC8-713E-418F-B7B4-27B58BDFD77C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Picture Placeholder 8">
            <a:extLst>
              <a:ext uri="{FF2B5EF4-FFF2-40B4-BE49-F238E27FC236}">
                <a16:creationId xmlns:a16="http://schemas.microsoft.com/office/drawing/2014/main" id="{DEE070FD-95C9-4396-B429-69E1E14E3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555561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2" name="Picture Placeholder 8">
            <a:extLst>
              <a:ext uri="{FF2B5EF4-FFF2-40B4-BE49-F238E27FC236}">
                <a16:creationId xmlns:a16="http://schemas.microsoft.com/office/drawing/2014/main" id="{5A9E7D40-35C3-4F7D-AAB6-D4168037C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537747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3" name="Picture Placeholder 8">
            <a:extLst>
              <a:ext uri="{FF2B5EF4-FFF2-40B4-BE49-F238E27FC236}">
                <a16:creationId xmlns:a16="http://schemas.microsoft.com/office/drawing/2014/main" id="{13CB6343-C37E-4656-A566-EA9A3A1B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587646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4" name="Text Placeholder 7">
            <a:extLst>
              <a:ext uri="{FF2B5EF4-FFF2-40B4-BE49-F238E27FC236}">
                <a16:creationId xmlns:a16="http://schemas.microsoft.com/office/drawing/2014/main" id="{847B0A6E-95FE-4876-8783-F2D69813E0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95850" y="264360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4E9CD2A8-E96D-45CF-B252-F6F8267FF34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7415" y="408311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6" name="Text Placeholder 7">
            <a:extLst>
              <a:ext uri="{FF2B5EF4-FFF2-40B4-BE49-F238E27FC236}">
                <a16:creationId xmlns:a16="http://schemas.microsoft.com/office/drawing/2014/main" id="{1AE8BBFE-01C4-4028-9B89-8D3A005A4B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64282" y="5509983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7" name="Text Placeholder 7">
            <a:extLst>
              <a:ext uri="{FF2B5EF4-FFF2-40B4-BE49-F238E27FC236}">
                <a16:creationId xmlns:a16="http://schemas.microsoft.com/office/drawing/2014/main" id="{49C15349-435A-457E-9835-D4345AD3ED9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727786" y="264360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06DC437D-C5F6-49FA-8BF0-932297827EA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689351" y="408311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9" name="Text Placeholder 7">
            <a:extLst>
              <a:ext uri="{FF2B5EF4-FFF2-40B4-BE49-F238E27FC236}">
                <a16:creationId xmlns:a16="http://schemas.microsoft.com/office/drawing/2014/main" id="{9DB16E7F-EE86-4AF9-871B-5614FE2D442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696218" y="5509983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622213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g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960064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88864" y="2618469"/>
            <a:ext cx="3108959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8864" y="2999470"/>
            <a:ext cx="3108959" cy="323629"/>
          </a:xfrm>
          <a:noFill/>
        </p:spPr>
        <p:txBody>
          <a:bodyPr wrap="square" lIns="91440" rIns="9144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46423" y="665228"/>
            <a:ext cx="0" cy="740664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8112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52049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049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400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4929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29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544977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15904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5904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72595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96879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6879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9066634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75905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775905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372609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g Char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596641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25441" y="2618469"/>
            <a:ext cx="3108959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25441" y="2999470"/>
            <a:ext cx="3108959" cy="323629"/>
          </a:xfrm>
          <a:noFill/>
        </p:spPr>
        <p:txBody>
          <a:bodyPr wrap="square" lIns="91440" rIns="9144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112012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0527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8815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69127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5010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8308140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0115251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3782655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_Deep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4319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g Char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178095" y="1905000"/>
            <a:ext cx="1255400" cy="1255400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1136" y="2288331"/>
            <a:ext cx="3108959" cy="290097"/>
          </a:xfrm>
          <a:noFill/>
        </p:spPr>
        <p:txBody>
          <a:bodyPr wrap="square" lIns="91440" rIns="9144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01136" y="2566041"/>
            <a:ext cx="3108959" cy="221043"/>
          </a:xfrm>
          <a:noFill/>
        </p:spPr>
        <p:txBody>
          <a:bodyPr wrap="square" lIns="91440" rIns="9144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670561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>
          <a:xfrm>
            <a:off x="10984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29272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0" hasCustomPrompt="1"/>
          </p:nvPr>
        </p:nvSpPr>
        <p:spPr>
          <a:xfrm>
            <a:off x="473699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3" hasCustomPrompt="1"/>
          </p:nvPr>
        </p:nvSpPr>
        <p:spPr>
          <a:xfrm>
            <a:off x="65467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>
          <a:xfrm>
            <a:off x="8353860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9" hasCustomPrompt="1"/>
          </p:nvPr>
        </p:nvSpPr>
        <p:spPr>
          <a:xfrm>
            <a:off x="10160971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69BD202-1C38-47A5-8B06-0AADB78AA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2642433"/>
            <a:ext cx="0" cy="5564151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Picture Placeholder 8">
            <a:extLst>
              <a:ext uri="{FF2B5EF4-FFF2-40B4-BE49-F238E27FC236}">
                <a16:creationId xmlns:a16="http://schemas.microsoft.com/office/drawing/2014/main" id="{68CF0B9D-069C-46BA-9B77-7BDE114F3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45" hasCustomPrompt="1"/>
          </p:nvPr>
        </p:nvSpPr>
        <p:spPr>
          <a:xfrm>
            <a:off x="29272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6EB5CB55-9BF0-4309-AA93-9540CDA1CE2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590800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184A6FF6-89E5-41B3-83AD-E1F1AC1C718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2590800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41" name="Picture Placeholder 8">
            <a:extLst>
              <a:ext uri="{FF2B5EF4-FFF2-40B4-BE49-F238E27FC236}">
                <a16:creationId xmlns:a16="http://schemas.microsoft.com/office/drawing/2014/main" id="{65909E03-0C86-44C4-9260-484E8CF63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48" hasCustomPrompt="1"/>
          </p:nvPr>
        </p:nvSpPr>
        <p:spPr>
          <a:xfrm>
            <a:off x="473699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0D08C690-4C72-47C4-ADBC-6DBFC463FC3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00550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FEBB122E-6E5D-4B48-91C0-C6EB8BA3D2D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400550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44" name="Picture Placeholder 8">
            <a:extLst>
              <a:ext uri="{FF2B5EF4-FFF2-40B4-BE49-F238E27FC236}">
                <a16:creationId xmlns:a16="http://schemas.microsoft.com/office/drawing/2014/main" id="{A968314E-9F6B-4D90-BC2A-C5BB6AC70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51" hasCustomPrompt="1"/>
          </p:nvPr>
        </p:nvSpPr>
        <p:spPr>
          <a:xfrm>
            <a:off x="65467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98FF5C01-8CE1-475F-A59A-011328494FC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210300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6" name="Text Placeholder 7">
            <a:extLst>
              <a:ext uri="{FF2B5EF4-FFF2-40B4-BE49-F238E27FC236}">
                <a16:creationId xmlns:a16="http://schemas.microsoft.com/office/drawing/2014/main" id="{DC690F93-088F-498C-9B26-2DCE00A1145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210300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47" name="Picture Placeholder 8">
            <a:extLst>
              <a:ext uri="{FF2B5EF4-FFF2-40B4-BE49-F238E27FC236}">
                <a16:creationId xmlns:a16="http://schemas.microsoft.com/office/drawing/2014/main" id="{1D462CE1-BEE9-45C4-AB54-354D05E69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8353860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9FA2731A-D1B2-4144-8373-12B9313F9BFD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017411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9" name="Text Placeholder 7">
            <a:extLst>
              <a:ext uri="{FF2B5EF4-FFF2-40B4-BE49-F238E27FC236}">
                <a16:creationId xmlns:a16="http://schemas.microsoft.com/office/drawing/2014/main" id="{F61DF59D-6B27-4EC6-A151-0F9B99DC8051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017411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10204621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ide patch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0005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Caption Content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4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27057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Caption Content_Oran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4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5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7058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75266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17223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5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61092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489EE1C9-68AE-4BDD-B34C-9DE809C4D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>
              <a:alpha val="84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9F89ADF8-2320-4EC3-98EA-5CB618A52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0"/>
            <a:ext cx="6781800" cy="6324600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825" y="2265916"/>
            <a:ext cx="5314950" cy="3488998"/>
          </a:xfrm>
          <a:noFill/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4D12B-58A6-47D1-9B2D-697AB265C8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5375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73FC1AA-8591-43A1-9962-1599E1A8AB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5482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1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160B2D8-3756-4781-A8DD-692C3F8959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107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2011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5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EDA9EB-20CE-4EA1-9720-40FBEB456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3650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6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0033509-FE6E-46FC-85C8-B777FBA2F1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8915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/>
            <a:r>
              <a:rPr lang="en-US" noProof="0"/>
              <a:t>I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78135" y="1219200"/>
            <a:ext cx="7232465" cy="903638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THANK yOU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3932519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THANK </a:t>
            </a:r>
            <a:r>
              <a:rPr lang="en-US" dirty="0" err="1"/>
              <a:t>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2032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THANK </a:t>
            </a:r>
            <a:r>
              <a:rPr lang="en-US" dirty="0" err="1"/>
              <a:t>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4857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3450" y="762000"/>
            <a:ext cx="4381500" cy="34290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 dirty="0"/>
              <a:t>THANK </a:t>
            </a:r>
            <a:r>
              <a:rPr lang="en-US" dirty="0" err="1"/>
              <a:t>yOU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48034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57300" y="1447800"/>
            <a:ext cx="4114800" cy="39624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 dirty="0"/>
              <a:t>THANK </a:t>
            </a:r>
            <a:r>
              <a:rPr lang="en-US" dirty="0" err="1"/>
              <a:t>yOU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5539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3450" y="762000"/>
            <a:ext cx="4381500" cy="34290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3450" y="4343400"/>
            <a:ext cx="4381500" cy="1355732"/>
          </a:xfrm>
        </p:spPr>
        <p:txBody>
          <a:bodyPr lIns="91440" rIns="9144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9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1447800"/>
            <a:ext cx="4114800" cy="39624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57900" y="4495801"/>
            <a:ext cx="4876800" cy="60960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1318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144780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2667000"/>
            <a:ext cx="10288693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621E917-505B-493E-99EE-2E57CB3327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924664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Emphasis-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2667000"/>
            <a:ext cx="10288693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1676400"/>
            <a:ext cx="10837333" cy="424732"/>
          </a:xfrm>
          <a:solidFill>
            <a:schemeClr val="accent1"/>
          </a:solidFill>
        </p:spPr>
        <p:txBody>
          <a:bodyPr wrap="square" lIns="640080" rIns="91440">
            <a:sp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8E95652-9528-4150-8049-C40C3BB1B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05947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2103120"/>
            <a:ext cx="11106150" cy="422148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938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9" r:id="rId2"/>
    <p:sldLayoutId id="2147483961" r:id="rId3"/>
    <p:sldLayoutId id="2147483962" r:id="rId4"/>
    <p:sldLayoutId id="2147483964" r:id="rId5"/>
    <p:sldLayoutId id="2147483958" r:id="rId6"/>
    <p:sldLayoutId id="2147483963" r:id="rId7"/>
    <p:sldLayoutId id="2147483957" r:id="rId8"/>
    <p:sldLayoutId id="2147483965" r:id="rId9"/>
    <p:sldLayoutId id="2147483966" r:id="rId10"/>
    <p:sldLayoutId id="2147483996" r:id="rId11"/>
    <p:sldLayoutId id="2147483997" r:id="rId12"/>
    <p:sldLayoutId id="2147483998" r:id="rId13"/>
    <p:sldLayoutId id="2147483999" r:id="rId14"/>
    <p:sldLayoutId id="2147484000" r:id="rId15"/>
    <p:sldLayoutId id="2147484001" r:id="rId16"/>
    <p:sldLayoutId id="2147484007" r:id="rId17"/>
    <p:sldLayoutId id="2147483967" r:id="rId18"/>
    <p:sldLayoutId id="2147483968" r:id="rId19"/>
    <p:sldLayoutId id="2147483987" r:id="rId20"/>
    <p:sldLayoutId id="2147483969" r:id="rId21"/>
    <p:sldLayoutId id="2147483970" r:id="rId22"/>
    <p:sldLayoutId id="2147483971" r:id="rId23"/>
    <p:sldLayoutId id="2147483972" r:id="rId24"/>
    <p:sldLayoutId id="2147483973" r:id="rId25"/>
    <p:sldLayoutId id="2147483978" r:id="rId26"/>
    <p:sldLayoutId id="2147483974" r:id="rId27"/>
    <p:sldLayoutId id="2147483975" r:id="rId28"/>
    <p:sldLayoutId id="2147483976" r:id="rId29"/>
    <p:sldLayoutId id="214748397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5" r:id="rId37"/>
    <p:sldLayoutId id="2147484002" r:id="rId38"/>
    <p:sldLayoutId id="2147484003" r:id="rId39"/>
    <p:sldLayoutId id="2147484004" r:id="rId40"/>
    <p:sldLayoutId id="2147483994" r:id="rId41"/>
    <p:sldLayoutId id="2147484005" r:id="rId42"/>
    <p:sldLayoutId id="2147484006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4008" r:id="rId52"/>
    <p:sldLayoutId id="2147484009" r:id="rId53"/>
    <p:sldLayoutId id="2147484010" r:id="rId54"/>
    <p:sldLayoutId id="2147484011" r:id="rId55"/>
    <p:sldLayoutId id="2147484012" r:id="rId5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36" userDrawn="1">
          <p15:clr>
            <a:srgbClr val="F26B43"/>
          </p15:clr>
        </p15:guide>
        <p15:guide id="4" orient="horz" pos="336" userDrawn="1">
          <p15:clr>
            <a:srgbClr val="F26B43"/>
          </p15:clr>
        </p15:guide>
        <p15:guide id="5" pos="7344" userDrawn="1">
          <p15:clr>
            <a:srgbClr val="F26B43"/>
          </p15:clr>
        </p15:guide>
        <p15:guide id="6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9890287-4DB6-4C87-AEAF-17E9594F4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13" b="7813"/>
          <a:stretch>
            <a:fillRect/>
          </a:stretch>
        </p:blipFill>
        <p:spPr/>
      </p:pic>
      <p:sp>
        <p:nvSpPr>
          <p:cNvPr id="285" name="Text Placeholder 284">
            <a:extLst>
              <a:ext uri="{FF2B5EF4-FFF2-40B4-BE49-F238E27FC236}">
                <a16:creationId xmlns:a16="http://schemas.microsoft.com/office/drawing/2014/main" id="{C0BF9B80-F084-4423-8C1C-E79BE8298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86" name="Text Placeholder 285">
            <a:extLst>
              <a:ext uri="{FF2B5EF4-FFF2-40B4-BE49-F238E27FC236}">
                <a16:creationId xmlns:a16="http://schemas.microsoft.com/office/drawing/2014/main" id="{9626180B-FF05-48CF-BFB3-C95C9B5DA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933031D-018B-489E-B613-2113C1CD23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1066800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</a:pPr>
            <a:r>
              <a:rPr lang="en-US" sz="44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First Order Logic</a:t>
            </a:r>
            <a:r>
              <a:rPr lang="en-US" sz="4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777472-0638-44BC-9033-9F33F269BE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91000" y="3581400"/>
            <a:ext cx="4648200" cy="1676400"/>
          </a:xfrm>
        </p:spPr>
        <p:txBody>
          <a:bodyPr>
            <a:normAutofit fontScale="92500"/>
          </a:bodyPr>
          <a:lstStyle/>
          <a:p>
            <a:pPr marL="342900" lvl="0" indent="-342900">
              <a:lnSpc>
                <a:spcPct val="107000"/>
              </a:lnSpc>
              <a:buFont typeface="Arial Narrow" panose="020B0606020202030204" pitchFamily="34" charset="0"/>
              <a:buChar char="-"/>
            </a:pP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Pendahuluan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Arial Narrow" panose="020B0606020202030204" pitchFamily="34" charset="0"/>
              <a:buChar char="-"/>
            </a:pP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Dasar </a:t>
            </a:r>
            <a:r>
              <a:rPr lang="en-US" sz="18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First Order Logic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Arial Narrow" panose="020B0606020202030204" pitchFamily="34" charset="0"/>
              <a:buChar char="-"/>
            </a:pP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Populasi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Basis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Pengetahuan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 Narrow" panose="020B0606020202030204" pitchFamily="34" charset="0"/>
              <a:buChar char="-"/>
            </a:pP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Prosedur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Sistematics</a:t>
            </a:r>
            <a:r>
              <a:rPr lang="en-US" sz="18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Inferencing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Contoh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Kasus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Sistem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Pakar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dengan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First Order Logic)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228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4C582A2-A406-4C9B-A3DA-BA4EECAB3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2400" b="1" i="1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first-order logic</a:t>
            </a:r>
            <a:r>
              <a:rPr lang="nn-NO" sz="2400" b="1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(logika tingkat pertama)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C965B6-7E38-4D37-8DC4-198F7E2181D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err="1"/>
              <a:t>Pendahuluan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44A039-11AB-474F-8746-9A34D1C39C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8" name="Text Placeholder 119">
            <a:extLst>
              <a:ext uri="{FF2B5EF4-FFF2-40B4-BE49-F238E27FC236}">
                <a16:creationId xmlns:a16="http://schemas.microsoft.com/office/drawing/2014/main" id="{6E5B80C5-6B42-4867-88CC-660291DD3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0" name="Picture Placeholder 5">
            <a:extLst>
              <a:ext uri="{FF2B5EF4-FFF2-40B4-BE49-F238E27FC236}">
                <a16:creationId xmlns:a16="http://schemas.microsoft.com/office/drawing/2014/main" id="{D2A5B748-37FD-448D-997E-B1D332658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8" b="88"/>
          <a:stretch/>
        </p:blipFill>
        <p:spPr>
          <a:xfrm>
            <a:off x="0" y="0"/>
            <a:ext cx="8329613" cy="457200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AAF4EBC-2949-4013-8C1C-B8E40CE517B9}"/>
              </a:ext>
            </a:extLst>
          </p:cNvPr>
          <p:cNvSpPr txBox="1"/>
          <p:nvPr/>
        </p:nvSpPr>
        <p:spPr>
          <a:xfrm>
            <a:off x="990600" y="2831192"/>
            <a:ext cx="98298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1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FOL 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ini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sangatlah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penting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bidang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matematika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filsafat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, dan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kecerdasan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buatan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karena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bidang-bidang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tersebut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— dan juga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memang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sebagian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besar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keberadaan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manusia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sehari-hari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 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A78139-13D3-4BF2-A620-07AD2F5FD1A1}"/>
              </a:ext>
            </a:extLst>
          </p:cNvPr>
          <p:cNvSpPr txBox="1"/>
          <p:nvPr/>
        </p:nvSpPr>
        <p:spPr>
          <a:xfrm>
            <a:off x="990600" y="4267200"/>
            <a:ext cx="100584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F</a:t>
            </a:r>
            <a:r>
              <a:rPr lang="en-US" b="0" i="1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irst Order Logic (FOL)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 juga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dapat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menyajikan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fakta-fakta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tentang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beberapa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atau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semua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objek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di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alam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semesta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Ini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memungkinkan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seseorang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menyajikan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hukum-hukum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atau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aturan-aturan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umum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misalnya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: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siswa-siswa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tidak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hadir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di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pelajaran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sulit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mereka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tidak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suka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pelajaran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sulit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725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F890B92-D44D-461B-A5E6-D4F348791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2976"/>
            <a:ext cx="12191999" cy="3278423"/>
          </a:xfr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94C582A2-A406-4C9B-A3DA-BA4EECAB3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 Narrow" panose="020B0606020202030204" pitchFamily="34" charset="0"/>
              <a:buChar char="-"/>
            </a:pP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Dasar </a:t>
            </a:r>
            <a:r>
              <a:rPr lang="en-US" sz="18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First Order Logic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Placeholder 38">
            <a:extLst>
              <a:ext uri="{FF2B5EF4-FFF2-40B4-BE49-F238E27FC236}">
                <a16:creationId xmlns:a16="http://schemas.microsoft.com/office/drawing/2014/main" id="{D15B262E-3234-4E0C-A890-B69314333F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" r="853"/>
          <a:stretch>
            <a:fillRect/>
          </a:stretch>
        </p:blipFill>
        <p:spPr/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A6C6147-EB04-429F-9D41-52F18DE23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2" name="Text Placeholder 119">
            <a:extLst>
              <a:ext uri="{FF2B5EF4-FFF2-40B4-BE49-F238E27FC236}">
                <a16:creationId xmlns:a16="http://schemas.microsoft.com/office/drawing/2014/main" id="{D9043C6D-0761-489D-8401-7F976D80BA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CD5E95B5-674E-4A3A-A7C5-83CFC4114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885D6A-5FCF-4E11-9F1A-F8F13C9B1AE3}"/>
              </a:ext>
            </a:extLst>
          </p:cNvPr>
          <p:cNvSpPr txBox="1"/>
          <p:nvPr/>
        </p:nvSpPr>
        <p:spPr>
          <a:xfrm>
            <a:off x="5867400" y="3581400"/>
            <a:ext cx="65532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khusus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komitmen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ontologis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jauh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lagi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misalnya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temporal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beranggapan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fakta-fakta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berlaku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waktu-waktu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(yang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mungkin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berupa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titik-titik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interval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diurutkan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B56239-CB9E-465B-83E1-A2024D04E927}"/>
              </a:ext>
            </a:extLst>
          </p:cNvPr>
          <p:cNvSpPr txBox="1"/>
          <p:nvPr/>
        </p:nvSpPr>
        <p:spPr>
          <a:xfrm>
            <a:off x="5867400" y="5334000"/>
            <a:ext cx="61321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solidFill>
                  <a:srgbClr val="5E5E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ujuan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khusus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semacam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jenis-jenis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objek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(dan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aksioma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tentangnya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status “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kelas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kelas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elit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daripada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sekedar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mendefinisikannya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basis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204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02B9606-F9BC-40CD-9467-6348ACE41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682397A-D234-4487-8E63-23B79C7696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7199992-58FE-4335-A811-6AFA96B55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9963150" cy="1347216"/>
          </a:xfrm>
        </p:spPr>
        <p:txBody>
          <a:bodyPr>
            <a:normAutofit/>
          </a:bodyPr>
          <a:lstStyle/>
          <a:p>
            <a:pPr algn="just" fontAlgn="base"/>
            <a:r>
              <a:rPr lang="en-US" sz="28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Perbandingan</a:t>
            </a:r>
            <a:r>
              <a:rPr lang="en-US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Bahasa-</a:t>
            </a:r>
            <a:r>
              <a:rPr lang="en-US" sz="28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bahasa</a:t>
            </a:r>
            <a:r>
              <a:rPr lang="en-US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en-US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Kecerdasan</a:t>
            </a:r>
            <a:r>
              <a:rPr lang="en-US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Buatan</a:t>
            </a:r>
            <a:endParaRPr lang="en-US" sz="28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8FCB52-DD55-48F6-9F4A-D2A0F6586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67D53C-BCFF-4C8E-B370-4474DE493DE4}"/>
              </a:ext>
            </a:extLst>
          </p:cNvPr>
          <p:cNvSpPr txBox="1"/>
          <p:nvPr/>
        </p:nvSpPr>
        <p:spPr>
          <a:xfrm>
            <a:off x="1676400" y="1981200"/>
            <a:ext cx="75438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First Order Logic / FOL</a:t>
            </a:r>
          </a:p>
          <a:p>
            <a:pPr algn="just" fontAlgn="base"/>
            <a:r>
              <a:rPr lang="en-US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b="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irst Order Logic (FOL)</a:t>
            </a:r>
            <a:r>
              <a:rPr lang="en-US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juga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menyajikan</a:t>
            </a:r>
            <a:r>
              <a:rPr lang="en-US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fakta-fakta</a:t>
            </a:r>
            <a:r>
              <a:rPr lang="en-US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US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objek</a:t>
            </a:r>
            <a:r>
              <a:rPr lang="en-US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US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semesta</a:t>
            </a:r>
            <a:endParaRPr lang="en-US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b="0" i="1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first-order logic (FOL)</a:t>
            </a:r>
            <a:r>
              <a:rPr lang="en-US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en-US" b="0" i="0" dirty="0" err="1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terletak</a:t>
            </a:r>
            <a:r>
              <a:rPr lang="en-US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 pada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komitmen</a:t>
            </a:r>
            <a:r>
              <a:rPr lang="en-US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ontologis</a:t>
            </a:r>
            <a:r>
              <a:rPr lang="en-US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dibuat</a:t>
            </a:r>
            <a:r>
              <a:rPr lang="en-US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 oleh masing-masing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bahasa</a:t>
            </a:r>
            <a:r>
              <a:rPr lang="en-US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 —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yaitu</a:t>
            </a:r>
            <a:r>
              <a:rPr lang="en-US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apa</a:t>
            </a:r>
            <a:r>
              <a:rPr lang="en-US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diasumsikan</a:t>
            </a:r>
            <a:r>
              <a:rPr lang="en-US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tentang</a:t>
            </a:r>
            <a:r>
              <a:rPr lang="en-US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karakteristik</a:t>
            </a:r>
            <a:r>
              <a:rPr lang="en-US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realitas</a:t>
            </a:r>
            <a:r>
              <a:rPr lang="en-US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.</a:t>
            </a:r>
            <a:r>
              <a:rPr lang="en-US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052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0F4F9B-7D29-4BED-87FB-3F3D172471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9" name="Text Placeholder 119">
            <a:extLst>
              <a:ext uri="{FF2B5EF4-FFF2-40B4-BE49-F238E27FC236}">
                <a16:creationId xmlns:a16="http://schemas.microsoft.com/office/drawing/2014/main" id="{4DE3975B-F441-486B-9317-C176CC96BC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335322-B1B9-449A-9ED5-F8AA79498F0D}"/>
              </a:ext>
            </a:extLst>
          </p:cNvPr>
          <p:cNvSpPr txBox="1"/>
          <p:nvPr/>
        </p:nvSpPr>
        <p:spPr>
          <a:xfrm>
            <a:off x="685800" y="762000"/>
            <a:ext cx="870879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b="1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en-US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Temporal (Temporal Logic)</a:t>
            </a:r>
          </a:p>
          <a:p>
            <a:pPr algn="just" fontAlgn="base"/>
            <a:endParaRPr lang="en-US" b="1" i="0" dirty="0">
              <a:solidFill>
                <a:srgbClr val="4D4D4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khusus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komitmen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ontologis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jauh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lagi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misalnya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temporal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beranggapan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fakta-fakta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berlaku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waktu-waktu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(yang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mungkin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berupa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titik-titik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interval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diurutkan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demikian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khusus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semacam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jenis-jenis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objek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(dan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aksioma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tentangnya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status “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kelas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kelas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elit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daripada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sekedar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mendefinisikannya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basis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0" i="0" dirty="0">
              <a:solidFill>
                <a:srgbClr val="4D4D4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787F39-A461-4EA8-86D7-4BE2633119EA}"/>
              </a:ext>
            </a:extLst>
          </p:cNvPr>
          <p:cNvSpPr txBox="1"/>
          <p:nvPr/>
        </p:nvSpPr>
        <p:spPr>
          <a:xfrm>
            <a:off x="685800" y="3429000"/>
            <a:ext cx="886119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1" i="1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Higher-order logic</a:t>
            </a:r>
            <a:r>
              <a:rPr lang="en-US" b="1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memandang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hubungan-hubungan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fungsi-fungsi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0" i="1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first order logic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b="0" i="1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FOL 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pertama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objek-objek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Hal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memungkinkan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seseorang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penekanan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misalnya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seseorang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berharap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makna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transitif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kebanyakan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0" i="1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temporal logic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khusus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 </a:t>
            </a:r>
            <a:r>
              <a:rPr lang="en-US" b="0" i="1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higher order logic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benar-benar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ekspresif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dibandingkan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0" i="1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first order logic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b="0" i="1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FOL 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pertama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arti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kalimat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0" i="1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higher order logic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diekspresikan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kalimat-kalimat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0" i="1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first order logic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b="0" i="1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FOL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175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11670C9-7A12-431E-92B2-050F2389D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533400"/>
            <a:ext cx="10805160" cy="707886"/>
          </a:xfrm>
        </p:spPr>
        <p:txBody>
          <a:bodyPr/>
          <a:lstStyle/>
          <a:p>
            <a:pPr algn="just" fontAlgn="base"/>
            <a:r>
              <a:rPr lang="en-US" b="1" i="0" dirty="0" err="1">
                <a:solidFill>
                  <a:srgbClr val="4D4D4D"/>
                </a:solidFill>
                <a:effectLst/>
                <a:latin typeface="inherit"/>
              </a:rPr>
              <a:t>Komitmen</a:t>
            </a:r>
            <a:r>
              <a:rPr lang="en-US" b="1" i="0" dirty="0">
                <a:solidFill>
                  <a:srgbClr val="4D4D4D"/>
                </a:solidFill>
                <a:effectLst/>
                <a:latin typeface="inherit"/>
              </a:rPr>
              <a:t> </a:t>
            </a:r>
            <a:r>
              <a:rPr lang="en-US" b="1" i="0" dirty="0" err="1">
                <a:solidFill>
                  <a:srgbClr val="4D4D4D"/>
                </a:solidFill>
                <a:effectLst/>
                <a:latin typeface="inherit"/>
              </a:rPr>
              <a:t>Epistemologis</a:t>
            </a:r>
            <a:endParaRPr lang="en-US" b="0" i="0" dirty="0">
              <a:solidFill>
                <a:srgbClr val="4D4D4D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D9EB77-3854-428A-99DF-5F6FB999E4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4" name="Text Placeholder 119">
            <a:extLst>
              <a:ext uri="{FF2B5EF4-FFF2-40B4-BE49-F238E27FC236}">
                <a16:creationId xmlns:a16="http://schemas.microsoft.com/office/drawing/2014/main" id="{E4C8DF3B-1E41-46C5-80F8-C3025F3326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112AF8-C06F-437F-AEB8-B92066AAE16F}"/>
              </a:ext>
            </a:extLst>
          </p:cNvPr>
          <p:cNvSpPr txBox="1"/>
          <p:nvPr/>
        </p:nvSpPr>
        <p:spPr>
          <a:xfrm>
            <a:off x="304800" y="1524000"/>
            <a:ext cx="990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dicirikan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komitmen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epistemologisnya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kemungkinan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/status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muncul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terkait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fakta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0" i="1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proposisional</a:t>
            </a:r>
            <a:r>
              <a:rPr lang="en-US" b="0" i="1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logic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proposisional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dan f</a:t>
            </a:r>
            <a:r>
              <a:rPr lang="en-US" b="0" i="1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irst order logic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b="0" i="1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FOL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kalimat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mewakili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fakta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agen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kecerdasan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buatan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percaya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kalimat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benar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percaya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salah,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pendapat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sekali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Karena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tiga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kemungkinan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kalimat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64EDFA-EBCA-4E2C-9701-A49FAE78820D}"/>
              </a:ext>
            </a:extLst>
          </p:cNvPr>
          <p:cNvSpPr txBox="1"/>
          <p:nvPr/>
        </p:nvSpPr>
        <p:spPr>
          <a:xfrm>
            <a:off x="228600" y="3505200"/>
            <a:ext cx="38862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lain,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teori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probabilitas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menerapkan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kepercayaan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mulai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0 (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ketidakpercayaan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total)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hingga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 (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kepercayaan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total).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Komitmen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ontologis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epistemologis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lima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berbeda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dirangkum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gambar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bawah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b="0" i="0" dirty="0">
                <a:solidFill>
                  <a:srgbClr val="5E5E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1A1708F-3DA5-42CA-9C50-021214BE55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3505200"/>
            <a:ext cx="591363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9128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ernClassicBlock-3">
  <a:themeElements>
    <a:clrScheme name="MSFT_ELT_ModernClassicBlock_03">
      <a:dk1>
        <a:sysClr val="windowText" lastClr="000000"/>
      </a:dk1>
      <a:lt1>
        <a:sysClr val="window" lastClr="FFFFFF"/>
      </a:lt1>
      <a:dk2>
        <a:srgbClr val="43467B"/>
      </a:dk2>
      <a:lt2>
        <a:srgbClr val="DFE3E5"/>
      </a:lt2>
      <a:accent1>
        <a:srgbClr val="43467B"/>
      </a:accent1>
      <a:accent2>
        <a:srgbClr val="E58C09"/>
      </a:accent2>
      <a:accent3>
        <a:srgbClr val="2683C6"/>
      </a:accent3>
      <a:accent4>
        <a:srgbClr val="EEC621"/>
      </a:accent4>
      <a:accent5>
        <a:srgbClr val="1D9BA1"/>
      </a:accent5>
      <a:accent6>
        <a:srgbClr val="87175F"/>
      </a:accent6>
      <a:hlink>
        <a:srgbClr val="0070C0"/>
      </a:hlink>
      <a:folHlink>
        <a:srgbClr val="C00000"/>
      </a:folHlink>
    </a:clrScheme>
    <a:fontScheme name="MSFT_ELT_ModernClassicBlock_03">
      <a:majorFont>
        <a:latin typeface="Tw Cen MT Condensed"/>
        <a:ea typeface=""/>
        <a:cs typeface=""/>
      </a:majorFont>
      <a:minorFont>
        <a:latin typeface="Tw Cen MT"/>
        <a:ea typeface=""/>
        <a:cs typeface="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LT_Template_ModernClassicBlockLT_v4" id="{30DDF308-B484-4DB0-8959-4BA762476498}" vid="{49FD44A8-5F40-4E6E-BC83-04BD3C4DB24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9fc9171bb41dc08635275f351de8590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29387215989a890c06011de04edfe97d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9BFCA5F6-1A5A-4D78-BDE2-C793B61E0E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06BD98-E608-40A1-98A8-93D5976215C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A86D9CC-0D9D-4BFE-B3F3-26F480BF8C8A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Modern classic block presentation</Template>
  <TotalTime>100</TotalTime>
  <Words>596</Words>
  <Application>Microsoft Office PowerPoint</Application>
  <PresentationFormat>Widescreen</PresentationFormat>
  <Paragraphs>36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Arial</vt:lpstr>
      <vt:lpstr>Arial Narrow</vt:lpstr>
      <vt:lpstr>Calibri</vt:lpstr>
      <vt:lpstr>inherit</vt:lpstr>
      <vt:lpstr>Open Sans</vt:lpstr>
      <vt:lpstr>Times New Roman</vt:lpstr>
      <vt:lpstr>Tw Cen MT</vt:lpstr>
      <vt:lpstr>Tw Cen MT Condensed</vt:lpstr>
      <vt:lpstr>Wingdings 3</vt:lpstr>
      <vt:lpstr>ModernClassicBlock-3</vt:lpstr>
      <vt:lpstr>First Order Logic    </vt:lpstr>
      <vt:lpstr>first-order logic (logika tingkat pertama)</vt:lpstr>
      <vt:lpstr>Dasar First Order Logic</vt:lpstr>
      <vt:lpstr>Perbandingan Bahasa-bahasa Logika dalam Kecerdasan Buatan</vt:lpstr>
      <vt:lpstr>PowerPoint Presentation</vt:lpstr>
      <vt:lpstr>Komitmen Epistemologis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Pengenalan Kecerdasan Buatan</dc:title>
  <dc:creator>Sri Karnila</dc:creator>
  <cp:lastModifiedBy>Sri Karnila</cp:lastModifiedBy>
  <cp:revision>9</cp:revision>
  <dcterms:created xsi:type="dcterms:W3CDTF">2024-09-29T12:55:45Z</dcterms:created>
  <dcterms:modified xsi:type="dcterms:W3CDTF">2024-10-06T05:27:32Z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